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0680-0DA8-4279-9C7E-D800BC430C9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7305-5FFE-4773-B6D0-912D3F3983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451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0680-0DA8-4279-9C7E-D800BC430C9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7305-5FFE-4773-B6D0-912D3F3983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6146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0680-0DA8-4279-9C7E-D800BC430C9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7305-5FFE-4773-B6D0-912D3F3983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488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0680-0DA8-4279-9C7E-D800BC430C9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7305-5FFE-4773-B6D0-912D3F3983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183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0680-0DA8-4279-9C7E-D800BC430C9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7305-5FFE-4773-B6D0-912D3F3983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762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0680-0DA8-4279-9C7E-D800BC430C9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7305-5FFE-4773-B6D0-912D3F3983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7710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0680-0DA8-4279-9C7E-D800BC430C9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7305-5FFE-4773-B6D0-912D3F3983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4994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0680-0DA8-4279-9C7E-D800BC430C9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7305-5FFE-4773-B6D0-912D3F3983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550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0680-0DA8-4279-9C7E-D800BC430C9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7305-5FFE-4773-B6D0-912D3F3983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34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0680-0DA8-4279-9C7E-D800BC430C9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7305-5FFE-4773-B6D0-912D3F3983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235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0680-0DA8-4279-9C7E-D800BC430C9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7305-5FFE-4773-B6D0-912D3F3983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872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80680-0DA8-4279-9C7E-D800BC430C9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E7305-5FFE-4773-B6D0-912D3F3983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3449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ONTLAMETSE MOGAPI</a:t>
            </a:r>
          </a:p>
          <a:p>
            <a:r>
              <a:rPr lang="en-US" sz="6000" dirty="0" smtClean="0"/>
              <a:t>ST10244738</a:t>
            </a:r>
            <a:endParaRPr lang="en-ZA" sz="60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1531332"/>
            <a:ext cx="102801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3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Contract Monthly Claim System (CMCS)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Subtitle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Automating and Streamlining Lecturer Claims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PROG6212 </a:t>
            </a:r>
          </a:p>
        </p:txBody>
      </p:sp>
    </p:spTree>
    <p:extLst>
      <p:ext uri="{BB962C8B-B14F-4D97-AF65-F5344CB8AC3E}">
        <p14:creationId xmlns:p14="http://schemas.microsoft.com/office/powerpoint/2010/main" val="1773652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Conclusions</a:t>
            </a:r>
            <a:endParaRPr lang="en-ZA" b="1" dirty="0"/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83058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3200" b="1" dirty="0" smtClean="0"/>
              <a:t>Summary</a:t>
            </a:r>
            <a:r>
              <a:rPr lang="en-ZA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/>
              <a:t> </a:t>
            </a:r>
            <a:r>
              <a:rPr lang="en-ZA" dirty="0" smtClean="0"/>
              <a:t>     CMCS automates and simplifies claim management.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/>
              <a:t> </a:t>
            </a:r>
            <a:r>
              <a:rPr lang="en-ZA" dirty="0" smtClean="0"/>
              <a:t>     Promotes efficiency, accuracy, and transparency.</a:t>
            </a:r>
          </a:p>
          <a:p>
            <a:endParaRPr lang="en-ZA" dirty="0" smtClean="0"/>
          </a:p>
          <a:p>
            <a:r>
              <a:rPr lang="en-ZA" sz="3200" b="1" dirty="0" smtClean="0"/>
              <a:t>Future Enhancements: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/>
              <a:t> </a:t>
            </a:r>
            <a:r>
              <a:rPr lang="en-ZA" dirty="0" smtClean="0"/>
              <a:t>     Mobile app integration.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/>
              <a:t> </a:t>
            </a:r>
            <a:r>
              <a:rPr lang="en-ZA" dirty="0" smtClean="0"/>
              <a:t>     Advanced analytics for HR.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6370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 smtClean="0"/>
              <a:t>Introduction</a:t>
            </a:r>
            <a:endParaRPr lang="en-ZA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631689"/>
            <a:ext cx="10969487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CMCS?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web-based system designed to simplify the submission, approval, and processing of monthly claims for independent lecturers.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Streamline claim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transparency and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52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</a:t>
            </a:r>
            <a:endParaRPr lang="en-ZA" b="1" dirty="0"/>
          </a:p>
        </p:txBody>
      </p:sp>
      <p:sp>
        <p:nvSpPr>
          <p:cNvPr id="3" name="Rectangle 2"/>
          <p:cNvSpPr/>
          <p:nvPr/>
        </p:nvSpPr>
        <p:spPr>
          <a:xfrm>
            <a:off x="1722783" y="1690688"/>
            <a:ext cx="818984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3200" b="1" dirty="0" smtClean="0"/>
              <a:t>Lecturer View: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/>
              <a:t> </a:t>
            </a:r>
            <a:r>
              <a:rPr lang="en-ZA" dirty="0" smtClean="0"/>
              <a:t>  Automated claim submission.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/>
              <a:t> </a:t>
            </a:r>
            <a:r>
              <a:rPr lang="en-ZA" dirty="0" smtClean="0"/>
              <a:t>  Hourly rate and hours worked input.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/>
              <a:t> </a:t>
            </a:r>
            <a:r>
              <a:rPr lang="en-ZA" dirty="0" smtClean="0"/>
              <a:t>  Auto-calculation of final payment.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ZA" dirty="0"/>
          </a:p>
          <a:p>
            <a:r>
              <a:rPr lang="en-ZA" sz="3200" b="1" dirty="0" smtClean="0"/>
              <a:t>Coordinator View: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/>
              <a:t> </a:t>
            </a:r>
            <a:r>
              <a:rPr lang="en-ZA" dirty="0" smtClean="0"/>
              <a:t>  Claim review and approval/rejection workflow.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/>
              <a:t> </a:t>
            </a:r>
            <a:r>
              <a:rPr lang="en-ZA" dirty="0" smtClean="0"/>
              <a:t>  Predefined criteria validation.</a:t>
            </a:r>
          </a:p>
          <a:p>
            <a:endParaRPr lang="en-ZA" dirty="0"/>
          </a:p>
          <a:p>
            <a:r>
              <a:rPr lang="en-ZA" sz="3200" b="1" dirty="0" smtClean="0"/>
              <a:t>HR View: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/>
              <a:t> </a:t>
            </a:r>
            <a:r>
              <a:rPr lang="en-ZA" dirty="0" smtClean="0"/>
              <a:t>  Automated report generation.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/>
              <a:t> </a:t>
            </a:r>
            <a:r>
              <a:rPr lang="en-ZA" dirty="0" smtClean="0"/>
              <a:t>  Lecturer data management.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4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Benefits</a:t>
            </a:r>
            <a:endParaRPr lang="en-ZA" b="1" dirty="0"/>
          </a:p>
        </p:txBody>
      </p:sp>
      <p:sp>
        <p:nvSpPr>
          <p:cNvPr id="3" name="Rectangle 2"/>
          <p:cNvSpPr/>
          <p:nvPr/>
        </p:nvSpPr>
        <p:spPr>
          <a:xfrm>
            <a:off x="1616765" y="2001078"/>
            <a:ext cx="826935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Efficiency: Saves time by automating repetitive tasks.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Accuracy: Reduces errors through validation and auto-calculation.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Transparency: Clear approval workflow and claim tracking.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Scalability: Flexible architecture for future enhancements.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249789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Technical Implementations</a:t>
            </a:r>
            <a:endParaRPr lang="en-ZA" b="1" dirty="0"/>
          </a:p>
        </p:txBody>
      </p:sp>
      <p:sp>
        <p:nvSpPr>
          <p:cNvPr id="3" name="Rectangle 2"/>
          <p:cNvSpPr/>
          <p:nvPr/>
        </p:nvSpPr>
        <p:spPr>
          <a:xfrm>
            <a:off x="1272209" y="1690688"/>
            <a:ext cx="791154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3200" b="1" dirty="0" smtClean="0"/>
              <a:t>Tools and Technologies: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 smtClean="0"/>
              <a:t>    ASP.NET Core MVC for the web application.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/>
              <a:t> </a:t>
            </a:r>
            <a:r>
              <a:rPr lang="en-ZA" dirty="0" smtClean="0"/>
              <a:t>   Entity Framework for database interactions.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/>
              <a:t> </a:t>
            </a:r>
            <a:r>
              <a:rPr lang="en-ZA" dirty="0" smtClean="0"/>
              <a:t>   jQuery for client-side validations.ASP.NET Identity for user authentication and roles.</a:t>
            </a:r>
          </a:p>
          <a:p>
            <a:r>
              <a:rPr lang="en-ZA" sz="3200" b="1" dirty="0" smtClean="0"/>
              <a:t>Database</a:t>
            </a:r>
            <a:r>
              <a:rPr lang="en-ZA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/>
              <a:t> </a:t>
            </a:r>
            <a:r>
              <a:rPr lang="en-ZA" dirty="0" smtClean="0"/>
              <a:t>   SQL Server with tables for lecturers, claims, and approvals.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2755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Lecture workflow</a:t>
            </a:r>
            <a:endParaRPr lang="en-ZA" b="1" dirty="0"/>
          </a:p>
        </p:txBody>
      </p:sp>
      <p:sp>
        <p:nvSpPr>
          <p:cNvPr id="3" name="Rectangle 2"/>
          <p:cNvSpPr/>
          <p:nvPr/>
        </p:nvSpPr>
        <p:spPr>
          <a:xfrm>
            <a:off x="1431235" y="1690688"/>
            <a:ext cx="771276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Step 1: Log in to the system.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Step 2: Input hours worked and hourly rate.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Step 3: Submit the claim for approval.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Step 4: Track claim status (Pending/Approved/Rejected).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17212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Coordinator workflow</a:t>
            </a:r>
            <a:endParaRPr lang="en-ZA" b="1" dirty="0"/>
          </a:p>
        </p:txBody>
      </p:sp>
      <p:sp>
        <p:nvSpPr>
          <p:cNvPr id="3" name="Rectangle 2"/>
          <p:cNvSpPr/>
          <p:nvPr/>
        </p:nvSpPr>
        <p:spPr>
          <a:xfrm>
            <a:off x="1537251" y="1690688"/>
            <a:ext cx="81500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Step 1: Log in to the system.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Step 2: View pending claims.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Step 3: Approve or reject claims with comments.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Step 4: Notify lecturers of the decision.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77514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HR workflow</a:t>
            </a:r>
            <a:endParaRPr lang="en-ZA" b="1" dirty="0"/>
          </a:p>
        </p:txBody>
      </p:sp>
      <p:sp>
        <p:nvSpPr>
          <p:cNvPr id="3" name="Rectangle 2"/>
          <p:cNvSpPr/>
          <p:nvPr/>
        </p:nvSpPr>
        <p:spPr>
          <a:xfrm>
            <a:off x="1126435" y="1690688"/>
            <a:ext cx="801756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Step 1: Log in to the system.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Step 2: View approved claims.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Step 3: Generate summary reports.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Step 4: Process payments and update lecturer records.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1833967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enhancements</a:t>
            </a:r>
            <a:endParaRPr lang="en-ZA" b="1" dirty="0"/>
          </a:p>
        </p:txBody>
      </p:sp>
      <p:sp>
        <p:nvSpPr>
          <p:cNvPr id="3" name="Rectangle 2"/>
          <p:cNvSpPr/>
          <p:nvPr/>
        </p:nvSpPr>
        <p:spPr>
          <a:xfrm>
            <a:off x="1311965" y="1690688"/>
            <a:ext cx="783203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Automation Highlights: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    Auto-calculation of payments.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    Validation checks during claim submission.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    Report export functionality for HR.</a:t>
            </a:r>
          </a:p>
          <a:p>
            <a:r>
              <a:rPr lang="en-US" sz="3200" b="1" dirty="0" smtClean="0"/>
              <a:t>Integration</a:t>
            </a:r>
            <a:r>
              <a:rPr lang="en-US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    Seamless interaction between roles.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    Secure authentication and role-based access.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35396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378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Title: Contract Monthly Claim System (CMCS) Subtitle: Automating and Streamlining Lecturer Claims Module: PROG6212 </vt:lpstr>
      <vt:lpstr>Introduction</vt:lpstr>
      <vt:lpstr>Features</vt:lpstr>
      <vt:lpstr>Benefits</vt:lpstr>
      <vt:lpstr>Technical Implementations</vt:lpstr>
      <vt:lpstr>Lecture workflow</vt:lpstr>
      <vt:lpstr>Coordinator workflow</vt:lpstr>
      <vt:lpstr>HR workflow</vt:lpstr>
      <vt:lpstr>Key enhancements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Ontlametse Mogapi</dc:creator>
  <cp:lastModifiedBy>Ontlametse Mogapi</cp:lastModifiedBy>
  <cp:revision>6</cp:revision>
  <dcterms:created xsi:type="dcterms:W3CDTF">2024-11-21T09:39:57Z</dcterms:created>
  <dcterms:modified xsi:type="dcterms:W3CDTF">2024-11-21T10:19:23Z</dcterms:modified>
</cp:coreProperties>
</file>