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ECBC0-8F77-78BB-9BBB-3C26CB6B34D0}" v="34" dt="2024-11-22T20:17:26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D964D-3D1F-4551-A78F-DA42D95D3F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5188FE-14B6-40F1-9116-BF296023CA87}">
      <dgm:prSet/>
      <dgm:spPr/>
      <dgm:t>
        <a:bodyPr/>
        <a:lstStyle/>
        <a:p>
          <a:r>
            <a:rPr lang="en-US"/>
            <a:t>Submit claims based on hours worked and hourly rates.</a:t>
          </a:r>
        </a:p>
      </dgm:t>
    </dgm:pt>
    <dgm:pt modelId="{BAB9ED9C-BDBC-4979-AF95-166A7A4B6C48}" type="parTrans" cxnId="{EF7E95E8-4945-4F65-9DC1-3F3C4D56898D}">
      <dgm:prSet/>
      <dgm:spPr/>
      <dgm:t>
        <a:bodyPr/>
        <a:lstStyle/>
        <a:p>
          <a:endParaRPr lang="en-US"/>
        </a:p>
      </dgm:t>
    </dgm:pt>
    <dgm:pt modelId="{82B71A38-5311-4FB3-8056-4B4A31F80C44}" type="sibTrans" cxnId="{EF7E95E8-4945-4F65-9DC1-3F3C4D56898D}">
      <dgm:prSet/>
      <dgm:spPr/>
      <dgm:t>
        <a:bodyPr/>
        <a:lstStyle/>
        <a:p>
          <a:endParaRPr lang="en-US"/>
        </a:p>
      </dgm:t>
    </dgm:pt>
    <dgm:pt modelId="{61E05B4B-628A-451F-8026-2F17B3A07804}">
      <dgm:prSet/>
      <dgm:spPr/>
      <dgm:t>
        <a:bodyPr/>
        <a:lstStyle/>
        <a:p>
          <a:r>
            <a:rPr lang="en-US"/>
            <a:t>Claims undergo scrutiny by Programme Coordinators and Academic Managers.</a:t>
          </a:r>
        </a:p>
      </dgm:t>
    </dgm:pt>
    <dgm:pt modelId="{150A5580-AAFB-4D5A-83CF-A73876222056}" type="parTrans" cxnId="{296E6172-B47B-4676-BDE6-1073B7E597D1}">
      <dgm:prSet/>
      <dgm:spPr/>
      <dgm:t>
        <a:bodyPr/>
        <a:lstStyle/>
        <a:p>
          <a:endParaRPr lang="en-US"/>
        </a:p>
      </dgm:t>
    </dgm:pt>
    <dgm:pt modelId="{866622F2-CB88-4A58-B1C1-901D64471D93}" type="sibTrans" cxnId="{296E6172-B47B-4676-BDE6-1073B7E597D1}">
      <dgm:prSet/>
      <dgm:spPr/>
      <dgm:t>
        <a:bodyPr/>
        <a:lstStyle/>
        <a:p>
          <a:endParaRPr lang="en-US"/>
        </a:p>
      </dgm:t>
    </dgm:pt>
    <dgm:pt modelId="{51BE0573-300E-40C6-8C21-45FF18936656}">
      <dgm:prSet/>
      <dgm:spPr/>
      <dgm:t>
        <a:bodyPr/>
        <a:lstStyle/>
        <a:p>
          <a:r>
            <a:rPr lang="en-US"/>
            <a:t>Emphasizes accuracy and accountability in administrative processes.</a:t>
          </a:r>
        </a:p>
      </dgm:t>
    </dgm:pt>
    <dgm:pt modelId="{B3007805-7F30-48F3-AC92-931035A66254}" type="parTrans" cxnId="{B6F65D0A-549A-494D-BE0E-DA83C7E68292}">
      <dgm:prSet/>
      <dgm:spPr/>
      <dgm:t>
        <a:bodyPr/>
        <a:lstStyle/>
        <a:p>
          <a:endParaRPr lang="en-US"/>
        </a:p>
      </dgm:t>
    </dgm:pt>
    <dgm:pt modelId="{9CEB411A-D50D-443F-81EA-418288BEE5FB}" type="sibTrans" cxnId="{B6F65D0A-549A-494D-BE0E-DA83C7E68292}">
      <dgm:prSet/>
      <dgm:spPr/>
      <dgm:t>
        <a:bodyPr/>
        <a:lstStyle/>
        <a:p>
          <a:endParaRPr lang="en-US"/>
        </a:p>
      </dgm:t>
    </dgm:pt>
    <dgm:pt modelId="{5CC86C3E-0FB6-4341-9427-FC5A61107B30}" type="pres">
      <dgm:prSet presAssocID="{B34D964D-3D1F-4551-A78F-DA42D95D3F02}" presName="root" presStyleCnt="0">
        <dgm:presLayoutVars>
          <dgm:dir/>
          <dgm:resizeHandles val="exact"/>
        </dgm:presLayoutVars>
      </dgm:prSet>
      <dgm:spPr/>
    </dgm:pt>
    <dgm:pt modelId="{4B454EA5-EAC2-4F05-8AC4-0EBAA1CCE3DC}" type="pres">
      <dgm:prSet presAssocID="{455188FE-14B6-40F1-9116-BF296023CA87}" presName="compNode" presStyleCnt="0"/>
      <dgm:spPr/>
    </dgm:pt>
    <dgm:pt modelId="{ED9867C2-1EBA-468A-B649-26CB0890544E}" type="pres">
      <dgm:prSet presAssocID="{455188FE-14B6-40F1-9116-BF296023CA87}" presName="bgRect" presStyleLbl="bgShp" presStyleIdx="0" presStyleCnt="3"/>
      <dgm:spPr/>
    </dgm:pt>
    <dgm:pt modelId="{A4CE1235-E675-4386-ADF1-6A0E02DC2982}" type="pres">
      <dgm:prSet presAssocID="{455188FE-14B6-40F1-9116-BF296023CA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338DEE24-9548-491B-94CC-E3BFE6FBEDF9}" type="pres">
      <dgm:prSet presAssocID="{455188FE-14B6-40F1-9116-BF296023CA87}" presName="spaceRect" presStyleCnt="0"/>
      <dgm:spPr/>
    </dgm:pt>
    <dgm:pt modelId="{8CE59311-06AA-4308-A1CF-4B1DD4E4DD30}" type="pres">
      <dgm:prSet presAssocID="{455188FE-14B6-40F1-9116-BF296023CA87}" presName="parTx" presStyleLbl="revTx" presStyleIdx="0" presStyleCnt="3">
        <dgm:presLayoutVars>
          <dgm:chMax val="0"/>
          <dgm:chPref val="0"/>
        </dgm:presLayoutVars>
      </dgm:prSet>
      <dgm:spPr/>
    </dgm:pt>
    <dgm:pt modelId="{C08F81E6-9836-42D1-BE4D-43B877D347DC}" type="pres">
      <dgm:prSet presAssocID="{82B71A38-5311-4FB3-8056-4B4A31F80C44}" presName="sibTrans" presStyleCnt="0"/>
      <dgm:spPr/>
    </dgm:pt>
    <dgm:pt modelId="{B09948A9-402F-4D53-AA71-70A787DFEF7D}" type="pres">
      <dgm:prSet presAssocID="{61E05B4B-628A-451F-8026-2F17B3A07804}" presName="compNode" presStyleCnt="0"/>
      <dgm:spPr/>
    </dgm:pt>
    <dgm:pt modelId="{2C74A7AF-5109-432C-8DC5-58A8988B7B5A}" type="pres">
      <dgm:prSet presAssocID="{61E05B4B-628A-451F-8026-2F17B3A07804}" presName="bgRect" presStyleLbl="bgShp" presStyleIdx="1" presStyleCnt="3"/>
      <dgm:spPr/>
    </dgm:pt>
    <dgm:pt modelId="{A5C4286C-2870-4200-AF4B-394EC08842D1}" type="pres">
      <dgm:prSet presAssocID="{61E05B4B-628A-451F-8026-2F17B3A078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3635BD5-59BB-4BA0-983C-2B81E6C0AA02}" type="pres">
      <dgm:prSet presAssocID="{61E05B4B-628A-451F-8026-2F17B3A07804}" presName="spaceRect" presStyleCnt="0"/>
      <dgm:spPr/>
    </dgm:pt>
    <dgm:pt modelId="{F9D0CD57-7E65-4E49-A951-A219F2B8F8E0}" type="pres">
      <dgm:prSet presAssocID="{61E05B4B-628A-451F-8026-2F17B3A07804}" presName="parTx" presStyleLbl="revTx" presStyleIdx="1" presStyleCnt="3">
        <dgm:presLayoutVars>
          <dgm:chMax val="0"/>
          <dgm:chPref val="0"/>
        </dgm:presLayoutVars>
      </dgm:prSet>
      <dgm:spPr/>
    </dgm:pt>
    <dgm:pt modelId="{C935D7C7-3AE7-45C7-B982-9165155C8BBB}" type="pres">
      <dgm:prSet presAssocID="{866622F2-CB88-4A58-B1C1-901D64471D93}" presName="sibTrans" presStyleCnt="0"/>
      <dgm:spPr/>
    </dgm:pt>
    <dgm:pt modelId="{9870A61A-4EA5-4182-BD81-54D21A3BB7C3}" type="pres">
      <dgm:prSet presAssocID="{51BE0573-300E-40C6-8C21-45FF18936656}" presName="compNode" presStyleCnt="0"/>
      <dgm:spPr/>
    </dgm:pt>
    <dgm:pt modelId="{2D1FE85A-A177-4378-848E-8FEAABB65119}" type="pres">
      <dgm:prSet presAssocID="{51BE0573-300E-40C6-8C21-45FF18936656}" presName="bgRect" presStyleLbl="bgShp" presStyleIdx="2" presStyleCnt="3"/>
      <dgm:spPr/>
    </dgm:pt>
    <dgm:pt modelId="{82D9AC52-73BA-426C-B8C3-257D5EDFAC9F}" type="pres">
      <dgm:prSet presAssocID="{51BE0573-300E-40C6-8C21-45FF189366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36D8916-0B61-4F9B-9487-A00AEA0E7DCA}" type="pres">
      <dgm:prSet presAssocID="{51BE0573-300E-40C6-8C21-45FF18936656}" presName="spaceRect" presStyleCnt="0"/>
      <dgm:spPr/>
    </dgm:pt>
    <dgm:pt modelId="{101F6B12-7792-4870-A1BF-67AC88BB69E4}" type="pres">
      <dgm:prSet presAssocID="{51BE0573-300E-40C6-8C21-45FF189366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F65D0A-549A-494D-BE0E-DA83C7E68292}" srcId="{B34D964D-3D1F-4551-A78F-DA42D95D3F02}" destId="{51BE0573-300E-40C6-8C21-45FF18936656}" srcOrd="2" destOrd="0" parTransId="{B3007805-7F30-48F3-AC92-931035A66254}" sibTransId="{9CEB411A-D50D-443F-81EA-418288BEE5FB}"/>
    <dgm:cxn modelId="{15748721-FDCC-4631-93CD-D552C0CF8E23}" type="presOf" srcId="{B34D964D-3D1F-4551-A78F-DA42D95D3F02}" destId="{5CC86C3E-0FB6-4341-9427-FC5A61107B30}" srcOrd="0" destOrd="0" presId="urn:microsoft.com/office/officeart/2018/2/layout/IconVerticalSolidList"/>
    <dgm:cxn modelId="{DA67D939-EB36-45F7-B7B1-DF071B926725}" type="presOf" srcId="{61E05B4B-628A-451F-8026-2F17B3A07804}" destId="{F9D0CD57-7E65-4E49-A951-A219F2B8F8E0}" srcOrd="0" destOrd="0" presId="urn:microsoft.com/office/officeart/2018/2/layout/IconVerticalSolidList"/>
    <dgm:cxn modelId="{CA20916E-A1A0-45C4-94C9-D584F5456C33}" type="presOf" srcId="{51BE0573-300E-40C6-8C21-45FF18936656}" destId="{101F6B12-7792-4870-A1BF-67AC88BB69E4}" srcOrd="0" destOrd="0" presId="urn:microsoft.com/office/officeart/2018/2/layout/IconVerticalSolidList"/>
    <dgm:cxn modelId="{296E6172-B47B-4676-BDE6-1073B7E597D1}" srcId="{B34D964D-3D1F-4551-A78F-DA42D95D3F02}" destId="{61E05B4B-628A-451F-8026-2F17B3A07804}" srcOrd="1" destOrd="0" parTransId="{150A5580-AAFB-4D5A-83CF-A73876222056}" sibTransId="{866622F2-CB88-4A58-B1C1-901D64471D93}"/>
    <dgm:cxn modelId="{3D87E7D1-8B08-45B8-9798-527342B80F52}" type="presOf" srcId="{455188FE-14B6-40F1-9116-BF296023CA87}" destId="{8CE59311-06AA-4308-A1CF-4B1DD4E4DD30}" srcOrd="0" destOrd="0" presId="urn:microsoft.com/office/officeart/2018/2/layout/IconVerticalSolidList"/>
    <dgm:cxn modelId="{EF7E95E8-4945-4F65-9DC1-3F3C4D56898D}" srcId="{B34D964D-3D1F-4551-A78F-DA42D95D3F02}" destId="{455188FE-14B6-40F1-9116-BF296023CA87}" srcOrd="0" destOrd="0" parTransId="{BAB9ED9C-BDBC-4979-AF95-166A7A4B6C48}" sibTransId="{82B71A38-5311-4FB3-8056-4B4A31F80C44}"/>
    <dgm:cxn modelId="{59F0A34D-C007-401D-A8CB-83A311259294}" type="presParOf" srcId="{5CC86C3E-0FB6-4341-9427-FC5A61107B30}" destId="{4B454EA5-EAC2-4F05-8AC4-0EBAA1CCE3DC}" srcOrd="0" destOrd="0" presId="urn:microsoft.com/office/officeart/2018/2/layout/IconVerticalSolidList"/>
    <dgm:cxn modelId="{BDEF94EB-1833-417B-8D0A-980E1E801A0F}" type="presParOf" srcId="{4B454EA5-EAC2-4F05-8AC4-0EBAA1CCE3DC}" destId="{ED9867C2-1EBA-468A-B649-26CB0890544E}" srcOrd="0" destOrd="0" presId="urn:microsoft.com/office/officeart/2018/2/layout/IconVerticalSolidList"/>
    <dgm:cxn modelId="{1301DBC1-FD86-46AB-B1E0-AD90841E3701}" type="presParOf" srcId="{4B454EA5-EAC2-4F05-8AC4-0EBAA1CCE3DC}" destId="{A4CE1235-E675-4386-ADF1-6A0E02DC2982}" srcOrd="1" destOrd="0" presId="urn:microsoft.com/office/officeart/2018/2/layout/IconVerticalSolidList"/>
    <dgm:cxn modelId="{D24B4992-3C09-4DD2-A80C-511F22B9E050}" type="presParOf" srcId="{4B454EA5-EAC2-4F05-8AC4-0EBAA1CCE3DC}" destId="{338DEE24-9548-491B-94CC-E3BFE6FBEDF9}" srcOrd="2" destOrd="0" presId="urn:microsoft.com/office/officeart/2018/2/layout/IconVerticalSolidList"/>
    <dgm:cxn modelId="{9EBAE5DB-BFAC-42C5-AB09-1690C96C0BA6}" type="presParOf" srcId="{4B454EA5-EAC2-4F05-8AC4-0EBAA1CCE3DC}" destId="{8CE59311-06AA-4308-A1CF-4B1DD4E4DD30}" srcOrd="3" destOrd="0" presId="urn:microsoft.com/office/officeart/2018/2/layout/IconVerticalSolidList"/>
    <dgm:cxn modelId="{DE059F7C-DE9A-4803-B8C9-60E86C83229D}" type="presParOf" srcId="{5CC86C3E-0FB6-4341-9427-FC5A61107B30}" destId="{C08F81E6-9836-42D1-BE4D-43B877D347DC}" srcOrd="1" destOrd="0" presId="urn:microsoft.com/office/officeart/2018/2/layout/IconVerticalSolidList"/>
    <dgm:cxn modelId="{878B1222-BBB2-4074-95B4-F655F2EF33FB}" type="presParOf" srcId="{5CC86C3E-0FB6-4341-9427-FC5A61107B30}" destId="{B09948A9-402F-4D53-AA71-70A787DFEF7D}" srcOrd="2" destOrd="0" presId="urn:microsoft.com/office/officeart/2018/2/layout/IconVerticalSolidList"/>
    <dgm:cxn modelId="{0C4D5FCB-77A6-4CE4-992E-66D7FA8D8150}" type="presParOf" srcId="{B09948A9-402F-4D53-AA71-70A787DFEF7D}" destId="{2C74A7AF-5109-432C-8DC5-58A8988B7B5A}" srcOrd="0" destOrd="0" presId="urn:microsoft.com/office/officeart/2018/2/layout/IconVerticalSolidList"/>
    <dgm:cxn modelId="{2F2CFD85-22BC-4B66-8CDC-62DC47045A2A}" type="presParOf" srcId="{B09948A9-402F-4D53-AA71-70A787DFEF7D}" destId="{A5C4286C-2870-4200-AF4B-394EC08842D1}" srcOrd="1" destOrd="0" presId="urn:microsoft.com/office/officeart/2018/2/layout/IconVerticalSolidList"/>
    <dgm:cxn modelId="{0BFECA5F-BF0D-48B7-BCBC-ABB46F772A71}" type="presParOf" srcId="{B09948A9-402F-4D53-AA71-70A787DFEF7D}" destId="{63635BD5-59BB-4BA0-983C-2B81E6C0AA02}" srcOrd="2" destOrd="0" presId="urn:microsoft.com/office/officeart/2018/2/layout/IconVerticalSolidList"/>
    <dgm:cxn modelId="{E1B055B0-41BA-448B-AAE6-EC3A35466CBB}" type="presParOf" srcId="{B09948A9-402F-4D53-AA71-70A787DFEF7D}" destId="{F9D0CD57-7E65-4E49-A951-A219F2B8F8E0}" srcOrd="3" destOrd="0" presId="urn:microsoft.com/office/officeart/2018/2/layout/IconVerticalSolidList"/>
    <dgm:cxn modelId="{00DC3F5B-D5BA-4932-8E94-8EDC0C6E1686}" type="presParOf" srcId="{5CC86C3E-0FB6-4341-9427-FC5A61107B30}" destId="{C935D7C7-3AE7-45C7-B982-9165155C8BBB}" srcOrd="3" destOrd="0" presId="urn:microsoft.com/office/officeart/2018/2/layout/IconVerticalSolidList"/>
    <dgm:cxn modelId="{02C93AB9-E53D-4362-8411-BE29120A02E4}" type="presParOf" srcId="{5CC86C3E-0FB6-4341-9427-FC5A61107B30}" destId="{9870A61A-4EA5-4182-BD81-54D21A3BB7C3}" srcOrd="4" destOrd="0" presId="urn:microsoft.com/office/officeart/2018/2/layout/IconVerticalSolidList"/>
    <dgm:cxn modelId="{0EED71B3-788B-49DE-8BD0-5DE2CB97AC49}" type="presParOf" srcId="{9870A61A-4EA5-4182-BD81-54D21A3BB7C3}" destId="{2D1FE85A-A177-4378-848E-8FEAABB65119}" srcOrd="0" destOrd="0" presId="urn:microsoft.com/office/officeart/2018/2/layout/IconVerticalSolidList"/>
    <dgm:cxn modelId="{3837F843-83D3-4C67-85D9-B538EF15C9F4}" type="presParOf" srcId="{9870A61A-4EA5-4182-BD81-54D21A3BB7C3}" destId="{82D9AC52-73BA-426C-B8C3-257D5EDFAC9F}" srcOrd="1" destOrd="0" presId="urn:microsoft.com/office/officeart/2018/2/layout/IconVerticalSolidList"/>
    <dgm:cxn modelId="{4386A842-25DB-49A3-8008-AC10C3C22E02}" type="presParOf" srcId="{9870A61A-4EA5-4182-BD81-54D21A3BB7C3}" destId="{236D8916-0B61-4F9B-9487-A00AEA0E7DCA}" srcOrd="2" destOrd="0" presId="urn:microsoft.com/office/officeart/2018/2/layout/IconVerticalSolidList"/>
    <dgm:cxn modelId="{3ADF173E-530C-4189-9997-A326F70F371C}" type="presParOf" srcId="{9870A61A-4EA5-4182-BD81-54D21A3BB7C3}" destId="{101F6B12-7792-4870-A1BF-67AC88BB69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F1FEA-4E86-4A1C-A12C-F33BF110F3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B2B914-C252-404E-B352-672129A72626}">
      <dgm:prSet/>
      <dgm:spPr/>
      <dgm:t>
        <a:bodyPr/>
        <a:lstStyle/>
        <a:p>
          <a:r>
            <a:rPr lang="en-US"/>
            <a:t>Complex calculations for claims.</a:t>
          </a:r>
        </a:p>
      </dgm:t>
    </dgm:pt>
    <dgm:pt modelId="{CE90ABD3-2006-45E3-B5B8-DF914E1DB762}" type="parTrans" cxnId="{81F1546C-0CB2-4207-9BBD-84C7EDB8F102}">
      <dgm:prSet/>
      <dgm:spPr/>
      <dgm:t>
        <a:bodyPr/>
        <a:lstStyle/>
        <a:p>
          <a:endParaRPr lang="en-US"/>
        </a:p>
      </dgm:t>
    </dgm:pt>
    <dgm:pt modelId="{D7FC9BC7-DB7B-4CFC-B965-75704CD568FF}" type="sibTrans" cxnId="{81F1546C-0CB2-4207-9BBD-84C7EDB8F102}">
      <dgm:prSet/>
      <dgm:spPr/>
      <dgm:t>
        <a:bodyPr/>
        <a:lstStyle/>
        <a:p>
          <a:endParaRPr lang="en-US"/>
        </a:p>
      </dgm:t>
    </dgm:pt>
    <dgm:pt modelId="{140755FE-A0FA-46B3-973D-A7970331DBAE}">
      <dgm:prSet/>
      <dgm:spPr/>
      <dgm:t>
        <a:bodyPr/>
        <a:lstStyle/>
        <a:p>
          <a:r>
            <a:rPr lang="en-US"/>
            <a:t>Uploading essential supporting documents.</a:t>
          </a:r>
        </a:p>
      </dgm:t>
    </dgm:pt>
    <dgm:pt modelId="{CAD26375-B803-4A4C-B65C-77FE2D0F4AE6}" type="parTrans" cxnId="{EC7C496E-96BB-4FEC-84ED-FD4072E88E7A}">
      <dgm:prSet/>
      <dgm:spPr/>
      <dgm:t>
        <a:bodyPr/>
        <a:lstStyle/>
        <a:p>
          <a:endParaRPr lang="en-US"/>
        </a:p>
      </dgm:t>
    </dgm:pt>
    <dgm:pt modelId="{2E072870-8715-4BEB-9373-1C89528D4276}" type="sibTrans" cxnId="{EC7C496E-96BB-4FEC-84ED-FD4072E88E7A}">
      <dgm:prSet/>
      <dgm:spPr/>
      <dgm:t>
        <a:bodyPr/>
        <a:lstStyle/>
        <a:p>
          <a:endParaRPr lang="en-US"/>
        </a:p>
      </dgm:t>
    </dgm:pt>
    <dgm:pt modelId="{8988863B-0C11-4BEE-BF10-734751C6A6B3}">
      <dgm:prSet/>
      <dgm:spPr/>
      <dgm:t>
        <a:bodyPr/>
        <a:lstStyle/>
        <a:p>
          <a:r>
            <a:rPr lang="en-US"/>
            <a:t>User-centric design for enhanced efficiency and satisfaction.</a:t>
          </a:r>
        </a:p>
      </dgm:t>
    </dgm:pt>
    <dgm:pt modelId="{BADD2155-69A5-41FA-B378-00CD4C07C51C}" type="parTrans" cxnId="{31CC9E78-51BC-4FF8-A2F3-6B8A4F0F58FD}">
      <dgm:prSet/>
      <dgm:spPr/>
      <dgm:t>
        <a:bodyPr/>
        <a:lstStyle/>
        <a:p>
          <a:endParaRPr lang="en-US"/>
        </a:p>
      </dgm:t>
    </dgm:pt>
    <dgm:pt modelId="{3E0BE44D-B0C7-4DD7-A84A-587AD9C56C75}" type="sibTrans" cxnId="{31CC9E78-51BC-4FF8-A2F3-6B8A4F0F58FD}">
      <dgm:prSet/>
      <dgm:spPr/>
      <dgm:t>
        <a:bodyPr/>
        <a:lstStyle/>
        <a:p>
          <a:endParaRPr lang="en-US"/>
        </a:p>
      </dgm:t>
    </dgm:pt>
    <dgm:pt modelId="{5119F856-5E62-4FFD-9ABD-90C1741DF3CA}" type="pres">
      <dgm:prSet presAssocID="{D53F1FEA-4E86-4A1C-A12C-F33BF110F3D6}" presName="linear" presStyleCnt="0">
        <dgm:presLayoutVars>
          <dgm:animLvl val="lvl"/>
          <dgm:resizeHandles val="exact"/>
        </dgm:presLayoutVars>
      </dgm:prSet>
      <dgm:spPr/>
    </dgm:pt>
    <dgm:pt modelId="{C7D3D87E-1F68-415C-8710-9C045824B302}" type="pres">
      <dgm:prSet presAssocID="{0BB2B914-C252-404E-B352-672129A726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A7A11B-43B7-4E38-BB5A-A2FFF89D5242}" type="pres">
      <dgm:prSet presAssocID="{D7FC9BC7-DB7B-4CFC-B965-75704CD568FF}" presName="spacer" presStyleCnt="0"/>
      <dgm:spPr/>
    </dgm:pt>
    <dgm:pt modelId="{F7E311DF-5C22-4435-846F-FA3828B157B3}" type="pres">
      <dgm:prSet presAssocID="{140755FE-A0FA-46B3-973D-A7970331DB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5D5EF3-8868-4719-9D1B-0EED14D6EBB7}" type="pres">
      <dgm:prSet presAssocID="{2E072870-8715-4BEB-9373-1C89528D4276}" presName="spacer" presStyleCnt="0"/>
      <dgm:spPr/>
    </dgm:pt>
    <dgm:pt modelId="{A3DA7B41-7A48-42A3-BB7E-9EFFAF6C3B58}" type="pres">
      <dgm:prSet presAssocID="{8988863B-0C11-4BEE-BF10-734751C6A6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54174B-4430-41F1-B4EE-9420CE4329A9}" type="presOf" srcId="{D53F1FEA-4E86-4A1C-A12C-F33BF110F3D6}" destId="{5119F856-5E62-4FFD-9ABD-90C1741DF3CA}" srcOrd="0" destOrd="0" presId="urn:microsoft.com/office/officeart/2005/8/layout/vList2"/>
    <dgm:cxn modelId="{81F1546C-0CB2-4207-9BBD-84C7EDB8F102}" srcId="{D53F1FEA-4E86-4A1C-A12C-F33BF110F3D6}" destId="{0BB2B914-C252-404E-B352-672129A72626}" srcOrd="0" destOrd="0" parTransId="{CE90ABD3-2006-45E3-B5B8-DF914E1DB762}" sibTransId="{D7FC9BC7-DB7B-4CFC-B965-75704CD568FF}"/>
    <dgm:cxn modelId="{EC7C496E-96BB-4FEC-84ED-FD4072E88E7A}" srcId="{D53F1FEA-4E86-4A1C-A12C-F33BF110F3D6}" destId="{140755FE-A0FA-46B3-973D-A7970331DBAE}" srcOrd="1" destOrd="0" parTransId="{CAD26375-B803-4A4C-B65C-77FE2D0F4AE6}" sibTransId="{2E072870-8715-4BEB-9373-1C89528D4276}"/>
    <dgm:cxn modelId="{31CC9E78-51BC-4FF8-A2F3-6B8A4F0F58FD}" srcId="{D53F1FEA-4E86-4A1C-A12C-F33BF110F3D6}" destId="{8988863B-0C11-4BEE-BF10-734751C6A6B3}" srcOrd="2" destOrd="0" parTransId="{BADD2155-69A5-41FA-B378-00CD4C07C51C}" sibTransId="{3E0BE44D-B0C7-4DD7-A84A-587AD9C56C75}"/>
    <dgm:cxn modelId="{6644E0AB-35A8-4B5D-B3C7-5A99AD8ABE55}" type="presOf" srcId="{0BB2B914-C252-404E-B352-672129A72626}" destId="{C7D3D87E-1F68-415C-8710-9C045824B302}" srcOrd="0" destOrd="0" presId="urn:microsoft.com/office/officeart/2005/8/layout/vList2"/>
    <dgm:cxn modelId="{EC2B40DD-72E0-4227-AB30-43067F61F25D}" type="presOf" srcId="{8988863B-0C11-4BEE-BF10-734751C6A6B3}" destId="{A3DA7B41-7A48-42A3-BB7E-9EFFAF6C3B58}" srcOrd="0" destOrd="0" presId="urn:microsoft.com/office/officeart/2005/8/layout/vList2"/>
    <dgm:cxn modelId="{2847AFDF-B856-4CBF-BD8E-D27EA52A8BF6}" type="presOf" srcId="{140755FE-A0FA-46B3-973D-A7970331DBAE}" destId="{F7E311DF-5C22-4435-846F-FA3828B157B3}" srcOrd="0" destOrd="0" presId="urn:microsoft.com/office/officeart/2005/8/layout/vList2"/>
    <dgm:cxn modelId="{D4E52F7A-91A4-4D1C-BCE0-FA7C3DAB205B}" type="presParOf" srcId="{5119F856-5E62-4FFD-9ABD-90C1741DF3CA}" destId="{C7D3D87E-1F68-415C-8710-9C045824B302}" srcOrd="0" destOrd="0" presId="urn:microsoft.com/office/officeart/2005/8/layout/vList2"/>
    <dgm:cxn modelId="{C92121F8-A7AF-4430-90DE-0164BF83A517}" type="presParOf" srcId="{5119F856-5E62-4FFD-9ABD-90C1741DF3CA}" destId="{E0A7A11B-43B7-4E38-BB5A-A2FFF89D5242}" srcOrd="1" destOrd="0" presId="urn:microsoft.com/office/officeart/2005/8/layout/vList2"/>
    <dgm:cxn modelId="{26763250-8261-4488-B4EF-A46176CE4A29}" type="presParOf" srcId="{5119F856-5E62-4FFD-9ABD-90C1741DF3CA}" destId="{F7E311DF-5C22-4435-846F-FA3828B157B3}" srcOrd="2" destOrd="0" presId="urn:microsoft.com/office/officeart/2005/8/layout/vList2"/>
    <dgm:cxn modelId="{AEADD16D-7C59-4D16-945E-CF05F9A22D68}" type="presParOf" srcId="{5119F856-5E62-4FFD-9ABD-90C1741DF3CA}" destId="{CD5D5EF3-8868-4719-9D1B-0EED14D6EBB7}" srcOrd="3" destOrd="0" presId="urn:microsoft.com/office/officeart/2005/8/layout/vList2"/>
    <dgm:cxn modelId="{B4A32F71-AE60-4860-A00D-36DD076C47B5}" type="presParOf" srcId="{5119F856-5E62-4FFD-9ABD-90C1741DF3CA}" destId="{A3DA7B41-7A48-42A3-BB7E-9EFFAF6C3B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243516-F651-42F2-B3D1-CA94AFFD2C6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77BACF1-60A7-4721-B5C9-5D056E24B068}">
      <dgm:prSet/>
      <dgm:spPr/>
      <dgm:t>
        <a:bodyPr/>
        <a:lstStyle/>
        <a:p>
          <a:pPr>
            <a:defRPr cap="all"/>
          </a:pPr>
          <a:r>
            <a:rPr lang="en-US"/>
            <a:t>Hands-on practice in .NET GUI development.</a:t>
          </a:r>
        </a:p>
      </dgm:t>
    </dgm:pt>
    <dgm:pt modelId="{4C40049D-E400-4413-879E-F38C40F3E27F}" type="parTrans" cxnId="{BB5069CF-7163-4498-B90F-4F76DB5AAC98}">
      <dgm:prSet/>
      <dgm:spPr/>
      <dgm:t>
        <a:bodyPr/>
        <a:lstStyle/>
        <a:p>
          <a:endParaRPr lang="en-US"/>
        </a:p>
      </dgm:t>
    </dgm:pt>
    <dgm:pt modelId="{304175F6-EEA2-41AD-835E-9334E30F5A59}" type="sibTrans" cxnId="{BB5069CF-7163-4498-B90F-4F76DB5AAC98}">
      <dgm:prSet/>
      <dgm:spPr/>
      <dgm:t>
        <a:bodyPr/>
        <a:lstStyle/>
        <a:p>
          <a:endParaRPr lang="en-US"/>
        </a:p>
      </dgm:t>
    </dgm:pt>
    <dgm:pt modelId="{C709C654-6865-4E70-8428-6D55AB81F7C9}">
      <dgm:prSet/>
      <dgm:spPr/>
      <dgm:t>
        <a:bodyPr/>
        <a:lstStyle/>
        <a:p>
          <a:pPr>
            <a:defRPr cap="all"/>
          </a:pPr>
          <a:r>
            <a:rPr lang="en-US"/>
            <a:t>Step-by-step guidance in designing and implementing the system.</a:t>
          </a:r>
        </a:p>
      </dgm:t>
    </dgm:pt>
    <dgm:pt modelId="{73301A37-9E41-415F-B388-458ACBF2B58A}" type="parTrans" cxnId="{34C58322-5AFF-4BDE-A8F7-67358DDCF8F0}">
      <dgm:prSet/>
      <dgm:spPr/>
      <dgm:t>
        <a:bodyPr/>
        <a:lstStyle/>
        <a:p>
          <a:endParaRPr lang="en-US"/>
        </a:p>
      </dgm:t>
    </dgm:pt>
    <dgm:pt modelId="{C0916D0D-0246-4972-BC27-6FAE7F16A756}" type="sibTrans" cxnId="{34C58322-5AFF-4BDE-A8F7-67358DDCF8F0}">
      <dgm:prSet/>
      <dgm:spPr/>
      <dgm:t>
        <a:bodyPr/>
        <a:lstStyle/>
        <a:p>
          <a:endParaRPr lang="en-US"/>
        </a:p>
      </dgm:t>
    </dgm:pt>
    <dgm:pt modelId="{33E214FF-FE28-4C57-8C32-F5C5117724CD}">
      <dgm:prSet/>
      <dgm:spPr/>
      <dgm:t>
        <a:bodyPr/>
        <a:lstStyle/>
        <a:p>
          <a:pPr>
            <a:defRPr cap="all"/>
          </a:pPr>
          <a:r>
            <a:rPr lang="en-US"/>
            <a:t>Focus on industry best practices and methodologies.</a:t>
          </a:r>
        </a:p>
      </dgm:t>
    </dgm:pt>
    <dgm:pt modelId="{603E5805-92CD-468B-B469-DBFD500D2F43}" type="parTrans" cxnId="{4B72FBF7-D7FF-4B24-8076-5C1C6878E397}">
      <dgm:prSet/>
      <dgm:spPr/>
      <dgm:t>
        <a:bodyPr/>
        <a:lstStyle/>
        <a:p>
          <a:endParaRPr lang="en-US"/>
        </a:p>
      </dgm:t>
    </dgm:pt>
    <dgm:pt modelId="{F52EF8A5-DA93-4FC5-9725-3A72D9FE3D72}" type="sibTrans" cxnId="{4B72FBF7-D7FF-4B24-8076-5C1C6878E397}">
      <dgm:prSet/>
      <dgm:spPr/>
      <dgm:t>
        <a:bodyPr/>
        <a:lstStyle/>
        <a:p>
          <a:endParaRPr lang="en-US"/>
        </a:p>
      </dgm:t>
    </dgm:pt>
    <dgm:pt modelId="{3CB862F5-297C-4F6D-BBDE-F746BA72F5EC}" type="pres">
      <dgm:prSet presAssocID="{74243516-F651-42F2-B3D1-CA94AFFD2C67}" presName="root" presStyleCnt="0">
        <dgm:presLayoutVars>
          <dgm:dir/>
          <dgm:resizeHandles val="exact"/>
        </dgm:presLayoutVars>
      </dgm:prSet>
      <dgm:spPr/>
    </dgm:pt>
    <dgm:pt modelId="{7ADC6B08-283F-4B74-95B6-8BE01CB87940}" type="pres">
      <dgm:prSet presAssocID="{A77BACF1-60A7-4721-B5C9-5D056E24B068}" presName="compNode" presStyleCnt="0"/>
      <dgm:spPr/>
    </dgm:pt>
    <dgm:pt modelId="{603DB4FF-22D4-4560-8DD5-BB51A1F66C5D}" type="pres">
      <dgm:prSet presAssocID="{A77BACF1-60A7-4721-B5C9-5D056E24B068}" presName="iconBgRect" presStyleLbl="bgShp" presStyleIdx="0" presStyleCnt="3"/>
      <dgm:spPr/>
    </dgm:pt>
    <dgm:pt modelId="{821ADE21-BEDF-40A5-9D32-7A1609B347A3}" type="pres">
      <dgm:prSet presAssocID="{A77BACF1-60A7-4721-B5C9-5D056E24B0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454C80D-02CD-432D-91E3-C5596AD51F89}" type="pres">
      <dgm:prSet presAssocID="{A77BACF1-60A7-4721-B5C9-5D056E24B068}" presName="spaceRect" presStyleCnt="0"/>
      <dgm:spPr/>
    </dgm:pt>
    <dgm:pt modelId="{A762BA44-5AEA-44B0-994F-6B10B4FE8246}" type="pres">
      <dgm:prSet presAssocID="{A77BACF1-60A7-4721-B5C9-5D056E24B068}" presName="textRect" presStyleLbl="revTx" presStyleIdx="0" presStyleCnt="3">
        <dgm:presLayoutVars>
          <dgm:chMax val="1"/>
          <dgm:chPref val="1"/>
        </dgm:presLayoutVars>
      </dgm:prSet>
      <dgm:spPr/>
    </dgm:pt>
    <dgm:pt modelId="{55F778AB-BE6A-4343-8058-B145464BCACD}" type="pres">
      <dgm:prSet presAssocID="{304175F6-EEA2-41AD-835E-9334E30F5A59}" presName="sibTrans" presStyleCnt="0"/>
      <dgm:spPr/>
    </dgm:pt>
    <dgm:pt modelId="{907F714F-59E8-4F9B-BFDB-8EAF953D8D82}" type="pres">
      <dgm:prSet presAssocID="{C709C654-6865-4E70-8428-6D55AB81F7C9}" presName="compNode" presStyleCnt="0"/>
      <dgm:spPr/>
    </dgm:pt>
    <dgm:pt modelId="{199950C7-36CB-4812-A11E-60CCEB0F8829}" type="pres">
      <dgm:prSet presAssocID="{C709C654-6865-4E70-8428-6D55AB81F7C9}" presName="iconBgRect" presStyleLbl="bgShp" presStyleIdx="1" presStyleCnt="3"/>
      <dgm:spPr/>
    </dgm:pt>
    <dgm:pt modelId="{48C94736-E049-4931-A746-1878F88BFD43}" type="pres">
      <dgm:prSet presAssocID="{C709C654-6865-4E70-8428-6D55AB81F7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065B56E-3109-4510-9C31-F040AF079004}" type="pres">
      <dgm:prSet presAssocID="{C709C654-6865-4E70-8428-6D55AB81F7C9}" presName="spaceRect" presStyleCnt="0"/>
      <dgm:spPr/>
    </dgm:pt>
    <dgm:pt modelId="{251FBAEE-D983-4E66-BB80-7DE2E36C341E}" type="pres">
      <dgm:prSet presAssocID="{C709C654-6865-4E70-8428-6D55AB81F7C9}" presName="textRect" presStyleLbl="revTx" presStyleIdx="1" presStyleCnt="3">
        <dgm:presLayoutVars>
          <dgm:chMax val="1"/>
          <dgm:chPref val="1"/>
        </dgm:presLayoutVars>
      </dgm:prSet>
      <dgm:spPr/>
    </dgm:pt>
    <dgm:pt modelId="{DBCE5608-D83B-4CDF-8F22-F6FE827FA97B}" type="pres">
      <dgm:prSet presAssocID="{C0916D0D-0246-4972-BC27-6FAE7F16A756}" presName="sibTrans" presStyleCnt="0"/>
      <dgm:spPr/>
    </dgm:pt>
    <dgm:pt modelId="{6173F1AA-BA64-479C-9574-71B24E382107}" type="pres">
      <dgm:prSet presAssocID="{33E214FF-FE28-4C57-8C32-F5C5117724CD}" presName="compNode" presStyleCnt="0"/>
      <dgm:spPr/>
    </dgm:pt>
    <dgm:pt modelId="{662A991B-16C8-46B5-BC09-2DF8917EFB2D}" type="pres">
      <dgm:prSet presAssocID="{33E214FF-FE28-4C57-8C32-F5C5117724CD}" presName="iconBgRect" presStyleLbl="bgShp" presStyleIdx="2" presStyleCnt="3"/>
      <dgm:spPr/>
    </dgm:pt>
    <dgm:pt modelId="{0AA3DDBD-38AE-4D6A-B723-47885CC1FE1E}" type="pres">
      <dgm:prSet presAssocID="{33E214FF-FE28-4C57-8C32-F5C5117724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7207270-B6E7-4370-BC8E-D858E8AF1A27}" type="pres">
      <dgm:prSet presAssocID="{33E214FF-FE28-4C57-8C32-F5C5117724CD}" presName="spaceRect" presStyleCnt="0"/>
      <dgm:spPr/>
    </dgm:pt>
    <dgm:pt modelId="{7356F065-6CF9-4E0D-8EAE-3742EE9486CC}" type="pres">
      <dgm:prSet presAssocID="{33E214FF-FE28-4C57-8C32-F5C5117724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8D4811-0D37-4FAF-B49E-C78577BCC4B2}" type="presOf" srcId="{74243516-F651-42F2-B3D1-CA94AFFD2C67}" destId="{3CB862F5-297C-4F6D-BBDE-F746BA72F5EC}" srcOrd="0" destOrd="0" presId="urn:microsoft.com/office/officeart/2018/5/layout/IconCircleLabelList"/>
    <dgm:cxn modelId="{34C58322-5AFF-4BDE-A8F7-67358DDCF8F0}" srcId="{74243516-F651-42F2-B3D1-CA94AFFD2C67}" destId="{C709C654-6865-4E70-8428-6D55AB81F7C9}" srcOrd="1" destOrd="0" parTransId="{73301A37-9E41-415F-B388-458ACBF2B58A}" sibTransId="{C0916D0D-0246-4972-BC27-6FAE7F16A756}"/>
    <dgm:cxn modelId="{8016EE71-EB41-4AC6-A217-889E74D0F425}" type="presOf" srcId="{A77BACF1-60A7-4721-B5C9-5D056E24B068}" destId="{A762BA44-5AEA-44B0-994F-6B10B4FE8246}" srcOrd="0" destOrd="0" presId="urn:microsoft.com/office/officeart/2018/5/layout/IconCircleLabelList"/>
    <dgm:cxn modelId="{A2AB9797-5ECD-4079-AE8E-7905DEEF1CAC}" type="presOf" srcId="{33E214FF-FE28-4C57-8C32-F5C5117724CD}" destId="{7356F065-6CF9-4E0D-8EAE-3742EE9486CC}" srcOrd="0" destOrd="0" presId="urn:microsoft.com/office/officeart/2018/5/layout/IconCircleLabelList"/>
    <dgm:cxn modelId="{BB5069CF-7163-4498-B90F-4F76DB5AAC98}" srcId="{74243516-F651-42F2-B3D1-CA94AFFD2C67}" destId="{A77BACF1-60A7-4721-B5C9-5D056E24B068}" srcOrd="0" destOrd="0" parTransId="{4C40049D-E400-4413-879E-F38C40F3E27F}" sibTransId="{304175F6-EEA2-41AD-835E-9334E30F5A59}"/>
    <dgm:cxn modelId="{D1AB08D7-0852-4201-9E85-4E0959BC6463}" type="presOf" srcId="{C709C654-6865-4E70-8428-6D55AB81F7C9}" destId="{251FBAEE-D983-4E66-BB80-7DE2E36C341E}" srcOrd="0" destOrd="0" presId="urn:microsoft.com/office/officeart/2018/5/layout/IconCircleLabelList"/>
    <dgm:cxn modelId="{4B72FBF7-D7FF-4B24-8076-5C1C6878E397}" srcId="{74243516-F651-42F2-B3D1-CA94AFFD2C67}" destId="{33E214FF-FE28-4C57-8C32-F5C5117724CD}" srcOrd="2" destOrd="0" parTransId="{603E5805-92CD-468B-B469-DBFD500D2F43}" sibTransId="{F52EF8A5-DA93-4FC5-9725-3A72D9FE3D72}"/>
    <dgm:cxn modelId="{EE82B6C8-FC80-4BA9-9B84-FEF67D266B3E}" type="presParOf" srcId="{3CB862F5-297C-4F6D-BBDE-F746BA72F5EC}" destId="{7ADC6B08-283F-4B74-95B6-8BE01CB87940}" srcOrd="0" destOrd="0" presId="urn:microsoft.com/office/officeart/2018/5/layout/IconCircleLabelList"/>
    <dgm:cxn modelId="{A363097E-3118-4D3E-A66C-9B5C71978638}" type="presParOf" srcId="{7ADC6B08-283F-4B74-95B6-8BE01CB87940}" destId="{603DB4FF-22D4-4560-8DD5-BB51A1F66C5D}" srcOrd="0" destOrd="0" presId="urn:microsoft.com/office/officeart/2018/5/layout/IconCircleLabelList"/>
    <dgm:cxn modelId="{8894BB4E-3D8A-4515-8F5A-B8B3F4CA51FA}" type="presParOf" srcId="{7ADC6B08-283F-4B74-95B6-8BE01CB87940}" destId="{821ADE21-BEDF-40A5-9D32-7A1609B347A3}" srcOrd="1" destOrd="0" presId="urn:microsoft.com/office/officeart/2018/5/layout/IconCircleLabelList"/>
    <dgm:cxn modelId="{8899F634-169D-4DAF-B22C-AEDA3E36CEA6}" type="presParOf" srcId="{7ADC6B08-283F-4B74-95B6-8BE01CB87940}" destId="{5454C80D-02CD-432D-91E3-C5596AD51F89}" srcOrd="2" destOrd="0" presId="urn:microsoft.com/office/officeart/2018/5/layout/IconCircleLabelList"/>
    <dgm:cxn modelId="{9B64E787-E45E-43C1-9E26-8C113D2622A5}" type="presParOf" srcId="{7ADC6B08-283F-4B74-95B6-8BE01CB87940}" destId="{A762BA44-5AEA-44B0-994F-6B10B4FE8246}" srcOrd="3" destOrd="0" presId="urn:microsoft.com/office/officeart/2018/5/layout/IconCircleLabelList"/>
    <dgm:cxn modelId="{AEBAC3A2-661D-41E0-B9AA-C6065C374EDF}" type="presParOf" srcId="{3CB862F5-297C-4F6D-BBDE-F746BA72F5EC}" destId="{55F778AB-BE6A-4343-8058-B145464BCACD}" srcOrd="1" destOrd="0" presId="urn:microsoft.com/office/officeart/2018/5/layout/IconCircleLabelList"/>
    <dgm:cxn modelId="{D4DB9E0D-BE7E-482B-9D57-27DEDFA5CB56}" type="presParOf" srcId="{3CB862F5-297C-4F6D-BBDE-F746BA72F5EC}" destId="{907F714F-59E8-4F9B-BFDB-8EAF953D8D82}" srcOrd="2" destOrd="0" presId="urn:microsoft.com/office/officeart/2018/5/layout/IconCircleLabelList"/>
    <dgm:cxn modelId="{0ADA8125-8678-4F02-A29E-7B001CB5C941}" type="presParOf" srcId="{907F714F-59E8-4F9B-BFDB-8EAF953D8D82}" destId="{199950C7-36CB-4812-A11E-60CCEB0F8829}" srcOrd="0" destOrd="0" presId="urn:microsoft.com/office/officeart/2018/5/layout/IconCircleLabelList"/>
    <dgm:cxn modelId="{F496BFAB-C700-456F-9268-F7A5D9F1B99C}" type="presParOf" srcId="{907F714F-59E8-4F9B-BFDB-8EAF953D8D82}" destId="{48C94736-E049-4931-A746-1878F88BFD43}" srcOrd="1" destOrd="0" presId="urn:microsoft.com/office/officeart/2018/5/layout/IconCircleLabelList"/>
    <dgm:cxn modelId="{26F2E289-D647-4DF5-B06D-3F003A53517A}" type="presParOf" srcId="{907F714F-59E8-4F9B-BFDB-8EAF953D8D82}" destId="{8065B56E-3109-4510-9C31-F040AF079004}" srcOrd="2" destOrd="0" presId="urn:microsoft.com/office/officeart/2018/5/layout/IconCircleLabelList"/>
    <dgm:cxn modelId="{822369C0-C989-4275-93B9-8FF336E25618}" type="presParOf" srcId="{907F714F-59E8-4F9B-BFDB-8EAF953D8D82}" destId="{251FBAEE-D983-4E66-BB80-7DE2E36C341E}" srcOrd="3" destOrd="0" presId="urn:microsoft.com/office/officeart/2018/5/layout/IconCircleLabelList"/>
    <dgm:cxn modelId="{0D7AF807-4370-4EA5-AB8A-CF96FFF26DF3}" type="presParOf" srcId="{3CB862F5-297C-4F6D-BBDE-F746BA72F5EC}" destId="{DBCE5608-D83B-4CDF-8F22-F6FE827FA97B}" srcOrd="3" destOrd="0" presId="urn:microsoft.com/office/officeart/2018/5/layout/IconCircleLabelList"/>
    <dgm:cxn modelId="{D41CDE89-FF22-4DFA-AE31-F3278A5E9E64}" type="presParOf" srcId="{3CB862F5-297C-4F6D-BBDE-F746BA72F5EC}" destId="{6173F1AA-BA64-479C-9574-71B24E382107}" srcOrd="4" destOrd="0" presId="urn:microsoft.com/office/officeart/2018/5/layout/IconCircleLabelList"/>
    <dgm:cxn modelId="{D9FF475B-5D1A-480A-85BB-5FC97D8F60D8}" type="presParOf" srcId="{6173F1AA-BA64-479C-9574-71B24E382107}" destId="{662A991B-16C8-46B5-BC09-2DF8917EFB2D}" srcOrd="0" destOrd="0" presId="urn:microsoft.com/office/officeart/2018/5/layout/IconCircleLabelList"/>
    <dgm:cxn modelId="{865D5413-49C8-47D8-AACC-CA2A31E6D831}" type="presParOf" srcId="{6173F1AA-BA64-479C-9574-71B24E382107}" destId="{0AA3DDBD-38AE-4D6A-B723-47885CC1FE1E}" srcOrd="1" destOrd="0" presId="urn:microsoft.com/office/officeart/2018/5/layout/IconCircleLabelList"/>
    <dgm:cxn modelId="{15A3B20E-27E9-41ED-84EE-478E62E66059}" type="presParOf" srcId="{6173F1AA-BA64-479C-9574-71B24E382107}" destId="{17207270-B6E7-4370-BC8E-D858E8AF1A27}" srcOrd="2" destOrd="0" presId="urn:microsoft.com/office/officeart/2018/5/layout/IconCircleLabelList"/>
    <dgm:cxn modelId="{C285E1CC-75A2-42D4-B261-1ED7E9A428A2}" type="presParOf" srcId="{6173F1AA-BA64-479C-9574-71B24E382107}" destId="{7356F065-6CF9-4E0D-8EAE-3742EE9486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5AB496-AF2F-41B6-B749-1CDAF92A8E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25DAE2-3F1E-427A-9990-6E7AAADA2997}">
      <dgm:prSet/>
      <dgm:spPr/>
      <dgm:t>
        <a:bodyPr/>
        <a:lstStyle/>
        <a:p>
          <a:r>
            <a:rPr lang="en-US" dirty="0"/>
            <a:t>Revolutionizes claim processing and approval.</a:t>
          </a:r>
        </a:p>
      </dgm:t>
    </dgm:pt>
    <dgm:pt modelId="{EB796177-2ABD-4CBC-B8EB-06846A797F59}" type="parTrans" cxnId="{8793E342-9E51-4078-801E-2B7F70929660}">
      <dgm:prSet/>
      <dgm:spPr/>
      <dgm:t>
        <a:bodyPr/>
        <a:lstStyle/>
        <a:p>
          <a:endParaRPr lang="en-US"/>
        </a:p>
      </dgm:t>
    </dgm:pt>
    <dgm:pt modelId="{BC9A8A62-FCA6-494A-BC4A-DC8E46ACEAEB}" type="sibTrans" cxnId="{8793E342-9E51-4078-801E-2B7F70929660}">
      <dgm:prSet/>
      <dgm:spPr/>
      <dgm:t>
        <a:bodyPr/>
        <a:lstStyle/>
        <a:p>
          <a:endParaRPr lang="en-US"/>
        </a:p>
      </dgm:t>
    </dgm:pt>
    <dgm:pt modelId="{747A7856-881D-4210-8C48-EF0F894B8DE2}">
      <dgm:prSet/>
      <dgm:spPr/>
      <dgm:t>
        <a:bodyPr/>
        <a:lstStyle/>
        <a:p>
          <a:r>
            <a:rPr lang="en-US" dirty="0"/>
            <a:t>Automates repetitive tasks for efficiency.</a:t>
          </a:r>
        </a:p>
      </dgm:t>
    </dgm:pt>
    <dgm:pt modelId="{12A973ED-0700-4C2A-8C0F-051159A0D46A}" type="parTrans" cxnId="{5D9BCE39-C402-44DA-A674-94D7ABDBF1F3}">
      <dgm:prSet/>
      <dgm:spPr/>
      <dgm:t>
        <a:bodyPr/>
        <a:lstStyle/>
        <a:p>
          <a:endParaRPr lang="en-US"/>
        </a:p>
      </dgm:t>
    </dgm:pt>
    <dgm:pt modelId="{33D35534-E0AD-45FF-900B-FA0D8E4D52FC}" type="sibTrans" cxnId="{5D9BCE39-C402-44DA-A674-94D7ABDBF1F3}">
      <dgm:prSet/>
      <dgm:spPr/>
      <dgm:t>
        <a:bodyPr/>
        <a:lstStyle/>
        <a:p>
          <a:endParaRPr lang="en-US"/>
        </a:p>
      </dgm:t>
    </dgm:pt>
    <dgm:pt modelId="{B4EDC722-00F2-474C-BE98-166F18A53737}">
      <dgm:prSet/>
      <dgm:spPr/>
      <dgm:t>
        <a:bodyPr/>
        <a:lstStyle/>
        <a:p>
          <a:r>
            <a:rPr lang="en-US" dirty="0"/>
            <a:t>Empowers users to focus on strategic initiatives.</a:t>
          </a:r>
        </a:p>
      </dgm:t>
    </dgm:pt>
    <dgm:pt modelId="{563DDCFB-5C78-46E2-9EBF-F8A44AE9D2D8}" type="parTrans" cxnId="{5B4D28B4-5A36-4A06-A20A-D8EBEAD7F2C1}">
      <dgm:prSet/>
      <dgm:spPr/>
      <dgm:t>
        <a:bodyPr/>
        <a:lstStyle/>
        <a:p>
          <a:endParaRPr lang="en-US"/>
        </a:p>
      </dgm:t>
    </dgm:pt>
    <dgm:pt modelId="{DE5228D5-3FC3-440A-9FBE-A14E9A16C1A7}" type="sibTrans" cxnId="{5B4D28B4-5A36-4A06-A20A-D8EBEAD7F2C1}">
      <dgm:prSet/>
      <dgm:spPr/>
      <dgm:t>
        <a:bodyPr/>
        <a:lstStyle/>
        <a:p>
          <a:endParaRPr lang="en-US"/>
        </a:p>
      </dgm:t>
    </dgm:pt>
    <dgm:pt modelId="{42A84A5F-928E-481A-9116-E66D2651DC8B}" type="pres">
      <dgm:prSet presAssocID="{1F5AB496-AF2F-41B6-B749-1CDAF92A8E3C}" presName="root" presStyleCnt="0">
        <dgm:presLayoutVars>
          <dgm:dir/>
          <dgm:resizeHandles val="exact"/>
        </dgm:presLayoutVars>
      </dgm:prSet>
      <dgm:spPr/>
    </dgm:pt>
    <dgm:pt modelId="{10DA07D4-53C8-4370-AE60-2EA609350133}" type="pres">
      <dgm:prSet presAssocID="{4125DAE2-3F1E-427A-9990-6E7AAADA2997}" presName="compNode" presStyleCnt="0"/>
      <dgm:spPr/>
    </dgm:pt>
    <dgm:pt modelId="{61378BB9-EB8E-4F33-8FFB-53490079249B}" type="pres">
      <dgm:prSet presAssocID="{4125DAE2-3F1E-427A-9990-6E7AAADA2997}" presName="bgRect" presStyleLbl="bgShp" presStyleIdx="0" presStyleCnt="3"/>
      <dgm:spPr/>
    </dgm:pt>
    <dgm:pt modelId="{80F561BF-8706-49E9-831C-14D0C00AA996}" type="pres">
      <dgm:prSet presAssocID="{4125DAE2-3F1E-427A-9990-6E7AAADA29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2A1699CB-D785-4FE7-AFEF-D72268740FBF}" type="pres">
      <dgm:prSet presAssocID="{4125DAE2-3F1E-427A-9990-6E7AAADA2997}" presName="spaceRect" presStyleCnt="0"/>
      <dgm:spPr/>
    </dgm:pt>
    <dgm:pt modelId="{162B138A-10AE-429F-A245-10B30107FF05}" type="pres">
      <dgm:prSet presAssocID="{4125DAE2-3F1E-427A-9990-6E7AAADA2997}" presName="parTx" presStyleLbl="revTx" presStyleIdx="0" presStyleCnt="3">
        <dgm:presLayoutVars>
          <dgm:chMax val="0"/>
          <dgm:chPref val="0"/>
        </dgm:presLayoutVars>
      </dgm:prSet>
      <dgm:spPr/>
    </dgm:pt>
    <dgm:pt modelId="{7DA3EB2C-989D-4459-A4DA-6D7E2196969A}" type="pres">
      <dgm:prSet presAssocID="{BC9A8A62-FCA6-494A-BC4A-DC8E46ACEAEB}" presName="sibTrans" presStyleCnt="0"/>
      <dgm:spPr/>
    </dgm:pt>
    <dgm:pt modelId="{85C3BE03-C26F-4F2D-942A-8BD9EA579875}" type="pres">
      <dgm:prSet presAssocID="{747A7856-881D-4210-8C48-EF0F894B8DE2}" presName="compNode" presStyleCnt="0"/>
      <dgm:spPr/>
    </dgm:pt>
    <dgm:pt modelId="{C9FA90E1-C831-43B6-83FD-4EA53CAB4A25}" type="pres">
      <dgm:prSet presAssocID="{747A7856-881D-4210-8C48-EF0F894B8DE2}" presName="bgRect" presStyleLbl="bgShp" presStyleIdx="1" presStyleCnt="3"/>
      <dgm:spPr/>
    </dgm:pt>
    <dgm:pt modelId="{E0997CAF-202D-4177-BC79-360FDCB50D8B}" type="pres">
      <dgm:prSet presAssocID="{747A7856-881D-4210-8C48-EF0F894B8D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C4BA25D-EBF1-43C6-AB43-D2334CD366E0}" type="pres">
      <dgm:prSet presAssocID="{747A7856-881D-4210-8C48-EF0F894B8DE2}" presName="spaceRect" presStyleCnt="0"/>
      <dgm:spPr/>
    </dgm:pt>
    <dgm:pt modelId="{6B6269FD-7CF6-4067-8C66-B64B80187D01}" type="pres">
      <dgm:prSet presAssocID="{747A7856-881D-4210-8C48-EF0F894B8DE2}" presName="parTx" presStyleLbl="revTx" presStyleIdx="1" presStyleCnt="3">
        <dgm:presLayoutVars>
          <dgm:chMax val="0"/>
          <dgm:chPref val="0"/>
        </dgm:presLayoutVars>
      </dgm:prSet>
      <dgm:spPr/>
    </dgm:pt>
    <dgm:pt modelId="{BD130692-C1FF-40EB-A50E-9E540BE9FFB1}" type="pres">
      <dgm:prSet presAssocID="{33D35534-E0AD-45FF-900B-FA0D8E4D52FC}" presName="sibTrans" presStyleCnt="0"/>
      <dgm:spPr/>
    </dgm:pt>
    <dgm:pt modelId="{5E34FA23-9CF4-462B-9811-E4EF56C50EF2}" type="pres">
      <dgm:prSet presAssocID="{B4EDC722-00F2-474C-BE98-166F18A53737}" presName="compNode" presStyleCnt="0"/>
      <dgm:spPr/>
    </dgm:pt>
    <dgm:pt modelId="{B1BAF9F4-8ED3-4DDC-857C-87CB26B06C85}" type="pres">
      <dgm:prSet presAssocID="{B4EDC722-00F2-474C-BE98-166F18A53737}" presName="bgRect" presStyleLbl="bgShp" presStyleIdx="2" presStyleCnt="3"/>
      <dgm:spPr/>
    </dgm:pt>
    <dgm:pt modelId="{FD464AF9-45D9-4769-B219-C39B38C864A8}" type="pres">
      <dgm:prSet presAssocID="{B4EDC722-00F2-474C-BE98-166F18A537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46D4D42-B4DA-4E1F-A056-7FDB1970CF7A}" type="pres">
      <dgm:prSet presAssocID="{B4EDC722-00F2-474C-BE98-166F18A53737}" presName="spaceRect" presStyleCnt="0"/>
      <dgm:spPr/>
    </dgm:pt>
    <dgm:pt modelId="{E0C32036-3B1E-47BB-B7A9-E38BF7983C58}" type="pres">
      <dgm:prSet presAssocID="{B4EDC722-00F2-474C-BE98-166F18A537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D9BCE39-C402-44DA-A674-94D7ABDBF1F3}" srcId="{1F5AB496-AF2F-41B6-B749-1CDAF92A8E3C}" destId="{747A7856-881D-4210-8C48-EF0F894B8DE2}" srcOrd="1" destOrd="0" parTransId="{12A973ED-0700-4C2A-8C0F-051159A0D46A}" sibTransId="{33D35534-E0AD-45FF-900B-FA0D8E4D52FC}"/>
    <dgm:cxn modelId="{E0541F3F-3BEF-4C7B-9F0A-DA516F7C0E91}" type="presOf" srcId="{747A7856-881D-4210-8C48-EF0F894B8DE2}" destId="{6B6269FD-7CF6-4067-8C66-B64B80187D01}" srcOrd="0" destOrd="0" presId="urn:microsoft.com/office/officeart/2018/2/layout/IconVerticalSolidList"/>
    <dgm:cxn modelId="{8793E342-9E51-4078-801E-2B7F70929660}" srcId="{1F5AB496-AF2F-41B6-B749-1CDAF92A8E3C}" destId="{4125DAE2-3F1E-427A-9990-6E7AAADA2997}" srcOrd="0" destOrd="0" parTransId="{EB796177-2ABD-4CBC-B8EB-06846A797F59}" sibTransId="{BC9A8A62-FCA6-494A-BC4A-DC8E46ACEAEB}"/>
    <dgm:cxn modelId="{6B9351B1-D720-43AC-8505-39C20AB7D7FE}" type="presOf" srcId="{B4EDC722-00F2-474C-BE98-166F18A53737}" destId="{E0C32036-3B1E-47BB-B7A9-E38BF7983C58}" srcOrd="0" destOrd="0" presId="urn:microsoft.com/office/officeart/2018/2/layout/IconVerticalSolidList"/>
    <dgm:cxn modelId="{5B4D28B4-5A36-4A06-A20A-D8EBEAD7F2C1}" srcId="{1F5AB496-AF2F-41B6-B749-1CDAF92A8E3C}" destId="{B4EDC722-00F2-474C-BE98-166F18A53737}" srcOrd="2" destOrd="0" parTransId="{563DDCFB-5C78-46E2-9EBF-F8A44AE9D2D8}" sibTransId="{DE5228D5-3FC3-440A-9FBE-A14E9A16C1A7}"/>
    <dgm:cxn modelId="{FDD21EC4-3979-475A-B457-25292928FBD7}" type="presOf" srcId="{1F5AB496-AF2F-41B6-B749-1CDAF92A8E3C}" destId="{42A84A5F-928E-481A-9116-E66D2651DC8B}" srcOrd="0" destOrd="0" presId="urn:microsoft.com/office/officeart/2018/2/layout/IconVerticalSolidList"/>
    <dgm:cxn modelId="{167234CC-BD87-4271-B4EC-0EBEEBDED643}" type="presOf" srcId="{4125DAE2-3F1E-427A-9990-6E7AAADA2997}" destId="{162B138A-10AE-429F-A245-10B30107FF05}" srcOrd="0" destOrd="0" presId="urn:microsoft.com/office/officeart/2018/2/layout/IconVerticalSolidList"/>
    <dgm:cxn modelId="{37B2AF10-64BC-448C-9095-D4555FA14926}" type="presParOf" srcId="{42A84A5F-928E-481A-9116-E66D2651DC8B}" destId="{10DA07D4-53C8-4370-AE60-2EA609350133}" srcOrd="0" destOrd="0" presId="urn:microsoft.com/office/officeart/2018/2/layout/IconVerticalSolidList"/>
    <dgm:cxn modelId="{54B95FBB-340D-4CC7-BA22-F3A6F41F3AF4}" type="presParOf" srcId="{10DA07D4-53C8-4370-AE60-2EA609350133}" destId="{61378BB9-EB8E-4F33-8FFB-53490079249B}" srcOrd="0" destOrd="0" presId="urn:microsoft.com/office/officeart/2018/2/layout/IconVerticalSolidList"/>
    <dgm:cxn modelId="{5679EEA4-78FB-4D0D-953D-2FDC176EA031}" type="presParOf" srcId="{10DA07D4-53C8-4370-AE60-2EA609350133}" destId="{80F561BF-8706-49E9-831C-14D0C00AA996}" srcOrd="1" destOrd="0" presId="urn:microsoft.com/office/officeart/2018/2/layout/IconVerticalSolidList"/>
    <dgm:cxn modelId="{6CA3462A-5094-4F6B-BCDE-D458C4ED2953}" type="presParOf" srcId="{10DA07D4-53C8-4370-AE60-2EA609350133}" destId="{2A1699CB-D785-4FE7-AFEF-D72268740FBF}" srcOrd="2" destOrd="0" presId="urn:microsoft.com/office/officeart/2018/2/layout/IconVerticalSolidList"/>
    <dgm:cxn modelId="{5AE7E21F-AA70-4A96-8F16-51EA8D22DD7D}" type="presParOf" srcId="{10DA07D4-53C8-4370-AE60-2EA609350133}" destId="{162B138A-10AE-429F-A245-10B30107FF05}" srcOrd="3" destOrd="0" presId="urn:microsoft.com/office/officeart/2018/2/layout/IconVerticalSolidList"/>
    <dgm:cxn modelId="{BA8F6A4A-BE4A-4688-A627-2B4E2386EB82}" type="presParOf" srcId="{42A84A5F-928E-481A-9116-E66D2651DC8B}" destId="{7DA3EB2C-989D-4459-A4DA-6D7E2196969A}" srcOrd="1" destOrd="0" presId="urn:microsoft.com/office/officeart/2018/2/layout/IconVerticalSolidList"/>
    <dgm:cxn modelId="{DFB956EE-B468-42FB-B2AA-7ACC90157E94}" type="presParOf" srcId="{42A84A5F-928E-481A-9116-E66D2651DC8B}" destId="{85C3BE03-C26F-4F2D-942A-8BD9EA579875}" srcOrd="2" destOrd="0" presId="urn:microsoft.com/office/officeart/2018/2/layout/IconVerticalSolidList"/>
    <dgm:cxn modelId="{ADBBB4DE-3117-4202-930A-4491949E3E8F}" type="presParOf" srcId="{85C3BE03-C26F-4F2D-942A-8BD9EA579875}" destId="{C9FA90E1-C831-43B6-83FD-4EA53CAB4A25}" srcOrd="0" destOrd="0" presId="urn:microsoft.com/office/officeart/2018/2/layout/IconVerticalSolidList"/>
    <dgm:cxn modelId="{6225D7EA-7F08-419A-B447-B2EF6356E3AE}" type="presParOf" srcId="{85C3BE03-C26F-4F2D-942A-8BD9EA579875}" destId="{E0997CAF-202D-4177-BC79-360FDCB50D8B}" srcOrd="1" destOrd="0" presId="urn:microsoft.com/office/officeart/2018/2/layout/IconVerticalSolidList"/>
    <dgm:cxn modelId="{EE18B608-ECA6-460C-BFC4-6C511A432959}" type="presParOf" srcId="{85C3BE03-C26F-4F2D-942A-8BD9EA579875}" destId="{6C4BA25D-EBF1-43C6-AB43-D2334CD366E0}" srcOrd="2" destOrd="0" presId="urn:microsoft.com/office/officeart/2018/2/layout/IconVerticalSolidList"/>
    <dgm:cxn modelId="{B4217FB2-3A1A-412C-938B-6C5DEF6A05BD}" type="presParOf" srcId="{85C3BE03-C26F-4F2D-942A-8BD9EA579875}" destId="{6B6269FD-7CF6-4067-8C66-B64B80187D01}" srcOrd="3" destOrd="0" presId="urn:microsoft.com/office/officeart/2018/2/layout/IconVerticalSolidList"/>
    <dgm:cxn modelId="{F23DEACF-7ADD-41D9-9A53-B26D07D17C05}" type="presParOf" srcId="{42A84A5F-928E-481A-9116-E66D2651DC8B}" destId="{BD130692-C1FF-40EB-A50E-9E540BE9FFB1}" srcOrd="3" destOrd="0" presId="urn:microsoft.com/office/officeart/2018/2/layout/IconVerticalSolidList"/>
    <dgm:cxn modelId="{94E06EBF-0B7E-4DE9-B82E-BD841DE848C4}" type="presParOf" srcId="{42A84A5F-928E-481A-9116-E66D2651DC8B}" destId="{5E34FA23-9CF4-462B-9811-E4EF56C50EF2}" srcOrd="4" destOrd="0" presId="urn:microsoft.com/office/officeart/2018/2/layout/IconVerticalSolidList"/>
    <dgm:cxn modelId="{2E2217E2-A4FE-489A-965A-15F53799BB81}" type="presParOf" srcId="{5E34FA23-9CF4-462B-9811-E4EF56C50EF2}" destId="{B1BAF9F4-8ED3-4DDC-857C-87CB26B06C85}" srcOrd="0" destOrd="0" presId="urn:microsoft.com/office/officeart/2018/2/layout/IconVerticalSolidList"/>
    <dgm:cxn modelId="{BCF75DF7-2430-417D-A2A7-FDAEBC8068D6}" type="presParOf" srcId="{5E34FA23-9CF4-462B-9811-E4EF56C50EF2}" destId="{FD464AF9-45D9-4769-B219-C39B38C864A8}" srcOrd="1" destOrd="0" presId="urn:microsoft.com/office/officeart/2018/2/layout/IconVerticalSolidList"/>
    <dgm:cxn modelId="{1003BA68-4435-4A88-A82E-2E175935FB0D}" type="presParOf" srcId="{5E34FA23-9CF4-462B-9811-E4EF56C50EF2}" destId="{E46D4D42-B4DA-4E1F-A056-7FDB1970CF7A}" srcOrd="2" destOrd="0" presId="urn:microsoft.com/office/officeart/2018/2/layout/IconVerticalSolidList"/>
    <dgm:cxn modelId="{8B7CEB2B-2F45-45F2-9F43-65C8281891E4}" type="presParOf" srcId="{5E34FA23-9CF4-462B-9811-E4EF56C50EF2}" destId="{E0C32036-3B1E-47BB-B7A9-E38BF7983C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816E2C-588C-4D77-83BA-DB80AE1303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7FCDD32-5EF3-4F6B-B66E-64D2F7AFAE7E}">
      <dgm:prSet/>
      <dgm:spPr/>
      <dgm:t>
        <a:bodyPr/>
        <a:lstStyle/>
        <a:p>
          <a:r>
            <a:rPr lang="en-US"/>
            <a:t>CMCS stands as a testament to innovation in administrative processes.</a:t>
          </a:r>
        </a:p>
      </dgm:t>
    </dgm:pt>
    <dgm:pt modelId="{98FDFEF0-5DFE-4F12-B8A6-FECA6517E81E}" type="parTrans" cxnId="{4D2B690E-9A1C-4B35-8868-83D5CF90A415}">
      <dgm:prSet/>
      <dgm:spPr/>
      <dgm:t>
        <a:bodyPr/>
        <a:lstStyle/>
        <a:p>
          <a:endParaRPr lang="en-US"/>
        </a:p>
      </dgm:t>
    </dgm:pt>
    <dgm:pt modelId="{2100BAED-2930-43AE-8424-6109E709FCE7}" type="sibTrans" cxnId="{4D2B690E-9A1C-4B35-8868-83D5CF90A415}">
      <dgm:prSet/>
      <dgm:spPr/>
      <dgm:t>
        <a:bodyPr/>
        <a:lstStyle/>
        <a:p>
          <a:endParaRPr lang="en-US"/>
        </a:p>
      </dgm:t>
    </dgm:pt>
    <dgm:pt modelId="{9D49527C-B71B-4134-9C6A-DF7608D537B6}">
      <dgm:prSet/>
      <dgm:spPr/>
      <dgm:t>
        <a:bodyPr/>
        <a:lstStyle/>
        <a:p>
          <a:r>
            <a:rPr lang="en-US"/>
            <a:t>Aims to enhance organizational efficiency and productivity.</a:t>
          </a:r>
        </a:p>
      </dgm:t>
    </dgm:pt>
    <dgm:pt modelId="{8280B8AA-E225-4997-BFAA-C15FD0CD37BA}" type="parTrans" cxnId="{6E6799D7-07CE-4B2B-8329-1E76BB3EAA74}">
      <dgm:prSet/>
      <dgm:spPr/>
      <dgm:t>
        <a:bodyPr/>
        <a:lstStyle/>
        <a:p>
          <a:endParaRPr lang="en-US"/>
        </a:p>
      </dgm:t>
    </dgm:pt>
    <dgm:pt modelId="{2EB09F3F-18B2-4E62-969F-FE4FFD8A35D8}" type="sibTrans" cxnId="{6E6799D7-07CE-4B2B-8329-1E76BB3EAA74}">
      <dgm:prSet/>
      <dgm:spPr/>
      <dgm:t>
        <a:bodyPr/>
        <a:lstStyle/>
        <a:p>
          <a:endParaRPr lang="en-US"/>
        </a:p>
      </dgm:t>
    </dgm:pt>
    <dgm:pt modelId="{6F424BB6-78EF-4B90-8990-60F1EB3655D8}">
      <dgm:prSet/>
      <dgm:spPr/>
      <dgm:t>
        <a:bodyPr/>
        <a:lstStyle/>
        <a:p>
          <a:r>
            <a:rPr lang="en-US"/>
            <a:t>Prepares students for real-world application development.</a:t>
          </a:r>
        </a:p>
      </dgm:t>
    </dgm:pt>
    <dgm:pt modelId="{809920F3-4473-4BBC-B52C-86A01557C17B}" type="parTrans" cxnId="{7CAF8C93-5158-4A9B-94E5-85C347645C22}">
      <dgm:prSet/>
      <dgm:spPr/>
      <dgm:t>
        <a:bodyPr/>
        <a:lstStyle/>
        <a:p>
          <a:endParaRPr lang="en-US"/>
        </a:p>
      </dgm:t>
    </dgm:pt>
    <dgm:pt modelId="{3FC72AAB-0567-43E4-A892-E86AE3172523}" type="sibTrans" cxnId="{7CAF8C93-5158-4A9B-94E5-85C347645C22}">
      <dgm:prSet/>
      <dgm:spPr/>
      <dgm:t>
        <a:bodyPr/>
        <a:lstStyle/>
        <a:p>
          <a:endParaRPr lang="en-US"/>
        </a:p>
      </dgm:t>
    </dgm:pt>
    <dgm:pt modelId="{AE5F0C93-59C6-4BC7-A03F-4C4314D674A8}" type="pres">
      <dgm:prSet presAssocID="{04816E2C-588C-4D77-83BA-DB80AE13038E}" presName="root" presStyleCnt="0">
        <dgm:presLayoutVars>
          <dgm:dir/>
          <dgm:resizeHandles val="exact"/>
        </dgm:presLayoutVars>
      </dgm:prSet>
      <dgm:spPr/>
    </dgm:pt>
    <dgm:pt modelId="{46E25457-3CB9-4714-97AF-F827BFB33BD8}" type="pres">
      <dgm:prSet presAssocID="{47FCDD32-5EF3-4F6B-B66E-64D2F7AFAE7E}" presName="compNode" presStyleCnt="0"/>
      <dgm:spPr/>
    </dgm:pt>
    <dgm:pt modelId="{AB4C14B7-2BB0-4A80-900D-5A9A836D1169}" type="pres">
      <dgm:prSet presAssocID="{47FCDD32-5EF3-4F6B-B66E-64D2F7AFAE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A33F80A-C9DF-4815-B7E6-0C18B855CFA6}" type="pres">
      <dgm:prSet presAssocID="{47FCDD32-5EF3-4F6B-B66E-64D2F7AFAE7E}" presName="spaceRect" presStyleCnt="0"/>
      <dgm:spPr/>
    </dgm:pt>
    <dgm:pt modelId="{7D91241D-8CBF-4430-B662-DF4F89E229B3}" type="pres">
      <dgm:prSet presAssocID="{47FCDD32-5EF3-4F6B-B66E-64D2F7AFAE7E}" presName="textRect" presStyleLbl="revTx" presStyleIdx="0" presStyleCnt="3">
        <dgm:presLayoutVars>
          <dgm:chMax val="1"/>
          <dgm:chPref val="1"/>
        </dgm:presLayoutVars>
      </dgm:prSet>
      <dgm:spPr/>
    </dgm:pt>
    <dgm:pt modelId="{34DD5018-CB6E-43B8-A819-D8F22CAECFC7}" type="pres">
      <dgm:prSet presAssocID="{2100BAED-2930-43AE-8424-6109E709FCE7}" presName="sibTrans" presStyleCnt="0"/>
      <dgm:spPr/>
    </dgm:pt>
    <dgm:pt modelId="{54EF1493-6B65-4C5B-BFD6-2B60DDF5A015}" type="pres">
      <dgm:prSet presAssocID="{9D49527C-B71B-4134-9C6A-DF7608D537B6}" presName="compNode" presStyleCnt="0"/>
      <dgm:spPr/>
    </dgm:pt>
    <dgm:pt modelId="{C8C9B569-B4FD-47CA-A21F-36CA23B3ACA5}" type="pres">
      <dgm:prSet presAssocID="{9D49527C-B71B-4134-9C6A-DF7608D53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09F05DB-ACC9-4918-8174-8FE4F831022A}" type="pres">
      <dgm:prSet presAssocID="{9D49527C-B71B-4134-9C6A-DF7608D537B6}" presName="spaceRect" presStyleCnt="0"/>
      <dgm:spPr/>
    </dgm:pt>
    <dgm:pt modelId="{B3F6CF5E-79C8-4053-B5DE-C7D65DBF155E}" type="pres">
      <dgm:prSet presAssocID="{9D49527C-B71B-4134-9C6A-DF7608D537B6}" presName="textRect" presStyleLbl="revTx" presStyleIdx="1" presStyleCnt="3">
        <dgm:presLayoutVars>
          <dgm:chMax val="1"/>
          <dgm:chPref val="1"/>
        </dgm:presLayoutVars>
      </dgm:prSet>
      <dgm:spPr/>
    </dgm:pt>
    <dgm:pt modelId="{D1F8E20C-009E-4909-86B8-745FDFCA541F}" type="pres">
      <dgm:prSet presAssocID="{2EB09F3F-18B2-4E62-969F-FE4FFD8A35D8}" presName="sibTrans" presStyleCnt="0"/>
      <dgm:spPr/>
    </dgm:pt>
    <dgm:pt modelId="{035F6F79-4DFC-4AC5-A52F-8E42399AA405}" type="pres">
      <dgm:prSet presAssocID="{6F424BB6-78EF-4B90-8990-60F1EB3655D8}" presName="compNode" presStyleCnt="0"/>
      <dgm:spPr/>
    </dgm:pt>
    <dgm:pt modelId="{C6FC7F03-6380-4E54-82BB-8EBE1E2C3595}" type="pres">
      <dgm:prSet presAssocID="{6F424BB6-78EF-4B90-8990-60F1EB3655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BC304B4-FBAA-430F-BCC3-2E4B7B12A100}" type="pres">
      <dgm:prSet presAssocID="{6F424BB6-78EF-4B90-8990-60F1EB3655D8}" presName="spaceRect" presStyleCnt="0"/>
      <dgm:spPr/>
    </dgm:pt>
    <dgm:pt modelId="{230800ED-4A97-45B1-B440-1986B11CDBDB}" type="pres">
      <dgm:prSet presAssocID="{6F424BB6-78EF-4B90-8990-60F1EB3655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2B690E-9A1C-4B35-8868-83D5CF90A415}" srcId="{04816E2C-588C-4D77-83BA-DB80AE13038E}" destId="{47FCDD32-5EF3-4F6B-B66E-64D2F7AFAE7E}" srcOrd="0" destOrd="0" parTransId="{98FDFEF0-5DFE-4F12-B8A6-FECA6517E81E}" sibTransId="{2100BAED-2930-43AE-8424-6109E709FCE7}"/>
    <dgm:cxn modelId="{9D84CD7C-A8BE-4870-A8EC-DB48436EA960}" type="presOf" srcId="{47FCDD32-5EF3-4F6B-B66E-64D2F7AFAE7E}" destId="{7D91241D-8CBF-4430-B662-DF4F89E229B3}" srcOrd="0" destOrd="0" presId="urn:microsoft.com/office/officeart/2018/2/layout/IconLabelList"/>
    <dgm:cxn modelId="{7CAF8C93-5158-4A9B-94E5-85C347645C22}" srcId="{04816E2C-588C-4D77-83BA-DB80AE13038E}" destId="{6F424BB6-78EF-4B90-8990-60F1EB3655D8}" srcOrd="2" destOrd="0" parTransId="{809920F3-4473-4BBC-B52C-86A01557C17B}" sibTransId="{3FC72AAB-0567-43E4-A892-E86AE3172523}"/>
    <dgm:cxn modelId="{D74A60C5-EDF7-42CE-9919-D263588AB104}" type="presOf" srcId="{6F424BB6-78EF-4B90-8990-60F1EB3655D8}" destId="{230800ED-4A97-45B1-B440-1986B11CDBDB}" srcOrd="0" destOrd="0" presId="urn:microsoft.com/office/officeart/2018/2/layout/IconLabelList"/>
    <dgm:cxn modelId="{6E6799D7-07CE-4B2B-8329-1E76BB3EAA74}" srcId="{04816E2C-588C-4D77-83BA-DB80AE13038E}" destId="{9D49527C-B71B-4134-9C6A-DF7608D537B6}" srcOrd="1" destOrd="0" parTransId="{8280B8AA-E225-4997-BFAA-C15FD0CD37BA}" sibTransId="{2EB09F3F-18B2-4E62-969F-FE4FFD8A35D8}"/>
    <dgm:cxn modelId="{A1B2E5E5-A416-4900-9C34-00ED38C576D9}" type="presOf" srcId="{9D49527C-B71B-4134-9C6A-DF7608D537B6}" destId="{B3F6CF5E-79C8-4053-B5DE-C7D65DBF155E}" srcOrd="0" destOrd="0" presId="urn:microsoft.com/office/officeart/2018/2/layout/IconLabelList"/>
    <dgm:cxn modelId="{6461B8F6-8836-4579-A52C-AE8CAD75F4EE}" type="presOf" srcId="{04816E2C-588C-4D77-83BA-DB80AE13038E}" destId="{AE5F0C93-59C6-4BC7-A03F-4C4314D674A8}" srcOrd="0" destOrd="0" presId="urn:microsoft.com/office/officeart/2018/2/layout/IconLabelList"/>
    <dgm:cxn modelId="{4BE82CBE-1311-452A-90BA-1BAC126BB49A}" type="presParOf" srcId="{AE5F0C93-59C6-4BC7-A03F-4C4314D674A8}" destId="{46E25457-3CB9-4714-97AF-F827BFB33BD8}" srcOrd="0" destOrd="0" presId="urn:microsoft.com/office/officeart/2018/2/layout/IconLabelList"/>
    <dgm:cxn modelId="{C8AF22CE-1C52-4339-B674-7778E9D600FF}" type="presParOf" srcId="{46E25457-3CB9-4714-97AF-F827BFB33BD8}" destId="{AB4C14B7-2BB0-4A80-900D-5A9A836D1169}" srcOrd="0" destOrd="0" presId="urn:microsoft.com/office/officeart/2018/2/layout/IconLabelList"/>
    <dgm:cxn modelId="{95846929-B0B9-46D1-8CAA-F6AC685C08A3}" type="presParOf" srcId="{46E25457-3CB9-4714-97AF-F827BFB33BD8}" destId="{3A33F80A-C9DF-4815-B7E6-0C18B855CFA6}" srcOrd="1" destOrd="0" presId="urn:microsoft.com/office/officeart/2018/2/layout/IconLabelList"/>
    <dgm:cxn modelId="{2EBA56BB-68B7-4211-8B53-8618B0F54E2B}" type="presParOf" srcId="{46E25457-3CB9-4714-97AF-F827BFB33BD8}" destId="{7D91241D-8CBF-4430-B662-DF4F89E229B3}" srcOrd="2" destOrd="0" presId="urn:microsoft.com/office/officeart/2018/2/layout/IconLabelList"/>
    <dgm:cxn modelId="{01E191A3-BD6B-4886-A20F-CE389C41859B}" type="presParOf" srcId="{AE5F0C93-59C6-4BC7-A03F-4C4314D674A8}" destId="{34DD5018-CB6E-43B8-A819-D8F22CAECFC7}" srcOrd="1" destOrd="0" presId="urn:microsoft.com/office/officeart/2018/2/layout/IconLabelList"/>
    <dgm:cxn modelId="{B9D3F6C8-65B2-40D4-BE29-C839AAEBD9E7}" type="presParOf" srcId="{AE5F0C93-59C6-4BC7-A03F-4C4314D674A8}" destId="{54EF1493-6B65-4C5B-BFD6-2B60DDF5A015}" srcOrd="2" destOrd="0" presId="urn:microsoft.com/office/officeart/2018/2/layout/IconLabelList"/>
    <dgm:cxn modelId="{EB449C32-480E-4CA7-AD78-17003CCB5F8B}" type="presParOf" srcId="{54EF1493-6B65-4C5B-BFD6-2B60DDF5A015}" destId="{C8C9B569-B4FD-47CA-A21F-36CA23B3ACA5}" srcOrd="0" destOrd="0" presId="urn:microsoft.com/office/officeart/2018/2/layout/IconLabelList"/>
    <dgm:cxn modelId="{F298B44A-ABEB-4A8E-892B-079AF0E9A904}" type="presParOf" srcId="{54EF1493-6B65-4C5B-BFD6-2B60DDF5A015}" destId="{C09F05DB-ACC9-4918-8174-8FE4F831022A}" srcOrd="1" destOrd="0" presId="urn:microsoft.com/office/officeart/2018/2/layout/IconLabelList"/>
    <dgm:cxn modelId="{0DBD9C15-A639-4AE6-9B5B-9BB9475FD84F}" type="presParOf" srcId="{54EF1493-6B65-4C5B-BFD6-2B60DDF5A015}" destId="{B3F6CF5E-79C8-4053-B5DE-C7D65DBF155E}" srcOrd="2" destOrd="0" presId="urn:microsoft.com/office/officeart/2018/2/layout/IconLabelList"/>
    <dgm:cxn modelId="{05A2B081-F84D-4047-B3AE-955CBB70D3A7}" type="presParOf" srcId="{AE5F0C93-59C6-4BC7-A03F-4C4314D674A8}" destId="{D1F8E20C-009E-4909-86B8-745FDFCA541F}" srcOrd="3" destOrd="0" presId="urn:microsoft.com/office/officeart/2018/2/layout/IconLabelList"/>
    <dgm:cxn modelId="{86C12B3D-9FD3-48C9-89EA-360F19B4FD87}" type="presParOf" srcId="{AE5F0C93-59C6-4BC7-A03F-4C4314D674A8}" destId="{035F6F79-4DFC-4AC5-A52F-8E42399AA405}" srcOrd="4" destOrd="0" presId="urn:microsoft.com/office/officeart/2018/2/layout/IconLabelList"/>
    <dgm:cxn modelId="{7A219B75-A507-4697-B945-388A4F76965B}" type="presParOf" srcId="{035F6F79-4DFC-4AC5-A52F-8E42399AA405}" destId="{C6FC7F03-6380-4E54-82BB-8EBE1E2C3595}" srcOrd="0" destOrd="0" presId="urn:microsoft.com/office/officeart/2018/2/layout/IconLabelList"/>
    <dgm:cxn modelId="{C509368E-99A0-4766-82B5-E8690304B518}" type="presParOf" srcId="{035F6F79-4DFC-4AC5-A52F-8E42399AA405}" destId="{4BC304B4-FBAA-430F-BCC3-2E4B7B12A100}" srcOrd="1" destOrd="0" presId="urn:microsoft.com/office/officeart/2018/2/layout/IconLabelList"/>
    <dgm:cxn modelId="{9BF940EC-2D93-4C70-AACE-32AA2A2AC78D}" type="presParOf" srcId="{035F6F79-4DFC-4AC5-A52F-8E42399AA405}" destId="{230800ED-4A97-45B1-B440-1986B11CDB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867C2-1EBA-468A-B649-26CB0890544E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E1235-E675-4386-ADF1-6A0E02DC2982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59311-06AA-4308-A1CF-4B1DD4E4DD30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Submit claims based on hours worked and hourly rates.</a:t>
          </a:r>
        </a:p>
      </dsp:txBody>
      <dsp:txXfrm>
        <a:off x="1939533" y="717"/>
        <a:ext cx="4362067" cy="1679249"/>
      </dsp:txXfrm>
    </dsp:sp>
    <dsp:sp modelId="{2C74A7AF-5109-432C-8DC5-58A8988B7B5A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4286C-2870-4200-AF4B-394EC08842D1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0CD57-7E65-4E49-A951-A219F2B8F8E0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Claims undergo scrutiny by Programme Coordinators and Academic Managers.</a:t>
          </a:r>
        </a:p>
      </dsp:txBody>
      <dsp:txXfrm>
        <a:off x="1939533" y="2099779"/>
        <a:ext cx="4362067" cy="1679249"/>
      </dsp:txXfrm>
    </dsp:sp>
    <dsp:sp modelId="{2D1FE85A-A177-4378-848E-8FEAABB65119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9AC52-73BA-426C-B8C3-257D5EDFAC9F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F6B12-7792-4870-A1BF-67AC88BB69E4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Emphasizes accuracy and accountability in administrative processes.</a:t>
          </a:r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3D87E-1F68-415C-8710-9C045824B302}">
      <dsp:nvSpPr>
        <dsp:cNvPr id="0" name=""/>
        <dsp:cNvSpPr/>
      </dsp:nvSpPr>
      <dsp:spPr>
        <a:xfrm>
          <a:off x="0" y="75303"/>
          <a:ext cx="6301601" cy="184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Complex calculations for claims.</a:t>
          </a:r>
        </a:p>
      </dsp:txBody>
      <dsp:txXfrm>
        <a:off x="90116" y="165419"/>
        <a:ext cx="6121369" cy="1665808"/>
      </dsp:txXfrm>
    </dsp:sp>
    <dsp:sp modelId="{F7E311DF-5C22-4435-846F-FA3828B157B3}">
      <dsp:nvSpPr>
        <dsp:cNvPr id="0" name=""/>
        <dsp:cNvSpPr/>
      </dsp:nvSpPr>
      <dsp:spPr>
        <a:xfrm>
          <a:off x="0" y="2016384"/>
          <a:ext cx="6301601" cy="18460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Uploading essential supporting documents.</a:t>
          </a:r>
        </a:p>
      </dsp:txBody>
      <dsp:txXfrm>
        <a:off x="90116" y="2106500"/>
        <a:ext cx="6121369" cy="1665808"/>
      </dsp:txXfrm>
    </dsp:sp>
    <dsp:sp modelId="{A3DA7B41-7A48-42A3-BB7E-9EFFAF6C3B58}">
      <dsp:nvSpPr>
        <dsp:cNvPr id="0" name=""/>
        <dsp:cNvSpPr/>
      </dsp:nvSpPr>
      <dsp:spPr>
        <a:xfrm>
          <a:off x="0" y="3957464"/>
          <a:ext cx="6301601" cy="18460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User-centric design for enhanced efficiency and satisfaction.</a:t>
          </a:r>
        </a:p>
      </dsp:txBody>
      <dsp:txXfrm>
        <a:off x="90116" y="4047580"/>
        <a:ext cx="6121369" cy="1665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DB4FF-22D4-4560-8DD5-BB51A1F66C5D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ADE21-BEDF-40A5-9D32-7A1609B347A3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2BA44-5AEA-44B0-994F-6B10B4FE824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Hands-on practice in .NET GUI development.</a:t>
          </a:r>
        </a:p>
      </dsp:txBody>
      <dsp:txXfrm>
        <a:off x="93445" y="3018902"/>
        <a:ext cx="3206250" cy="720000"/>
      </dsp:txXfrm>
    </dsp:sp>
    <dsp:sp modelId="{199950C7-36CB-4812-A11E-60CCEB0F8829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94736-E049-4931-A746-1878F88BFD43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FBAEE-D983-4E66-BB80-7DE2E36C341E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Step-by-step guidance in designing and implementing the system.</a:t>
          </a:r>
        </a:p>
      </dsp:txBody>
      <dsp:txXfrm>
        <a:off x="3860789" y="3018902"/>
        <a:ext cx="3206250" cy="720000"/>
      </dsp:txXfrm>
    </dsp:sp>
    <dsp:sp modelId="{662A991B-16C8-46B5-BC09-2DF8917EFB2D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3DDBD-38AE-4D6A-B723-47885CC1FE1E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6F065-6CF9-4E0D-8EAE-3742EE9486CC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Focus on industry best practices and methodologies.</a:t>
          </a:r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78BB9-EB8E-4F33-8FFB-53490079249B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561BF-8706-49E9-831C-14D0C00AA996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B138A-10AE-429F-A245-10B30107FF05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Revolutionizes claim processing and approval.</a:t>
          </a:r>
        </a:p>
      </dsp:txBody>
      <dsp:txXfrm>
        <a:off x="1939533" y="717"/>
        <a:ext cx="4362067" cy="1679249"/>
      </dsp:txXfrm>
    </dsp:sp>
    <dsp:sp modelId="{C9FA90E1-C831-43B6-83FD-4EA53CAB4A25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97CAF-202D-4177-BC79-360FDCB50D8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269FD-7CF6-4067-8C66-B64B80187D01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Automates repetitive tasks for efficiency.</a:t>
          </a:r>
        </a:p>
      </dsp:txBody>
      <dsp:txXfrm>
        <a:off x="1939533" y="2099779"/>
        <a:ext cx="4362067" cy="1679249"/>
      </dsp:txXfrm>
    </dsp:sp>
    <dsp:sp modelId="{B1BAF9F4-8ED3-4DDC-857C-87CB26B06C85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64AF9-45D9-4769-B219-C39B38C864A8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32036-3B1E-47BB-B7A9-E38BF7983C58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Empowers users to focus on strategic initiatives.</a:t>
          </a:r>
        </a:p>
      </dsp:txBody>
      <dsp:txXfrm>
        <a:off x="1939533" y="4198841"/>
        <a:ext cx="4362067" cy="167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C14B7-2BB0-4A80-900D-5A9A836D116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1241D-8CBF-4430-B662-DF4F89E229B3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CMCS stands as a testament to innovation in administrative processes.</a:t>
          </a:r>
        </a:p>
      </dsp:txBody>
      <dsp:txXfrm>
        <a:off x="59990" y="2654049"/>
        <a:ext cx="3226223" cy="720000"/>
      </dsp:txXfrm>
    </dsp:sp>
    <dsp:sp modelId="{C8C9B569-B4FD-47CA-A21F-36CA23B3ACA5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6CF5E-79C8-4053-B5DE-C7D65DBF155E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Aims to enhance organizational efficiency and productivity.</a:t>
          </a:r>
        </a:p>
      </dsp:txBody>
      <dsp:txXfrm>
        <a:off x="3850802" y="2654049"/>
        <a:ext cx="3226223" cy="720000"/>
      </dsp:txXfrm>
    </dsp:sp>
    <dsp:sp modelId="{C6FC7F03-6380-4E54-82BB-8EBE1E2C3595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800ED-4A97-45B1-B440-1986B11CDBDB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Prepares students for real-world application development.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3BEC-9FBC-DF12-F7BC-BAE400C7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ED565-3260-7674-0A47-07EEA2884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9DF37-9480-1214-3BDE-B34E45AD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5260-0795-42D8-B9AF-B4E744F0C8D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08FDB-626D-0D96-11CA-84FB7736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53275-935B-2620-C6CE-667BE3C6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38C0-9A4C-4A03-B21E-01078955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3A17-07BA-57EE-2589-E96EE38A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B11F8-453B-56AE-ECD1-AFF89B902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9C75-25B7-EAE0-EB17-EF1C616B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5260-0795-42D8-B9AF-B4E744F0C8D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96901-19EE-7F9D-4107-6246ECD3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9A2B-5887-7F2C-E72B-7F361F7D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38C0-9A4C-4A03-B21E-01078955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8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9ABF4-D95B-4376-EEB4-4F202D394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3C9BE-7667-82C5-77EB-27CF715A8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4842-D4AD-8313-26F9-7C74A491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5260-0795-42D8-B9AF-B4E744F0C8D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159C8-BCA6-D373-876F-2E27F403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5F6AE-F13E-43E0-789B-6BE1870F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38C0-9A4C-4A03-B21E-01078955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5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FBCF-1D9E-8B82-40D4-A6654348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D889B-76FC-D4E4-D896-7A29D3C0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D6EB-95EF-A5EB-506E-CF3A7C09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5260-0795-42D8-B9AF-B4E744F0C8D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CDF2-CDB6-A2C4-C952-DBE78B73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2337-33DF-EFAA-6B9B-284BFD31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38C0-9A4C-4A03-B21E-01078955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B3D3-D11E-57BA-D63E-0C37C9C7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FC87-CEDB-F643-B8DE-BC6DC60C8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6A0D4-F1AA-5157-C49B-2F63ACB3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5260-0795-42D8-B9AF-B4E744F0C8D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5944-8F1A-0785-EB8C-F727BA1E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1B06-2D58-4B2F-861D-17E8B7BD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38C0-9A4C-4A03-B21E-01078955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1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5BC8-3799-DE24-71A9-EF341B4C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FC8B1-C52C-3CC0-8245-2782146F8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57D7-7AD9-230E-FA60-AD00DC2B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5260-0795-42D8-B9AF-B4E744F0C8D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CC2B1-8D94-0EF3-98B2-C539090C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7712F-D6F9-FD6A-45DE-723CC692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38C0-9A4C-4A03-B21E-01078955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5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0E96-0698-6624-EF07-AFC3D538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2BFF-375C-8807-DC66-413090119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F01C4-C268-2B48-68C9-2BB731C60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0D98A-6FC5-4C2D-3F2E-B121620D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5260-0795-42D8-B9AF-B4E744F0C8D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EACE8-24BB-DF78-649E-ACDEA6FC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A139F-6428-0860-58B9-E2F0BD28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38C0-9A4C-4A03-B21E-01078955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78AB-1441-1223-6691-195B8D9A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DF77B-0BDF-5206-0BE9-C921D253A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ABC79-6B6C-BD52-CD02-7BE2D4601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41107-C5F9-8EBD-1F66-962700753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2EB3E-995B-903B-399F-74BD30518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05FD6-D202-73C6-F4B8-A5F25272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5260-0795-42D8-B9AF-B4E744F0C8D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809B4-E9E8-4216-8F27-038946F1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A992D-2E9B-68B6-4F9B-1F5B603C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38C0-9A4C-4A03-B21E-01078955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C6CC-B212-2CDB-2849-5F29C810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6C188-C4F6-015F-DFBF-32EA4AD8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5260-0795-42D8-B9AF-B4E744F0C8D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27EF6-404F-D529-FE01-54D40FAD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819F8-EF14-9BCB-9399-51FF1B87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38C0-9A4C-4A03-B21E-01078955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B083A-0FF1-8507-5DED-B54A6078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5260-0795-42D8-B9AF-B4E744F0C8D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E77F5-353F-4E52-0F19-565DE92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C0570-DF11-810D-DC61-A34EF1B3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38C0-9A4C-4A03-B21E-01078955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4D4B-37CD-3EFE-0FDC-76246EFF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D764-F575-18F5-73FC-624F226E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6A300-96A7-5FCD-E86D-322645674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89D6-6FA5-527B-9131-4F258D80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5260-0795-42D8-B9AF-B4E744F0C8D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0C40-0B56-542F-843A-B98FB6B2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EA206-38BA-B6ED-2E95-67E8FDFB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38C0-9A4C-4A03-B21E-01078955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5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7829-7B92-BB04-C33F-7E20AC02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729AD-5D31-2E63-0AC9-F85615198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6D1E3-9E4A-E823-D3A3-8BECD3AD1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DDFA3-EED4-19E8-C282-D1BD9042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5260-0795-42D8-B9AF-B4E744F0C8D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5AF00-61E0-2E38-5350-574892BB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B350E-8B8E-4776-407F-351051EB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38C0-9A4C-4A03-B21E-01078955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D5758-A490-2A1F-C897-23968025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16A28-41B8-02D1-04A2-E2486730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5FC8-7AA7-3CA6-B4DF-ECA8B10DF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95260-0795-42D8-B9AF-B4E744F0C8D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81CF4-C7ED-2DAF-CC94-95C9F46BC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BBBD-372C-8172-FF38-8C3F79D53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A38C0-9A4C-4A03-B21E-01078955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9CBF-90EC-F63E-ACB3-2C99CE387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Contract Monthly Claim System (CMCS)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78F28-B085-48E5-67FC-10F00ED2C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Transforming Claim Management for Independent Contractors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307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68BF-011E-481F-B86F-804E9F41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CMCS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9E212-2978-3A1F-8117-F383D354F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transformative .NET web-based application.</a:t>
            </a:r>
          </a:p>
          <a:p>
            <a:r>
              <a:rPr lang="en-US" dirty="0">
                <a:solidFill>
                  <a:schemeClr val="bg1"/>
                </a:solidFill>
              </a:rPr>
              <a:t>Streamlines the process of submitting and approving monthly claims for IC lecturers.</a:t>
            </a:r>
          </a:p>
          <a:p>
            <a:r>
              <a:rPr lang="en-US" dirty="0">
                <a:solidFill>
                  <a:schemeClr val="bg1"/>
                </a:solidFill>
              </a:rPr>
              <a:t>Provides real-world scenarios in professional settings.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43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67309-EFA8-C543-EDE8-B7A758C8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Role of Lecturers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58F7757-36B6-A187-25F6-0DC92383B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51840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73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D0E51-E008-3F90-7AE5-FF164A31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Features of CMCS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C562628-7510-57F1-78E0-11BDA589AC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26669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68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043D3-9ECE-2A5E-2980-BBAD5BCD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Development Process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9A1EDF1-5826-24FE-3723-7355BCE1D8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0269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4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904E1-F3F4-4A49-3D63-7657A566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Benefits of CMCS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273D96B-B118-1D5E-A063-583042D4D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01994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04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EA7EA-D176-DCD4-4306-BC92DCAC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612DEAD-C3C8-A4FB-2AFD-71A9BB932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8084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67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10c8f44-f469-448f-bc0d-d781288ff01b}" enabled="0" method="" siteId="{e10c8f44-f469-448f-bc0d-d781288ff01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Contract Monthly Claim System (CMCS)</vt:lpstr>
      <vt:lpstr>Introduction to CMCS</vt:lpstr>
      <vt:lpstr>Role of Lecturers</vt:lpstr>
      <vt:lpstr>Key Features of CMCS</vt:lpstr>
      <vt:lpstr>Development Process</vt:lpstr>
      <vt:lpstr>Benefits of CMCS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musa Ntuli</dc:creator>
  <cp:lastModifiedBy>Musa George Ntuli</cp:lastModifiedBy>
  <cp:revision>23</cp:revision>
  <dcterms:created xsi:type="dcterms:W3CDTF">2024-11-22T19:50:32Z</dcterms:created>
  <dcterms:modified xsi:type="dcterms:W3CDTF">2024-11-22T20:23:16Z</dcterms:modified>
</cp:coreProperties>
</file>