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3892F-2F41-4BD3-B576-DBF0826470F1}" v="4" dt="2024-11-18T18:42:31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61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28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33.sv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25.svg"/><Relationship Id="rId4" Type="http://schemas.openxmlformats.org/officeDocument/2006/relationships/image" Target="../media/image31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0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41.svg"/><Relationship Id="rId9" Type="http://schemas.openxmlformats.org/officeDocument/2006/relationships/image" Target="../media/image55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sv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svg"/><Relationship Id="rId4" Type="http://schemas.openxmlformats.org/officeDocument/2006/relationships/image" Target="../media/image67.svg"/><Relationship Id="rId9" Type="http://schemas.openxmlformats.org/officeDocument/2006/relationships/image" Target="../media/image72.png"/><Relationship Id="rId14" Type="http://schemas.openxmlformats.org/officeDocument/2006/relationships/image" Target="../media/image7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28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33.sv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25.svg"/><Relationship Id="rId4" Type="http://schemas.openxmlformats.org/officeDocument/2006/relationships/image" Target="../media/image31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0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41.svg"/><Relationship Id="rId9" Type="http://schemas.openxmlformats.org/officeDocument/2006/relationships/image" Target="../media/image55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sv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svg"/><Relationship Id="rId4" Type="http://schemas.openxmlformats.org/officeDocument/2006/relationships/image" Target="../media/image67.svg"/><Relationship Id="rId9" Type="http://schemas.openxmlformats.org/officeDocument/2006/relationships/image" Target="../media/image72.png"/><Relationship Id="rId14" Type="http://schemas.openxmlformats.org/officeDocument/2006/relationships/image" Target="../media/image7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11CCD9-AFB4-4959-B801-837051C5A1B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B59F1D-494D-4398-84AA-7084977387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Features:</a:t>
          </a:r>
        </a:p>
      </dgm:t>
    </dgm:pt>
    <dgm:pt modelId="{4B51E30E-6BB3-44F9-8740-390AE963A8D9}" type="parTrans" cxnId="{E2978705-D308-4496-875F-C2D3F8A3D75B}">
      <dgm:prSet/>
      <dgm:spPr/>
      <dgm:t>
        <a:bodyPr/>
        <a:lstStyle/>
        <a:p>
          <a:endParaRPr lang="en-US"/>
        </a:p>
      </dgm:t>
    </dgm:pt>
    <dgm:pt modelId="{71FB91E7-FA22-44C9-9EC9-76AFDBBE2689}" type="sibTrans" cxnId="{E2978705-D308-4496-875F-C2D3F8A3D75B}">
      <dgm:prSet/>
      <dgm:spPr/>
      <dgm:t>
        <a:bodyPr/>
        <a:lstStyle/>
        <a:p>
          <a:endParaRPr lang="en-US"/>
        </a:p>
      </dgm:t>
    </dgm:pt>
    <dgm:pt modelId="{674F8D51-DDE7-43ED-AF8E-7C574B32A0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Submit hours worked and hourly rates.</a:t>
          </a:r>
        </a:p>
      </dgm:t>
    </dgm:pt>
    <dgm:pt modelId="{5D611D42-0B88-4DED-A19B-5178C6F3459C}" type="parTrans" cxnId="{7DB6539B-D277-4F54-9504-1682305C1BC1}">
      <dgm:prSet/>
      <dgm:spPr/>
      <dgm:t>
        <a:bodyPr/>
        <a:lstStyle/>
        <a:p>
          <a:endParaRPr lang="en-US"/>
        </a:p>
      </dgm:t>
    </dgm:pt>
    <dgm:pt modelId="{8A801138-0CC0-45E6-829C-69C66BFBE7D2}" type="sibTrans" cxnId="{7DB6539B-D277-4F54-9504-1682305C1BC1}">
      <dgm:prSet/>
      <dgm:spPr/>
      <dgm:t>
        <a:bodyPr/>
        <a:lstStyle/>
        <a:p>
          <a:endParaRPr lang="en-US"/>
        </a:p>
      </dgm:t>
    </dgm:pt>
    <dgm:pt modelId="{B82206C7-DC51-4842-BE16-0F9DB18530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Auto-calculation of payments.</a:t>
          </a:r>
        </a:p>
      </dgm:t>
    </dgm:pt>
    <dgm:pt modelId="{C3E58751-8519-4E3F-8D21-51AEF5F96671}" type="parTrans" cxnId="{7734AD16-7560-49AC-9693-C8BA3BF916C7}">
      <dgm:prSet/>
      <dgm:spPr/>
      <dgm:t>
        <a:bodyPr/>
        <a:lstStyle/>
        <a:p>
          <a:endParaRPr lang="en-US"/>
        </a:p>
      </dgm:t>
    </dgm:pt>
    <dgm:pt modelId="{87E8AD2A-933F-4C59-81CE-66DC790A73BF}" type="sibTrans" cxnId="{7734AD16-7560-49AC-9693-C8BA3BF916C7}">
      <dgm:prSet/>
      <dgm:spPr/>
      <dgm:t>
        <a:bodyPr/>
        <a:lstStyle/>
        <a:p>
          <a:endParaRPr lang="en-US"/>
        </a:p>
      </dgm:t>
    </dgm:pt>
    <dgm:pt modelId="{74CD467A-6F5D-405A-87A2-3830DA3FD3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Validation checks for accurate data entry.</a:t>
          </a:r>
        </a:p>
      </dgm:t>
    </dgm:pt>
    <dgm:pt modelId="{C5D82033-5E70-439E-9C22-ED024DE4AD23}" type="parTrans" cxnId="{C57F2A29-D483-47E6-9A2E-7F221D234615}">
      <dgm:prSet/>
      <dgm:spPr/>
      <dgm:t>
        <a:bodyPr/>
        <a:lstStyle/>
        <a:p>
          <a:endParaRPr lang="en-US"/>
        </a:p>
      </dgm:t>
    </dgm:pt>
    <dgm:pt modelId="{12193558-F855-4EDD-B926-D4DF36524C01}" type="sibTrans" cxnId="{C57F2A29-D483-47E6-9A2E-7F221D234615}">
      <dgm:prSet/>
      <dgm:spPr/>
      <dgm:t>
        <a:bodyPr/>
        <a:lstStyle/>
        <a:p>
          <a:endParaRPr lang="en-US"/>
        </a:p>
      </dgm:t>
    </dgm:pt>
    <dgm:pt modelId="{532BAD21-52EB-4875-B822-38A9ED9590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Benefits:</a:t>
          </a:r>
        </a:p>
      </dgm:t>
    </dgm:pt>
    <dgm:pt modelId="{DFB76421-75CA-4B5D-9393-E9ED2ECE7DE8}" type="parTrans" cxnId="{6D8F473F-96F8-47A9-B7C0-E32167C9C82A}">
      <dgm:prSet/>
      <dgm:spPr/>
      <dgm:t>
        <a:bodyPr/>
        <a:lstStyle/>
        <a:p>
          <a:endParaRPr lang="en-US"/>
        </a:p>
      </dgm:t>
    </dgm:pt>
    <dgm:pt modelId="{32E946EF-CEA8-4076-9B7B-DBE0FD4C14ED}" type="sibTrans" cxnId="{6D8F473F-96F8-47A9-B7C0-E32167C9C82A}">
      <dgm:prSet/>
      <dgm:spPr/>
      <dgm:t>
        <a:bodyPr/>
        <a:lstStyle/>
        <a:p>
          <a:endParaRPr lang="en-US"/>
        </a:p>
      </dgm:t>
    </dgm:pt>
    <dgm:pt modelId="{3E165E7D-ED4F-427B-B35A-4AD007CB78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Simplified process.</a:t>
          </a:r>
        </a:p>
      </dgm:t>
    </dgm:pt>
    <dgm:pt modelId="{A6E2C489-2425-4C0A-B447-3CD0209A6132}" type="parTrans" cxnId="{C4A79DD3-A52F-4501-905E-C002C4F0AAD5}">
      <dgm:prSet/>
      <dgm:spPr/>
      <dgm:t>
        <a:bodyPr/>
        <a:lstStyle/>
        <a:p>
          <a:endParaRPr lang="en-US"/>
        </a:p>
      </dgm:t>
    </dgm:pt>
    <dgm:pt modelId="{ADB89E28-6273-4B53-B1C4-445E19F639D6}" type="sibTrans" cxnId="{C4A79DD3-A52F-4501-905E-C002C4F0AAD5}">
      <dgm:prSet/>
      <dgm:spPr/>
      <dgm:t>
        <a:bodyPr/>
        <a:lstStyle/>
        <a:p>
          <a:endParaRPr lang="en-US"/>
        </a:p>
      </dgm:t>
    </dgm:pt>
    <dgm:pt modelId="{28C731B9-0CA9-423A-8FDB-027594863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Error reduction.</a:t>
          </a:r>
        </a:p>
      </dgm:t>
    </dgm:pt>
    <dgm:pt modelId="{086E3E42-74EE-438C-ABEC-93C0E9B7EDB6}" type="parTrans" cxnId="{26DD95C0-F27E-4A10-A7CD-12D305EC7E6B}">
      <dgm:prSet/>
      <dgm:spPr/>
      <dgm:t>
        <a:bodyPr/>
        <a:lstStyle/>
        <a:p>
          <a:endParaRPr lang="en-US"/>
        </a:p>
      </dgm:t>
    </dgm:pt>
    <dgm:pt modelId="{F82688F5-5B9E-421B-ADC0-F70BA2C949A5}" type="sibTrans" cxnId="{26DD95C0-F27E-4A10-A7CD-12D305EC7E6B}">
      <dgm:prSet/>
      <dgm:spPr/>
      <dgm:t>
        <a:bodyPr/>
        <a:lstStyle/>
        <a:p>
          <a:endParaRPr lang="en-US"/>
        </a:p>
      </dgm:t>
    </dgm:pt>
    <dgm:pt modelId="{C659EBC8-4825-4D48-89A7-F2AD3577C1A3}" type="pres">
      <dgm:prSet presAssocID="{5E11CCD9-AFB4-4959-B801-837051C5A1B8}" presName="root" presStyleCnt="0">
        <dgm:presLayoutVars>
          <dgm:dir/>
          <dgm:resizeHandles val="exact"/>
        </dgm:presLayoutVars>
      </dgm:prSet>
      <dgm:spPr/>
    </dgm:pt>
    <dgm:pt modelId="{FE685E05-AEBE-47FA-86EC-4BEAA95D3222}" type="pres">
      <dgm:prSet presAssocID="{77B59F1D-494D-4398-84AA-708497738706}" presName="compNode" presStyleCnt="0"/>
      <dgm:spPr/>
    </dgm:pt>
    <dgm:pt modelId="{5967A590-9A41-4669-A2C3-6F6D7453836C}" type="pres">
      <dgm:prSet presAssocID="{77B59F1D-494D-4398-84AA-70849773870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9B349C7F-28EC-45E5-AB14-B602DACE9A79}" type="pres">
      <dgm:prSet presAssocID="{77B59F1D-494D-4398-84AA-708497738706}" presName="spaceRect" presStyleCnt="0"/>
      <dgm:spPr/>
    </dgm:pt>
    <dgm:pt modelId="{46381B4D-FD68-4D98-B529-0BADF545E5BA}" type="pres">
      <dgm:prSet presAssocID="{77B59F1D-494D-4398-84AA-708497738706}" presName="textRect" presStyleLbl="revTx" presStyleIdx="0" presStyleCnt="7">
        <dgm:presLayoutVars>
          <dgm:chMax val="1"/>
          <dgm:chPref val="1"/>
        </dgm:presLayoutVars>
      </dgm:prSet>
      <dgm:spPr/>
    </dgm:pt>
    <dgm:pt modelId="{965C5A72-BD3A-4B6E-9330-51165D1D2A92}" type="pres">
      <dgm:prSet presAssocID="{71FB91E7-FA22-44C9-9EC9-76AFDBBE2689}" presName="sibTrans" presStyleCnt="0"/>
      <dgm:spPr/>
    </dgm:pt>
    <dgm:pt modelId="{9392B97E-020C-4E3C-A3EE-39D8E1049F46}" type="pres">
      <dgm:prSet presAssocID="{674F8D51-DDE7-43ED-AF8E-7C574B32A0B5}" presName="compNode" presStyleCnt="0"/>
      <dgm:spPr/>
    </dgm:pt>
    <dgm:pt modelId="{11EE0E58-CFD4-4176-ACBA-3C674313A435}" type="pres">
      <dgm:prSet presAssocID="{674F8D51-DDE7-43ED-AF8E-7C574B32A0B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FEF960D2-ABD3-4822-93C2-ED92C1BA1598}" type="pres">
      <dgm:prSet presAssocID="{674F8D51-DDE7-43ED-AF8E-7C574B32A0B5}" presName="spaceRect" presStyleCnt="0"/>
      <dgm:spPr/>
    </dgm:pt>
    <dgm:pt modelId="{26B492C4-0047-465B-A032-1E143A410271}" type="pres">
      <dgm:prSet presAssocID="{674F8D51-DDE7-43ED-AF8E-7C574B32A0B5}" presName="textRect" presStyleLbl="revTx" presStyleIdx="1" presStyleCnt="7">
        <dgm:presLayoutVars>
          <dgm:chMax val="1"/>
          <dgm:chPref val="1"/>
        </dgm:presLayoutVars>
      </dgm:prSet>
      <dgm:spPr/>
    </dgm:pt>
    <dgm:pt modelId="{BE464931-993C-4710-8354-B5EF2D977B86}" type="pres">
      <dgm:prSet presAssocID="{8A801138-0CC0-45E6-829C-69C66BFBE7D2}" presName="sibTrans" presStyleCnt="0"/>
      <dgm:spPr/>
    </dgm:pt>
    <dgm:pt modelId="{B6D43039-C56B-46AD-BE7E-0D820FC000C8}" type="pres">
      <dgm:prSet presAssocID="{B82206C7-DC51-4842-BE16-0F9DB18530D7}" presName="compNode" presStyleCnt="0"/>
      <dgm:spPr/>
    </dgm:pt>
    <dgm:pt modelId="{E9006FD1-6C09-4042-92D4-C02AEC781D5A}" type="pres">
      <dgm:prSet presAssocID="{B82206C7-DC51-4842-BE16-0F9DB18530D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DD992A0-699A-45FF-87EC-574021346FC4}" type="pres">
      <dgm:prSet presAssocID="{B82206C7-DC51-4842-BE16-0F9DB18530D7}" presName="spaceRect" presStyleCnt="0"/>
      <dgm:spPr/>
    </dgm:pt>
    <dgm:pt modelId="{28C18D46-1432-4C42-80A2-499CC5454FD2}" type="pres">
      <dgm:prSet presAssocID="{B82206C7-DC51-4842-BE16-0F9DB18530D7}" presName="textRect" presStyleLbl="revTx" presStyleIdx="2" presStyleCnt="7">
        <dgm:presLayoutVars>
          <dgm:chMax val="1"/>
          <dgm:chPref val="1"/>
        </dgm:presLayoutVars>
      </dgm:prSet>
      <dgm:spPr/>
    </dgm:pt>
    <dgm:pt modelId="{D53BE138-1342-4AD5-9290-131B2979C4B9}" type="pres">
      <dgm:prSet presAssocID="{87E8AD2A-933F-4C59-81CE-66DC790A73BF}" presName="sibTrans" presStyleCnt="0"/>
      <dgm:spPr/>
    </dgm:pt>
    <dgm:pt modelId="{F3A50F4E-F022-4876-B6B8-D73A6EC9B30E}" type="pres">
      <dgm:prSet presAssocID="{74CD467A-6F5D-405A-87A2-3830DA3FD303}" presName="compNode" presStyleCnt="0"/>
      <dgm:spPr/>
    </dgm:pt>
    <dgm:pt modelId="{6450AA85-621F-4734-9DBC-1CD2DF26A506}" type="pres">
      <dgm:prSet presAssocID="{74CD467A-6F5D-405A-87A2-3830DA3FD30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DB1C3021-8D5C-4FF6-91C7-9F2BC4FC9CFC}" type="pres">
      <dgm:prSet presAssocID="{74CD467A-6F5D-405A-87A2-3830DA3FD303}" presName="spaceRect" presStyleCnt="0"/>
      <dgm:spPr/>
    </dgm:pt>
    <dgm:pt modelId="{6387C31A-FABC-4180-B1F9-22FFEE7C6A52}" type="pres">
      <dgm:prSet presAssocID="{74CD467A-6F5D-405A-87A2-3830DA3FD303}" presName="textRect" presStyleLbl="revTx" presStyleIdx="3" presStyleCnt="7">
        <dgm:presLayoutVars>
          <dgm:chMax val="1"/>
          <dgm:chPref val="1"/>
        </dgm:presLayoutVars>
      </dgm:prSet>
      <dgm:spPr/>
    </dgm:pt>
    <dgm:pt modelId="{9F436775-A954-4BBC-B6CD-2FCB9AB4B40F}" type="pres">
      <dgm:prSet presAssocID="{12193558-F855-4EDD-B926-D4DF36524C01}" presName="sibTrans" presStyleCnt="0"/>
      <dgm:spPr/>
    </dgm:pt>
    <dgm:pt modelId="{D727E497-0523-4405-9CC9-D38F30D3ACE8}" type="pres">
      <dgm:prSet presAssocID="{532BAD21-52EB-4875-B822-38A9ED959076}" presName="compNode" presStyleCnt="0"/>
      <dgm:spPr/>
    </dgm:pt>
    <dgm:pt modelId="{B0B49ECB-2200-40B7-A304-6BF1893E140E}" type="pres">
      <dgm:prSet presAssocID="{532BAD21-52EB-4875-B822-38A9ED95907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EE6F845-9BF9-4CDC-BD94-C893B0155C71}" type="pres">
      <dgm:prSet presAssocID="{532BAD21-52EB-4875-B822-38A9ED959076}" presName="spaceRect" presStyleCnt="0"/>
      <dgm:spPr/>
    </dgm:pt>
    <dgm:pt modelId="{21281F38-4FA9-4A3E-8D93-10F2097EB954}" type="pres">
      <dgm:prSet presAssocID="{532BAD21-52EB-4875-B822-38A9ED959076}" presName="textRect" presStyleLbl="revTx" presStyleIdx="4" presStyleCnt="7">
        <dgm:presLayoutVars>
          <dgm:chMax val="1"/>
          <dgm:chPref val="1"/>
        </dgm:presLayoutVars>
      </dgm:prSet>
      <dgm:spPr/>
    </dgm:pt>
    <dgm:pt modelId="{84583098-D4CB-4915-BD3E-603595D963B9}" type="pres">
      <dgm:prSet presAssocID="{32E946EF-CEA8-4076-9B7B-DBE0FD4C14ED}" presName="sibTrans" presStyleCnt="0"/>
      <dgm:spPr/>
    </dgm:pt>
    <dgm:pt modelId="{F57B6F59-BFF7-4482-8601-65C3C90C111F}" type="pres">
      <dgm:prSet presAssocID="{3E165E7D-ED4F-427B-B35A-4AD007CB785A}" presName="compNode" presStyleCnt="0"/>
      <dgm:spPr/>
    </dgm:pt>
    <dgm:pt modelId="{3988A731-9332-4C43-8322-DA98B1CA787B}" type="pres">
      <dgm:prSet presAssocID="{3E165E7D-ED4F-427B-B35A-4AD007CB785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EE74B45-231F-4AAE-A567-BFB0279F74EB}" type="pres">
      <dgm:prSet presAssocID="{3E165E7D-ED4F-427B-B35A-4AD007CB785A}" presName="spaceRect" presStyleCnt="0"/>
      <dgm:spPr/>
    </dgm:pt>
    <dgm:pt modelId="{A4E5C09D-DC9E-4FD9-B133-73EE9E263938}" type="pres">
      <dgm:prSet presAssocID="{3E165E7D-ED4F-427B-B35A-4AD007CB785A}" presName="textRect" presStyleLbl="revTx" presStyleIdx="5" presStyleCnt="7">
        <dgm:presLayoutVars>
          <dgm:chMax val="1"/>
          <dgm:chPref val="1"/>
        </dgm:presLayoutVars>
      </dgm:prSet>
      <dgm:spPr/>
    </dgm:pt>
    <dgm:pt modelId="{047C515A-19DF-48E2-AB2B-8045887AF5FF}" type="pres">
      <dgm:prSet presAssocID="{ADB89E28-6273-4B53-B1C4-445E19F639D6}" presName="sibTrans" presStyleCnt="0"/>
      <dgm:spPr/>
    </dgm:pt>
    <dgm:pt modelId="{D1E23DCF-FABF-4E6A-A96B-EA7EEA501EAB}" type="pres">
      <dgm:prSet presAssocID="{28C731B9-0CA9-423A-8FDB-0275948634EA}" presName="compNode" presStyleCnt="0"/>
      <dgm:spPr/>
    </dgm:pt>
    <dgm:pt modelId="{A6D2AF2F-9676-4A5B-9E45-6D27C4056D54}" type="pres">
      <dgm:prSet presAssocID="{28C731B9-0CA9-423A-8FDB-0275948634E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F202DE9A-C0AA-4CFC-B1F1-1BD603374118}" type="pres">
      <dgm:prSet presAssocID="{28C731B9-0CA9-423A-8FDB-0275948634EA}" presName="spaceRect" presStyleCnt="0"/>
      <dgm:spPr/>
    </dgm:pt>
    <dgm:pt modelId="{682DB827-FA4E-4D10-B65B-A3EA943DED1E}" type="pres">
      <dgm:prSet presAssocID="{28C731B9-0CA9-423A-8FDB-0275948634E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46B3601-C789-4E15-9B62-2B1BABFB0D14}" type="presOf" srcId="{74CD467A-6F5D-405A-87A2-3830DA3FD303}" destId="{6387C31A-FABC-4180-B1F9-22FFEE7C6A52}" srcOrd="0" destOrd="0" presId="urn:microsoft.com/office/officeart/2018/2/layout/IconLabelList"/>
    <dgm:cxn modelId="{E2978705-D308-4496-875F-C2D3F8A3D75B}" srcId="{5E11CCD9-AFB4-4959-B801-837051C5A1B8}" destId="{77B59F1D-494D-4398-84AA-708497738706}" srcOrd="0" destOrd="0" parTransId="{4B51E30E-6BB3-44F9-8740-390AE963A8D9}" sibTransId="{71FB91E7-FA22-44C9-9EC9-76AFDBBE2689}"/>
    <dgm:cxn modelId="{7734AD16-7560-49AC-9693-C8BA3BF916C7}" srcId="{5E11CCD9-AFB4-4959-B801-837051C5A1B8}" destId="{B82206C7-DC51-4842-BE16-0F9DB18530D7}" srcOrd="2" destOrd="0" parTransId="{C3E58751-8519-4E3F-8D21-51AEF5F96671}" sibTransId="{87E8AD2A-933F-4C59-81CE-66DC790A73BF}"/>
    <dgm:cxn modelId="{C57F2A29-D483-47E6-9A2E-7F221D234615}" srcId="{5E11CCD9-AFB4-4959-B801-837051C5A1B8}" destId="{74CD467A-6F5D-405A-87A2-3830DA3FD303}" srcOrd="3" destOrd="0" parTransId="{C5D82033-5E70-439E-9C22-ED024DE4AD23}" sibTransId="{12193558-F855-4EDD-B926-D4DF36524C01}"/>
    <dgm:cxn modelId="{6D8F473F-96F8-47A9-B7C0-E32167C9C82A}" srcId="{5E11CCD9-AFB4-4959-B801-837051C5A1B8}" destId="{532BAD21-52EB-4875-B822-38A9ED959076}" srcOrd="4" destOrd="0" parTransId="{DFB76421-75CA-4B5D-9393-E9ED2ECE7DE8}" sibTransId="{32E946EF-CEA8-4076-9B7B-DBE0FD4C14ED}"/>
    <dgm:cxn modelId="{C7E10E65-FFA1-47FE-96B7-96B53687D790}" type="presOf" srcId="{B82206C7-DC51-4842-BE16-0F9DB18530D7}" destId="{28C18D46-1432-4C42-80A2-499CC5454FD2}" srcOrd="0" destOrd="0" presId="urn:microsoft.com/office/officeart/2018/2/layout/IconLabelList"/>
    <dgm:cxn modelId="{FB57EF73-6CCF-418C-B12D-8D66898A57DC}" type="presOf" srcId="{28C731B9-0CA9-423A-8FDB-0275948634EA}" destId="{682DB827-FA4E-4D10-B65B-A3EA943DED1E}" srcOrd="0" destOrd="0" presId="urn:microsoft.com/office/officeart/2018/2/layout/IconLabelList"/>
    <dgm:cxn modelId="{2FBBAB76-E56F-42E6-8A13-4DED5C8242D1}" type="presOf" srcId="{532BAD21-52EB-4875-B822-38A9ED959076}" destId="{21281F38-4FA9-4A3E-8D93-10F2097EB954}" srcOrd="0" destOrd="0" presId="urn:microsoft.com/office/officeart/2018/2/layout/IconLabelList"/>
    <dgm:cxn modelId="{0AD77D8B-64AB-4687-BBD2-E1AE7029E68D}" type="presOf" srcId="{77B59F1D-494D-4398-84AA-708497738706}" destId="{46381B4D-FD68-4D98-B529-0BADF545E5BA}" srcOrd="0" destOrd="0" presId="urn:microsoft.com/office/officeart/2018/2/layout/IconLabelList"/>
    <dgm:cxn modelId="{3AD9E28B-539E-4D12-8EA8-1CD1CFD87AA1}" type="presOf" srcId="{5E11CCD9-AFB4-4959-B801-837051C5A1B8}" destId="{C659EBC8-4825-4D48-89A7-F2AD3577C1A3}" srcOrd="0" destOrd="0" presId="urn:microsoft.com/office/officeart/2018/2/layout/IconLabelList"/>
    <dgm:cxn modelId="{7DB6539B-D277-4F54-9504-1682305C1BC1}" srcId="{5E11CCD9-AFB4-4959-B801-837051C5A1B8}" destId="{674F8D51-DDE7-43ED-AF8E-7C574B32A0B5}" srcOrd="1" destOrd="0" parTransId="{5D611D42-0B88-4DED-A19B-5178C6F3459C}" sibTransId="{8A801138-0CC0-45E6-829C-69C66BFBE7D2}"/>
    <dgm:cxn modelId="{2E26B6A1-8342-4815-9199-EAC97C394171}" type="presOf" srcId="{3E165E7D-ED4F-427B-B35A-4AD007CB785A}" destId="{A4E5C09D-DC9E-4FD9-B133-73EE9E263938}" srcOrd="0" destOrd="0" presId="urn:microsoft.com/office/officeart/2018/2/layout/IconLabelList"/>
    <dgm:cxn modelId="{26DD95C0-F27E-4A10-A7CD-12D305EC7E6B}" srcId="{5E11CCD9-AFB4-4959-B801-837051C5A1B8}" destId="{28C731B9-0CA9-423A-8FDB-0275948634EA}" srcOrd="6" destOrd="0" parTransId="{086E3E42-74EE-438C-ABEC-93C0E9B7EDB6}" sibTransId="{F82688F5-5B9E-421B-ADC0-F70BA2C949A5}"/>
    <dgm:cxn modelId="{37614CC3-0146-41CD-87AD-3E2781B2332D}" type="presOf" srcId="{674F8D51-DDE7-43ED-AF8E-7C574B32A0B5}" destId="{26B492C4-0047-465B-A032-1E143A410271}" srcOrd="0" destOrd="0" presId="urn:microsoft.com/office/officeart/2018/2/layout/IconLabelList"/>
    <dgm:cxn modelId="{C4A79DD3-A52F-4501-905E-C002C4F0AAD5}" srcId="{5E11CCD9-AFB4-4959-B801-837051C5A1B8}" destId="{3E165E7D-ED4F-427B-B35A-4AD007CB785A}" srcOrd="5" destOrd="0" parTransId="{A6E2C489-2425-4C0A-B447-3CD0209A6132}" sibTransId="{ADB89E28-6273-4B53-B1C4-445E19F639D6}"/>
    <dgm:cxn modelId="{99670632-37B6-4605-A5A7-25EF12A25E33}" type="presParOf" srcId="{C659EBC8-4825-4D48-89A7-F2AD3577C1A3}" destId="{FE685E05-AEBE-47FA-86EC-4BEAA95D3222}" srcOrd="0" destOrd="0" presId="urn:microsoft.com/office/officeart/2018/2/layout/IconLabelList"/>
    <dgm:cxn modelId="{C902E6EA-21FE-4339-969F-1EA52C8A562A}" type="presParOf" srcId="{FE685E05-AEBE-47FA-86EC-4BEAA95D3222}" destId="{5967A590-9A41-4669-A2C3-6F6D7453836C}" srcOrd="0" destOrd="0" presId="urn:microsoft.com/office/officeart/2018/2/layout/IconLabelList"/>
    <dgm:cxn modelId="{97E25B6E-04ED-416C-B351-5F9E7BFD7253}" type="presParOf" srcId="{FE685E05-AEBE-47FA-86EC-4BEAA95D3222}" destId="{9B349C7F-28EC-45E5-AB14-B602DACE9A79}" srcOrd="1" destOrd="0" presId="urn:microsoft.com/office/officeart/2018/2/layout/IconLabelList"/>
    <dgm:cxn modelId="{8F8EC869-F229-434A-AAB6-3CD0B1E7E4D8}" type="presParOf" srcId="{FE685E05-AEBE-47FA-86EC-4BEAA95D3222}" destId="{46381B4D-FD68-4D98-B529-0BADF545E5BA}" srcOrd="2" destOrd="0" presId="urn:microsoft.com/office/officeart/2018/2/layout/IconLabelList"/>
    <dgm:cxn modelId="{CE709F8F-9664-4D4B-9A95-A339E496A213}" type="presParOf" srcId="{C659EBC8-4825-4D48-89A7-F2AD3577C1A3}" destId="{965C5A72-BD3A-4B6E-9330-51165D1D2A92}" srcOrd="1" destOrd="0" presId="urn:microsoft.com/office/officeart/2018/2/layout/IconLabelList"/>
    <dgm:cxn modelId="{5E7EA211-F14B-4EE3-8DF2-F1B6EE05E6FC}" type="presParOf" srcId="{C659EBC8-4825-4D48-89A7-F2AD3577C1A3}" destId="{9392B97E-020C-4E3C-A3EE-39D8E1049F46}" srcOrd="2" destOrd="0" presId="urn:microsoft.com/office/officeart/2018/2/layout/IconLabelList"/>
    <dgm:cxn modelId="{DF83018E-43B0-4E7E-A25B-36E3E0544046}" type="presParOf" srcId="{9392B97E-020C-4E3C-A3EE-39D8E1049F46}" destId="{11EE0E58-CFD4-4176-ACBA-3C674313A435}" srcOrd="0" destOrd="0" presId="urn:microsoft.com/office/officeart/2018/2/layout/IconLabelList"/>
    <dgm:cxn modelId="{2A7EBA4A-468F-4C43-B0A3-6C99A7FD4B62}" type="presParOf" srcId="{9392B97E-020C-4E3C-A3EE-39D8E1049F46}" destId="{FEF960D2-ABD3-4822-93C2-ED92C1BA1598}" srcOrd="1" destOrd="0" presId="urn:microsoft.com/office/officeart/2018/2/layout/IconLabelList"/>
    <dgm:cxn modelId="{61001C7C-73D3-428C-851C-9720479E4F49}" type="presParOf" srcId="{9392B97E-020C-4E3C-A3EE-39D8E1049F46}" destId="{26B492C4-0047-465B-A032-1E143A410271}" srcOrd="2" destOrd="0" presId="urn:microsoft.com/office/officeart/2018/2/layout/IconLabelList"/>
    <dgm:cxn modelId="{8A8F3AD8-5B75-4378-99F5-06151BB3EFF7}" type="presParOf" srcId="{C659EBC8-4825-4D48-89A7-F2AD3577C1A3}" destId="{BE464931-993C-4710-8354-B5EF2D977B86}" srcOrd="3" destOrd="0" presId="urn:microsoft.com/office/officeart/2018/2/layout/IconLabelList"/>
    <dgm:cxn modelId="{A441D503-F117-449E-B6B7-701FA4E8FFF9}" type="presParOf" srcId="{C659EBC8-4825-4D48-89A7-F2AD3577C1A3}" destId="{B6D43039-C56B-46AD-BE7E-0D820FC000C8}" srcOrd="4" destOrd="0" presId="urn:microsoft.com/office/officeart/2018/2/layout/IconLabelList"/>
    <dgm:cxn modelId="{68FB8794-F728-4A9C-B880-07CC95AA6D11}" type="presParOf" srcId="{B6D43039-C56B-46AD-BE7E-0D820FC000C8}" destId="{E9006FD1-6C09-4042-92D4-C02AEC781D5A}" srcOrd="0" destOrd="0" presId="urn:microsoft.com/office/officeart/2018/2/layout/IconLabelList"/>
    <dgm:cxn modelId="{D0BA6861-E2B5-403C-AE0B-A2301FD085EC}" type="presParOf" srcId="{B6D43039-C56B-46AD-BE7E-0D820FC000C8}" destId="{9DD992A0-699A-45FF-87EC-574021346FC4}" srcOrd="1" destOrd="0" presId="urn:microsoft.com/office/officeart/2018/2/layout/IconLabelList"/>
    <dgm:cxn modelId="{EC1A8A63-A161-4D5E-B712-8BD9DE57F3BA}" type="presParOf" srcId="{B6D43039-C56B-46AD-BE7E-0D820FC000C8}" destId="{28C18D46-1432-4C42-80A2-499CC5454FD2}" srcOrd="2" destOrd="0" presId="urn:microsoft.com/office/officeart/2018/2/layout/IconLabelList"/>
    <dgm:cxn modelId="{ACD77D05-06BC-44EC-A132-F7FE193BB3C7}" type="presParOf" srcId="{C659EBC8-4825-4D48-89A7-F2AD3577C1A3}" destId="{D53BE138-1342-4AD5-9290-131B2979C4B9}" srcOrd="5" destOrd="0" presId="urn:microsoft.com/office/officeart/2018/2/layout/IconLabelList"/>
    <dgm:cxn modelId="{88EEAB17-4104-4F90-AA71-B2E45EE1B3B7}" type="presParOf" srcId="{C659EBC8-4825-4D48-89A7-F2AD3577C1A3}" destId="{F3A50F4E-F022-4876-B6B8-D73A6EC9B30E}" srcOrd="6" destOrd="0" presId="urn:microsoft.com/office/officeart/2018/2/layout/IconLabelList"/>
    <dgm:cxn modelId="{188EE1DB-B5F6-453F-82CD-6589F908B134}" type="presParOf" srcId="{F3A50F4E-F022-4876-B6B8-D73A6EC9B30E}" destId="{6450AA85-621F-4734-9DBC-1CD2DF26A506}" srcOrd="0" destOrd="0" presId="urn:microsoft.com/office/officeart/2018/2/layout/IconLabelList"/>
    <dgm:cxn modelId="{90A8FA51-5FB3-4859-B4E6-048AE258FA3F}" type="presParOf" srcId="{F3A50F4E-F022-4876-B6B8-D73A6EC9B30E}" destId="{DB1C3021-8D5C-4FF6-91C7-9F2BC4FC9CFC}" srcOrd="1" destOrd="0" presId="urn:microsoft.com/office/officeart/2018/2/layout/IconLabelList"/>
    <dgm:cxn modelId="{86415634-25D0-440A-AA5F-1A3C3B7B2DB0}" type="presParOf" srcId="{F3A50F4E-F022-4876-B6B8-D73A6EC9B30E}" destId="{6387C31A-FABC-4180-B1F9-22FFEE7C6A52}" srcOrd="2" destOrd="0" presId="urn:microsoft.com/office/officeart/2018/2/layout/IconLabelList"/>
    <dgm:cxn modelId="{9AEBEB07-9B00-45FE-A23C-E442173ED1DA}" type="presParOf" srcId="{C659EBC8-4825-4D48-89A7-F2AD3577C1A3}" destId="{9F436775-A954-4BBC-B6CD-2FCB9AB4B40F}" srcOrd="7" destOrd="0" presId="urn:microsoft.com/office/officeart/2018/2/layout/IconLabelList"/>
    <dgm:cxn modelId="{B322FD7D-E303-402D-A59C-6EA065BF89C2}" type="presParOf" srcId="{C659EBC8-4825-4D48-89A7-F2AD3577C1A3}" destId="{D727E497-0523-4405-9CC9-D38F30D3ACE8}" srcOrd="8" destOrd="0" presId="urn:microsoft.com/office/officeart/2018/2/layout/IconLabelList"/>
    <dgm:cxn modelId="{3044ADEA-1EE6-4CFB-A815-7330BA6B4318}" type="presParOf" srcId="{D727E497-0523-4405-9CC9-D38F30D3ACE8}" destId="{B0B49ECB-2200-40B7-A304-6BF1893E140E}" srcOrd="0" destOrd="0" presId="urn:microsoft.com/office/officeart/2018/2/layout/IconLabelList"/>
    <dgm:cxn modelId="{4C0AAEB1-FAE6-4298-975B-8D3861C656CE}" type="presParOf" srcId="{D727E497-0523-4405-9CC9-D38F30D3ACE8}" destId="{3EE6F845-9BF9-4CDC-BD94-C893B0155C71}" srcOrd="1" destOrd="0" presId="urn:microsoft.com/office/officeart/2018/2/layout/IconLabelList"/>
    <dgm:cxn modelId="{5A536BF1-76EF-4828-BFAB-E995856A8927}" type="presParOf" srcId="{D727E497-0523-4405-9CC9-D38F30D3ACE8}" destId="{21281F38-4FA9-4A3E-8D93-10F2097EB954}" srcOrd="2" destOrd="0" presId="urn:microsoft.com/office/officeart/2018/2/layout/IconLabelList"/>
    <dgm:cxn modelId="{7F89E9C2-2FDC-4E9B-87A9-E7A77BA20D56}" type="presParOf" srcId="{C659EBC8-4825-4D48-89A7-F2AD3577C1A3}" destId="{84583098-D4CB-4915-BD3E-603595D963B9}" srcOrd="9" destOrd="0" presId="urn:microsoft.com/office/officeart/2018/2/layout/IconLabelList"/>
    <dgm:cxn modelId="{A07A11FD-2AA0-48C6-A9CE-29A7F51BA3C4}" type="presParOf" srcId="{C659EBC8-4825-4D48-89A7-F2AD3577C1A3}" destId="{F57B6F59-BFF7-4482-8601-65C3C90C111F}" srcOrd="10" destOrd="0" presId="urn:microsoft.com/office/officeart/2018/2/layout/IconLabelList"/>
    <dgm:cxn modelId="{69FC022A-3CC7-44DA-81D2-7C0815281E12}" type="presParOf" srcId="{F57B6F59-BFF7-4482-8601-65C3C90C111F}" destId="{3988A731-9332-4C43-8322-DA98B1CA787B}" srcOrd="0" destOrd="0" presId="urn:microsoft.com/office/officeart/2018/2/layout/IconLabelList"/>
    <dgm:cxn modelId="{673C2353-0287-4BCF-BC60-AF6E5A464E3C}" type="presParOf" srcId="{F57B6F59-BFF7-4482-8601-65C3C90C111F}" destId="{9EE74B45-231F-4AAE-A567-BFB0279F74EB}" srcOrd="1" destOrd="0" presId="urn:microsoft.com/office/officeart/2018/2/layout/IconLabelList"/>
    <dgm:cxn modelId="{F9DFDCC8-FA37-47B9-B146-4D6841C4CA79}" type="presParOf" srcId="{F57B6F59-BFF7-4482-8601-65C3C90C111F}" destId="{A4E5C09D-DC9E-4FD9-B133-73EE9E263938}" srcOrd="2" destOrd="0" presId="urn:microsoft.com/office/officeart/2018/2/layout/IconLabelList"/>
    <dgm:cxn modelId="{4A344C93-C34C-4E14-B382-C394E5D1B04C}" type="presParOf" srcId="{C659EBC8-4825-4D48-89A7-F2AD3577C1A3}" destId="{047C515A-19DF-48E2-AB2B-8045887AF5FF}" srcOrd="11" destOrd="0" presId="urn:microsoft.com/office/officeart/2018/2/layout/IconLabelList"/>
    <dgm:cxn modelId="{0BA08F51-6927-4C45-886C-F946380EAD60}" type="presParOf" srcId="{C659EBC8-4825-4D48-89A7-F2AD3577C1A3}" destId="{D1E23DCF-FABF-4E6A-A96B-EA7EEA501EAB}" srcOrd="12" destOrd="0" presId="urn:microsoft.com/office/officeart/2018/2/layout/IconLabelList"/>
    <dgm:cxn modelId="{FDCB542D-BFA9-4767-99FE-105C6916E40F}" type="presParOf" srcId="{D1E23DCF-FABF-4E6A-A96B-EA7EEA501EAB}" destId="{A6D2AF2F-9676-4A5B-9E45-6D27C4056D54}" srcOrd="0" destOrd="0" presId="urn:microsoft.com/office/officeart/2018/2/layout/IconLabelList"/>
    <dgm:cxn modelId="{3F2B3865-A8CC-4FB0-9892-8BD71AC95F6E}" type="presParOf" srcId="{D1E23DCF-FABF-4E6A-A96B-EA7EEA501EAB}" destId="{F202DE9A-C0AA-4CFC-B1F1-1BD603374118}" srcOrd="1" destOrd="0" presId="urn:microsoft.com/office/officeart/2018/2/layout/IconLabelList"/>
    <dgm:cxn modelId="{8A15D66A-2C68-4EE7-A4C7-8C7924A9675E}" type="presParOf" srcId="{D1E23DCF-FABF-4E6A-A96B-EA7EEA501EAB}" destId="{682DB827-FA4E-4D10-B65B-A3EA943DED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1D620-FD9F-4341-BBB7-5719E4914C7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DB670EC-1403-4893-9B4D-C0F8EB016312}">
      <dgm:prSet/>
      <dgm:spPr/>
      <dgm:t>
        <a:bodyPr/>
        <a:lstStyle/>
        <a:p>
          <a:pPr>
            <a:defRPr cap="all"/>
          </a:pPr>
          <a:r>
            <a:rPr lang="en-US"/>
            <a:t>Features:</a:t>
          </a:r>
        </a:p>
      </dgm:t>
    </dgm:pt>
    <dgm:pt modelId="{2D71CFEF-EBD8-4A78-B082-5A15142EB3C0}" type="parTrans" cxnId="{DF76A2D7-1001-4F82-BBB2-CA04F3EF17A0}">
      <dgm:prSet/>
      <dgm:spPr/>
      <dgm:t>
        <a:bodyPr/>
        <a:lstStyle/>
        <a:p>
          <a:endParaRPr lang="en-US"/>
        </a:p>
      </dgm:t>
    </dgm:pt>
    <dgm:pt modelId="{3551A53A-3A3E-4C67-840A-73E0DB6BF4D2}" type="sibTrans" cxnId="{DF76A2D7-1001-4F82-BBB2-CA04F3EF17A0}">
      <dgm:prSet/>
      <dgm:spPr/>
      <dgm:t>
        <a:bodyPr/>
        <a:lstStyle/>
        <a:p>
          <a:endParaRPr lang="en-US"/>
        </a:p>
      </dgm:t>
    </dgm:pt>
    <dgm:pt modelId="{9E3D5C0D-A80E-4E60-8621-5D4ED96694ED}">
      <dgm:prSet/>
      <dgm:spPr/>
      <dgm:t>
        <a:bodyPr/>
        <a:lstStyle/>
        <a:p>
          <a:pPr>
            <a:defRPr cap="all"/>
          </a:pPr>
          <a:r>
            <a:rPr lang="en-US"/>
            <a:t>1. View and verify claims automatically against predefined criteria.</a:t>
          </a:r>
        </a:p>
      </dgm:t>
    </dgm:pt>
    <dgm:pt modelId="{EA92C588-70DE-4AFA-A561-186FC6DFB380}" type="parTrans" cxnId="{2B6969DC-04C2-4E92-BE34-16D409F4FB40}">
      <dgm:prSet/>
      <dgm:spPr/>
      <dgm:t>
        <a:bodyPr/>
        <a:lstStyle/>
        <a:p>
          <a:endParaRPr lang="en-US"/>
        </a:p>
      </dgm:t>
    </dgm:pt>
    <dgm:pt modelId="{E29C62F6-5B1B-43CC-AE68-2FFC6F02E9BD}" type="sibTrans" cxnId="{2B6969DC-04C2-4E92-BE34-16D409F4FB40}">
      <dgm:prSet/>
      <dgm:spPr/>
      <dgm:t>
        <a:bodyPr/>
        <a:lstStyle/>
        <a:p>
          <a:endParaRPr lang="en-US"/>
        </a:p>
      </dgm:t>
    </dgm:pt>
    <dgm:pt modelId="{9A33ECE4-2B3E-4219-A4C5-143B2CC4E310}">
      <dgm:prSet/>
      <dgm:spPr/>
      <dgm:t>
        <a:bodyPr/>
        <a:lstStyle/>
        <a:p>
          <a:pPr>
            <a:defRPr cap="all"/>
          </a:pPr>
          <a:r>
            <a:rPr lang="en-US"/>
            <a:t>2. Approve or reject claims via a streamlined workflow.</a:t>
          </a:r>
        </a:p>
      </dgm:t>
    </dgm:pt>
    <dgm:pt modelId="{ED9A2778-103A-414C-A2D5-426AFCCF1950}" type="parTrans" cxnId="{F71F6C58-95AA-47C2-8A0F-1E70F3B60A17}">
      <dgm:prSet/>
      <dgm:spPr/>
      <dgm:t>
        <a:bodyPr/>
        <a:lstStyle/>
        <a:p>
          <a:endParaRPr lang="en-US"/>
        </a:p>
      </dgm:t>
    </dgm:pt>
    <dgm:pt modelId="{FDC333C7-5FED-41DF-AF7C-75E595865D45}" type="sibTrans" cxnId="{F71F6C58-95AA-47C2-8A0F-1E70F3B60A17}">
      <dgm:prSet/>
      <dgm:spPr/>
      <dgm:t>
        <a:bodyPr/>
        <a:lstStyle/>
        <a:p>
          <a:endParaRPr lang="en-US"/>
        </a:p>
      </dgm:t>
    </dgm:pt>
    <dgm:pt modelId="{FB4F0A48-23D4-42FA-8D0B-C8FBDB157DE4}">
      <dgm:prSet/>
      <dgm:spPr/>
      <dgm:t>
        <a:bodyPr/>
        <a:lstStyle/>
        <a:p>
          <a:pPr>
            <a:defRPr cap="all"/>
          </a:pPr>
          <a:r>
            <a:rPr lang="en-US"/>
            <a:t>3. Automated status updates for transparency.</a:t>
          </a:r>
        </a:p>
      </dgm:t>
    </dgm:pt>
    <dgm:pt modelId="{B2DF925B-0787-46CE-8280-3350C5B5F297}" type="parTrans" cxnId="{9474D454-FC31-46AE-A9FA-6F1795A0C3AA}">
      <dgm:prSet/>
      <dgm:spPr/>
      <dgm:t>
        <a:bodyPr/>
        <a:lstStyle/>
        <a:p>
          <a:endParaRPr lang="en-US"/>
        </a:p>
      </dgm:t>
    </dgm:pt>
    <dgm:pt modelId="{F0612B71-C671-4567-B3EC-EA28CF554A2B}" type="sibTrans" cxnId="{9474D454-FC31-46AE-A9FA-6F1795A0C3AA}">
      <dgm:prSet/>
      <dgm:spPr/>
      <dgm:t>
        <a:bodyPr/>
        <a:lstStyle/>
        <a:p>
          <a:endParaRPr lang="en-US"/>
        </a:p>
      </dgm:t>
    </dgm:pt>
    <dgm:pt modelId="{60F04200-8A5A-4194-8AB7-93C65FC05610}">
      <dgm:prSet/>
      <dgm:spPr/>
      <dgm:t>
        <a:bodyPr/>
        <a:lstStyle/>
        <a:p>
          <a:pPr>
            <a:defRPr cap="all"/>
          </a:pPr>
          <a:r>
            <a:rPr lang="en-US"/>
            <a:t>Benefits:</a:t>
          </a:r>
        </a:p>
      </dgm:t>
    </dgm:pt>
    <dgm:pt modelId="{1776D953-F303-4D18-9890-EE58B0BE5569}" type="parTrans" cxnId="{20D7A112-4512-4305-9E76-2928CCD16F79}">
      <dgm:prSet/>
      <dgm:spPr/>
      <dgm:t>
        <a:bodyPr/>
        <a:lstStyle/>
        <a:p>
          <a:endParaRPr lang="en-US"/>
        </a:p>
      </dgm:t>
    </dgm:pt>
    <dgm:pt modelId="{8916481C-02DD-4EE2-939B-0538061D1183}" type="sibTrans" cxnId="{20D7A112-4512-4305-9E76-2928CCD16F79}">
      <dgm:prSet/>
      <dgm:spPr/>
      <dgm:t>
        <a:bodyPr/>
        <a:lstStyle/>
        <a:p>
          <a:endParaRPr lang="en-US"/>
        </a:p>
      </dgm:t>
    </dgm:pt>
    <dgm:pt modelId="{C9040929-F48B-4694-9E6A-F7C38899F11D}">
      <dgm:prSet/>
      <dgm:spPr/>
      <dgm:t>
        <a:bodyPr/>
        <a:lstStyle/>
        <a:p>
          <a:pPr>
            <a:defRPr cap="all"/>
          </a:pPr>
          <a:r>
            <a:rPr lang="en-US"/>
            <a:t>- Faster claim processing.</a:t>
          </a:r>
        </a:p>
      </dgm:t>
    </dgm:pt>
    <dgm:pt modelId="{2BDC936B-949C-44AE-80FF-A7BE8648EB9A}" type="parTrans" cxnId="{8DEC4F1B-2B3A-44C1-B654-556ADB0D43E5}">
      <dgm:prSet/>
      <dgm:spPr/>
      <dgm:t>
        <a:bodyPr/>
        <a:lstStyle/>
        <a:p>
          <a:endParaRPr lang="en-US"/>
        </a:p>
      </dgm:t>
    </dgm:pt>
    <dgm:pt modelId="{94157A50-EDD4-4916-BDB9-CACF1508938C}" type="sibTrans" cxnId="{8DEC4F1B-2B3A-44C1-B654-556ADB0D43E5}">
      <dgm:prSet/>
      <dgm:spPr/>
      <dgm:t>
        <a:bodyPr/>
        <a:lstStyle/>
        <a:p>
          <a:endParaRPr lang="en-US"/>
        </a:p>
      </dgm:t>
    </dgm:pt>
    <dgm:pt modelId="{82E576E6-A22E-4996-BEBB-79AB94CDFCA7}">
      <dgm:prSet/>
      <dgm:spPr/>
      <dgm:t>
        <a:bodyPr/>
        <a:lstStyle/>
        <a:p>
          <a:pPr>
            <a:defRPr cap="all"/>
          </a:pPr>
          <a:r>
            <a:rPr lang="en-US"/>
            <a:t>- Improved accuracy in verification.</a:t>
          </a:r>
        </a:p>
      </dgm:t>
    </dgm:pt>
    <dgm:pt modelId="{2EAA75C6-6551-441C-8088-C3DF09416638}" type="parTrans" cxnId="{F4590830-FA27-4353-9451-ED8A678FC06B}">
      <dgm:prSet/>
      <dgm:spPr/>
      <dgm:t>
        <a:bodyPr/>
        <a:lstStyle/>
        <a:p>
          <a:endParaRPr lang="en-US"/>
        </a:p>
      </dgm:t>
    </dgm:pt>
    <dgm:pt modelId="{31D12892-AAB0-4263-A76B-76857F0BAFCD}" type="sibTrans" cxnId="{F4590830-FA27-4353-9451-ED8A678FC06B}">
      <dgm:prSet/>
      <dgm:spPr/>
      <dgm:t>
        <a:bodyPr/>
        <a:lstStyle/>
        <a:p>
          <a:endParaRPr lang="en-US"/>
        </a:p>
      </dgm:t>
    </dgm:pt>
    <dgm:pt modelId="{4F48B7D2-9375-40D0-84C1-88D9A4707ED9}" type="pres">
      <dgm:prSet presAssocID="{D451D620-FD9F-4341-BBB7-5719E4914C70}" presName="root" presStyleCnt="0">
        <dgm:presLayoutVars>
          <dgm:dir/>
          <dgm:resizeHandles val="exact"/>
        </dgm:presLayoutVars>
      </dgm:prSet>
      <dgm:spPr/>
    </dgm:pt>
    <dgm:pt modelId="{A52F7D6C-8B19-47A7-88F0-A1038B8CA095}" type="pres">
      <dgm:prSet presAssocID="{FDB670EC-1403-4893-9B4D-C0F8EB016312}" presName="compNode" presStyleCnt="0"/>
      <dgm:spPr/>
    </dgm:pt>
    <dgm:pt modelId="{7D62CA39-0F0A-4DB2-A053-BC62CC135CC4}" type="pres">
      <dgm:prSet presAssocID="{FDB670EC-1403-4893-9B4D-C0F8EB016312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81967940-63F0-4163-84A8-004E6A221BDD}" type="pres">
      <dgm:prSet presAssocID="{FDB670EC-1403-4893-9B4D-C0F8EB01631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8CFADFC-2268-47F9-9016-6B08ECC10E80}" type="pres">
      <dgm:prSet presAssocID="{FDB670EC-1403-4893-9B4D-C0F8EB016312}" presName="spaceRect" presStyleCnt="0"/>
      <dgm:spPr/>
    </dgm:pt>
    <dgm:pt modelId="{CEA35E65-1A6B-478C-96E1-92848BB8A0EB}" type="pres">
      <dgm:prSet presAssocID="{FDB670EC-1403-4893-9B4D-C0F8EB016312}" presName="textRect" presStyleLbl="revTx" presStyleIdx="0" presStyleCnt="7">
        <dgm:presLayoutVars>
          <dgm:chMax val="1"/>
          <dgm:chPref val="1"/>
        </dgm:presLayoutVars>
      </dgm:prSet>
      <dgm:spPr/>
    </dgm:pt>
    <dgm:pt modelId="{F29897B0-E77A-43D9-9A0D-066A74519DEE}" type="pres">
      <dgm:prSet presAssocID="{3551A53A-3A3E-4C67-840A-73E0DB6BF4D2}" presName="sibTrans" presStyleCnt="0"/>
      <dgm:spPr/>
    </dgm:pt>
    <dgm:pt modelId="{23DEAA7A-1C9C-436E-978F-DF64AEC8D4E9}" type="pres">
      <dgm:prSet presAssocID="{9E3D5C0D-A80E-4E60-8621-5D4ED96694ED}" presName="compNode" presStyleCnt="0"/>
      <dgm:spPr/>
    </dgm:pt>
    <dgm:pt modelId="{AFAC8CA2-15C5-4C8D-BE36-40CFCAF8BD25}" type="pres">
      <dgm:prSet presAssocID="{9E3D5C0D-A80E-4E60-8621-5D4ED96694ED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2DAA6E8-869D-4DE4-8727-A266DBC132CC}" type="pres">
      <dgm:prSet presAssocID="{9E3D5C0D-A80E-4E60-8621-5D4ED96694E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E3C4D1D7-5E2F-4626-B08F-7B029C3D9F25}" type="pres">
      <dgm:prSet presAssocID="{9E3D5C0D-A80E-4E60-8621-5D4ED96694ED}" presName="spaceRect" presStyleCnt="0"/>
      <dgm:spPr/>
    </dgm:pt>
    <dgm:pt modelId="{DB4019B2-F343-42A5-9A74-629348B63597}" type="pres">
      <dgm:prSet presAssocID="{9E3D5C0D-A80E-4E60-8621-5D4ED96694ED}" presName="textRect" presStyleLbl="revTx" presStyleIdx="1" presStyleCnt="7">
        <dgm:presLayoutVars>
          <dgm:chMax val="1"/>
          <dgm:chPref val="1"/>
        </dgm:presLayoutVars>
      </dgm:prSet>
      <dgm:spPr/>
    </dgm:pt>
    <dgm:pt modelId="{0346A897-EA57-42AF-B564-5E296102699A}" type="pres">
      <dgm:prSet presAssocID="{E29C62F6-5B1B-43CC-AE68-2FFC6F02E9BD}" presName="sibTrans" presStyleCnt="0"/>
      <dgm:spPr/>
    </dgm:pt>
    <dgm:pt modelId="{DE0A3D69-CD88-4ED5-BB30-432FFA4A1249}" type="pres">
      <dgm:prSet presAssocID="{9A33ECE4-2B3E-4219-A4C5-143B2CC4E310}" presName="compNode" presStyleCnt="0"/>
      <dgm:spPr/>
    </dgm:pt>
    <dgm:pt modelId="{CC463B64-7580-4C3B-9DDD-B7AAE0DB52F9}" type="pres">
      <dgm:prSet presAssocID="{9A33ECE4-2B3E-4219-A4C5-143B2CC4E310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834D098-19A8-49FE-9438-A1AE27CC8794}" type="pres">
      <dgm:prSet presAssocID="{9A33ECE4-2B3E-4219-A4C5-143B2CC4E31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CF04246-C5B6-480E-90AC-AFF661871CE0}" type="pres">
      <dgm:prSet presAssocID="{9A33ECE4-2B3E-4219-A4C5-143B2CC4E310}" presName="spaceRect" presStyleCnt="0"/>
      <dgm:spPr/>
    </dgm:pt>
    <dgm:pt modelId="{5AA49CF0-C9EA-4246-BC29-C2A323EE9888}" type="pres">
      <dgm:prSet presAssocID="{9A33ECE4-2B3E-4219-A4C5-143B2CC4E310}" presName="textRect" presStyleLbl="revTx" presStyleIdx="2" presStyleCnt="7">
        <dgm:presLayoutVars>
          <dgm:chMax val="1"/>
          <dgm:chPref val="1"/>
        </dgm:presLayoutVars>
      </dgm:prSet>
      <dgm:spPr/>
    </dgm:pt>
    <dgm:pt modelId="{248542D2-2A41-4F87-8F59-EF0A2BAE1AFB}" type="pres">
      <dgm:prSet presAssocID="{FDC333C7-5FED-41DF-AF7C-75E595865D45}" presName="sibTrans" presStyleCnt="0"/>
      <dgm:spPr/>
    </dgm:pt>
    <dgm:pt modelId="{8B6A4450-1FF2-426C-970D-D2FBC1AFBD84}" type="pres">
      <dgm:prSet presAssocID="{FB4F0A48-23D4-42FA-8D0B-C8FBDB157DE4}" presName="compNode" presStyleCnt="0"/>
      <dgm:spPr/>
    </dgm:pt>
    <dgm:pt modelId="{9442E0E7-5CC1-4C74-93C3-CCC471722FDE}" type="pres">
      <dgm:prSet presAssocID="{FB4F0A48-23D4-42FA-8D0B-C8FBDB157DE4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606FCA8-338E-4E4F-82A0-59DA084A8347}" type="pres">
      <dgm:prSet presAssocID="{FB4F0A48-23D4-42FA-8D0B-C8FBDB157DE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88D3AB7-753E-45B2-AEF9-9A0B9BAD5A57}" type="pres">
      <dgm:prSet presAssocID="{FB4F0A48-23D4-42FA-8D0B-C8FBDB157DE4}" presName="spaceRect" presStyleCnt="0"/>
      <dgm:spPr/>
    </dgm:pt>
    <dgm:pt modelId="{BF1D1BC6-6D6D-4ECD-A5DE-62351C0239A6}" type="pres">
      <dgm:prSet presAssocID="{FB4F0A48-23D4-42FA-8D0B-C8FBDB157DE4}" presName="textRect" presStyleLbl="revTx" presStyleIdx="3" presStyleCnt="7">
        <dgm:presLayoutVars>
          <dgm:chMax val="1"/>
          <dgm:chPref val="1"/>
        </dgm:presLayoutVars>
      </dgm:prSet>
      <dgm:spPr/>
    </dgm:pt>
    <dgm:pt modelId="{D2D034CE-CD54-46AD-BF26-8CB8A3E4D7A5}" type="pres">
      <dgm:prSet presAssocID="{F0612B71-C671-4567-B3EC-EA28CF554A2B}" presName="sibTrans" presStyleCnt="0"/>
      <dgm:spPr/>
    </dgm:pt>
    <dgm:pt modelId="{59E73057-50FC-45B0-BFDA-295ADC1CC9FE}" type="pres">
      <dgm:prSet presAssocID="{60F04200-8A5A-4194-8AB7-93C65FC05610}" presName="compNode" presStyleCnt="0"/>
      <dgm:spPr/>
    </dgm:pt>
    <dgm:pt modelId="{1EA67A53-2337-4202-AEBC-2FFD89E0A471}" type="pres">
      <dgm:prSet presAssocID="{60F04200-8A5A-4194-8AB7-93C65FC05610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AF0D48EE-9950-41AB-ABE8-8E006587F7AB}" type="pres">
      <dgm:prSet presAssocID="{60F04200-8A5A-4194-8AB7-93C65FC0561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C75B3EB-07D8-48E6-BF12-EB59AE3D1DA2}" type="pres">
      <dgm:prSet presAssocID="{60F04200-8A5A-4194-8AB7-93C65FC05610}" presName="spaceRect" presStyleCnt="0"/>
      <dgm:spPr/>
    </dgm:pt>
    <dgm:pt modelId="{38DEBBDE-F949-4625-9A61-C9F24C3AB600}" type="pres">
      <dgm:prSet presAssocID="{60F04200-8A5A-4194-8AB7-93C65FC05610}" presName="textRect" presStyleLbl="revTx" presStyleIdx="4" presStyleCnt="7">
        <dgm:presLayoutVars>
          <dgm:chMax val="1"/>
          <dgm:chPref val="1"/>
        </dgm:presLayoutVars>
      </dgm:prSet>
      <dgm:spPr/>
    </dgm:pt>
    <dgm:pt modelId="{768DCF7A-D03D-4F4F-9A58-4056C1962474}" type="pres">
      <dgm:prSet presAssocID="{8916481C-02DD-4EE2-939B-0538061D1183}" presName="sibTrans" presStyleCnt="0"/>
      <dgm:spPr/>
    </dgm:pt>
    <dgm:pt modelId="{52B73F8F-7189-487A-BE59-5418601F666F}" type="pres">
      <dgm:prSet presAssocID="{C9040929-F48B-4694-9E6A-F7C38899F11D}" presName="compNode" presStyleCnt="0"/>
      <dgm:spPr/>
    </dgm:pt>
    <dgm:pt modelId="{F8C8ECCC-1EB8-44CA-80C5-0D105E3C2D56}" type="pres">
      <dgm:prSet presAssocID="{C9040929-F48B-4694-9E6A-F7C38899F11D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31651B2E-0311-4AA4-A896-60C6BF2E9F1B}" type="pres">
      <dgm:prSet presAssocID="{C9040929-F48B-4694-9E6A-F7C38899F11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1A44C35-7AF9-4399-A878-8092CAEFEECD}" type="pres">
      <dgm:prSet presAssocID="{C9040929-F48B-4694-9E6A-F7C38899F11D}" presName="spaceRect" presStyleCnt="0"/>
      <dgm:spPr/>
    </dgm:pt>
    <dgm:pt modelId="{8AC13DC7-B895-4CE5-A483-AEACE706BDC6}" type="pres">
      <dgm:prSet presAssocID="{C9040929-F48B-4694-9E6A-F7C38899F11D}" presName="textRect" presStyleLbl="revTx" presStyleIdx="5" presStyleCnt="7">
        <dgm:presLayoutVars>
          <dgm:chMax val="1"/>
          <dgm:chPref val="1"/>
        </dgm:presLayoutVars>
      </dgm:prSet>
      <dgm:spPr/>
    </dgm:pt>
    <dgm:pt modelId="{2FA64927-9BE7-4717-9BDC-2C9877FBD253}" type="pres">
      <dgm:prSet presAssocID="{94157A50-EDD4-4916-BDB9-CACF1508938C}" presName="sibTrans" presStyleCnt="0"/>
      <dgm:spPr/>
    </dgm:pt>
    <dgm:pt modelId="{C315A61E-341F-4513-AE43-62F894ABBBBA}" type="pres">
      <dgm:prSet presAssocID="{82E576E6-A22E-4996-BEBB-79AB94CDFCA7}" presName="compNode" presStyleCnt="0"/>
      <dgm:spPr/>
    </dgm:pt>
    <dgm:pt modelId="{BA12C08D-85A7-406C-8060-CDC126714296}" type="pres">
      <dgm:prSet presAssocID="{82E576E6-A22E-4996-BEBB-79AB94CDFCA7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92C1F9AF-633B-498B-B959-152D8CB9E3A7}" type="pres">
      <dgm:prSet presAssocID="{82E576E6-A22E-4996-BEBB-79AB94CDFCA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9AB40A0E-3B82-42C9-9183-ABB5CCCA45CB}" type="pres">
      <dgm:prSet presAssocID="{82E576E6-A22E-4996-BEBB-79AB94CDFCA7}" presName="spaceRect" presStyleCnt="0"/>
      <dgm:spPr/>
    </dgm:pt>
    <dgm:pt modelId="{516A7C48-E41E-45EA-998A-6DC61D4F1955}" type="pres">
      <dgm:prSet presAssocID="{82E576E6-A22E-4996-BEBB-79AB94CDFCA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20D7A112-4512-4305-9E76-2928CCD16F79}" srcId="{D451D620-FD9F-4341-BBB7-5719E4914C70}" destId="{60F04200-8A5A-4194-8AB7-93C65FC05610}" srcOrd="4" destOrd="0" parTransId="{1776D953-F303-4D18-9890-EE58B0BE5569}" sibTransId="{8916481C-02DD-4EE2-939B-0538061D1183}"/>
    <dgm:cxn modelId="{8DEC4F1B-2B3A-44C1-B654-556ADB0D43E5}" srcId="{D451D620-FD9F-4341-BBB7-5719E4914C70}" destId="{C9040929-F48B-4694-9E6A-F7C38899F11D}" srcOrd="5" destOrd="0" parTransId="{2BDC936B-949C-44AE-80FF-A7BE8648EB9A}" sibTransId="{94157A50-EDD4-4916-BDB9-CACF1508938C}"/>
    <dgm:cxn modelId="{F4590830-FA27-4353-9451-ED8A678FC06B}" srcId="{D451D620-FD9F-4341-BBB7-5719E4914C70}" destId="{82E576E6-A22E-4996-BEBB-79AB94CDFCA7}" srcOrd="6" destOrd="0" parTransId="{2EAA75C6-6551-441C-8088-C3DF09416638}" sibTransId="{31D12892-AAB0-4263-A76B-76857F0BAFCD}"/>
    <dgm:cxn modelId="{30C55640-9448-4673-A158-02645B992A81}" type="presOf" srcId="{FB4F0A48-23D4-42FA-8D0B-C8FBDB157DE4}" destId="{BF1D1BC6-6D6D-4ECD-A5DE-62351C0239A6}" srcOrd="0" destOrd="0" presId="urn:microsoft.com/office/officeart/2018/5/layout/IconLeafLabelList"/>
    <dgm:cxn modelId="{61DF7646-C7BD-4F70-96C5-FC767591B151}" type="presOf" srcId="{C9040929-F48B-4694-9E6A-F7C38899F11D}" destId="{8AC13DC7-B895-4CE5-A483-AEACE706BDC6}" srcOrd="0" destOrd="0" presId="urn:microsoft.com/office/officeart/2018/5/layout/IconLeafLabelList"/>
    <dgm:cxn modelId="{9474D454-FC31-46AE-A9FA-6F1795A0C3AA}" srcId="{D451D620-FD9F-4341-BBB7-5719E4914C70}" destId="{FB4F0A48-23D4-42FA-8D0B-C8FBDB157DE4}" srcOrd="3" destOrd="0" parTransId="{B2DF925B-0787-46CE-8280-3350C5B5F297}" sibTransId="{F0612B71-C671-4567-B3EC-EA28CF554A2B}"/>
    <dgm:cxn modelId="{F71F6C58-95AA-47C2-8A0F-1E70F3B60A17}" srcId="{D451D620-FD9F-4341-BBB7-5719E4914C70}" destId="{9A33ECE4-2B3E-4219-A4C5-143B2CC4E310}" srcOrd="2" destOrd="0" parTransId="{ED9A2778-103A-414C-A2D5-426AFCCF1950}" sibTransId="{FDC333C7-5FED-41DF-AF7C-75E595865D45}"/>
    <dgm:cxn modelId="{A69D0699-99F7-4D86-96D9-865C9B3919A6}" type="presOf" srcId="{60F04200-8A5A-4194-8AB7-93C65FC05610}" destId="{38DEBBDE-F949-4625-9A61-C9F24C3AB600}" srcOrd="0" destOrd="0" presId="urn:microsoft.com/office/officeart/2018/5/layout/IconLeafLabelList"/>
    <dgm:cxn modelId="{A93B2899-7AE7-43AD-96CB-BDE34DA7BD90}" type="presOf" srcId="{9E3D5C0D-A80E-4E60-8621-5D4ED96694ED}" destId="{DB4019B2-F343-42A5-9A74-629348B63597}" srcOrd="0" destOrd="0" presId="urn:microsoft.com/office/officeart/2018/5/layout/IconLeafLabelList"/>
    <dgm:cxn modelId="{A050A5A3-67E5-4486-B751-43475D02C6D7}" type="presOf" srcId="{FDB670EC-1403-4893-9B4D-C0F8EB016312}" destId="{CEA35E65-1A6B-478C-96E1-92848BB8A0EB}" srcOrd="0" destOrd="0" presId="urn:microsoft.com/office/officeart/2018/5/layout/IconLeafLabelList"/>
    <dgm:cxn modelId="{F6BC12B5-EBE0-4EB9-8044-127C4E667802}" type="presOf" srcId="{82E576E6-A22E-4996-BEBB-79AB94CDFCA7}" destId="{516A7C48-E41E-45EA-998A-6DC61D4F1955}" srcOrd="0" destOrd="0" presId="urn:microsoft.com/office/officeart/2018/5/layout/IconLeafLabelList"/>
    <dgm:cxn modelId="{09F48CB7-F701-4872-BAAF-BA88A678C6E2}" type="presOf" srcId="{D451D620-FD9F-4341-BBB7-5719E4914C70}" destId="{4F48B7D2-9375-40D0-84C1-88D9A4707ED9}" srcOrd="0" destOrd="0" presId="urn:microsoft.com/office/officeart/2018/5/layout/IconLeafLabelList"/>
    <dgm:cxn modelId="{D5619ECF-C1D0-4ADA-B5AE-EDD6D110F26F}" type="presOf" srcId="{9A33ECE4-2B3E-4219-A4C5-143B2CC4E310}" destId="{5AA49CF0-C9EA-4246-BC29-C2A323EE9888}" srcOrd="0" destOrd="0" presId="urn:microsoft.com/office/officeart/2018/5/layout/IconLeafLabelList"/>
    <dgm:cxn modelId="{DF76A2D7-1001-4F82-BBB2-CA04F3EF17A0}" srcId="{D451D620-FD9F-4341-BBB7-5719E4914C70}" destId="{FDB670EC-1403-4893-9B4D-C0F8EB016312}" srcOrd="0" destOrd="0" parTransId="{2D71CFEF-EBD8-4A78-B082-5A15142EB3C0}" sibTransId="{3551A53A-3A3E-4C67-840A-73E0DB6BF4D2}"/>
    <dgm:cxn modelId="{2B6969DC-04C2-4E92-BE34-16D409F4FB40}" srcId="{D451D620-FD9F-4341-BBB7-5719E4914C70}" destId="{9E3D5C0D-A80E-4E60-8621-5D4ED96694ED}" srcOrd="1" destOrd="0" parTransId="{EA92C588-70DE-4AFA-A561-186FC6DFB380}" sibTransId="{E29C62F6-5B1B-43CC-AE68-2FFC6F02E9BD}"/>
    <dgm:cxn modelId="{365F49B8-3CB2-4E52-92B8-65E11884464C}" type="presParOf" srcId="{4F48B7D2-9375-40D0-84C1-88D9A4707ED9}" destId="{A52F7D6C-8B19-47A7-88F0-A1038B8CA095}" srcOrd="0" destOrd="0" presId="urn:microsoft.com/office/officeart/2018/5/layout/IconLeafLabelList"/>
    <dgm:cxn modelId="{23F8AB2D-7942-41D7-8781-82AD6B38D2EE}" type="presParOf" srcId="{A52F7D6C-8B19-47A7-88F0-A1038B8CA095}" destId="{7D62CA39-0F0A-4DB2-A053-BC62CC135CC4}" srcOrd="0" destOrd="0" presId="urn:microsoft.com/office/officeart/2018/5/layout/IconLeafLabelList"/>
    <dgm:cxn modelId="{859E59A4-E854-40B3-8445-9EC64B387619}" type="presParOf" srcId="{A52F7D6C-8B19-47A7-88F0-A1038B8CA095}" destId="{81967940-63F0-4163-84A8-004E6A221BDD}" srcOrd="1" destOrd="0" presId="urn:microsoft.com/office/officeart/2018/5/layout/IconLeafLabelList"/>
    <dgm:cxn modelId="{FC0AB5B2-7929-4081-BC26-4D3499D8EA6D}" type="presParOf" srcId="{A52F7D6C-8B19-47A7-88F0-A1038B8CA095}" destId="{68CFADFC-2268-47F9-9016-6B08ECC10E80}" srcOrd="2" destOrd="0" presId="urn:microsoft.com/office/officeart/2018/5/layout/IconLeafLabelList"/>
    <dgm:cxn modelId="{57DF804B-018A-4BE7-B664-DEAE781F344C}" type="presParOf" srcId="{A52F7D6C-8B19-47A7-88F0-A1038B8CA095}" destId="{CEA35E65-1A6B-478C-96E1-92848BB8A0EB}" srcOrd="3" destOrd="0" presId="urn:microsoft.com/office/officeart/2018/5/layout/IconLeafLabelList"/>
    <dgm:cxn modelId="{795AE48A-8740-4B86-B4D3-E75ADFC72226}" type="presParOf" srcId="{4F48B7D2-9375-40D0-84C1-88D9A4707ED9}" destId="{F29897B0-E77A-43D9-9A0D-066A74519DEE}" srcOrd="1" destOrd="0" presId="urn:microsoft.com/office/officeart/2018/5/layout/IconLeafLabelList"/>
    <dgm:cxn modelId="{BA4E7CD3-2321-4115-BF7E-504DE1C7C8E9}" type="presParOf" srcId="{4F48B7D2-9375-40D0-84C1-88D9A4707ED9}" destId="{23DEAA7A-1C9C-436E-978F-DF64AEC8D4E9}" srcOrd="2" destOrd="0" presId="urn:microsoft.com/office/officeart/2018/5/layout/IconLeafLabelList"/>
    <dgm:cxn modelId="{941D2E18-D4D6-44D4-B6A4-CBFAB60634CA}" type="presParOf" srcId="{23DEAA7A-1C9C-436E-978F-DF64AEC8D4E9}" destId="{AFAC8CA2-15C5-4C8D-BE36-40CFCAF8BD25}" srcOrd="0" destOrd="0" presId="urn:microsoft.com/office/officeart/2018/5/layout/IconLeafLabelList"/>
    <dgm:cxn modelId="{2684E5EB-E5A7-4C35-AC5A-3A76DEB454CF}" type="presParOf" srcId="{23DEAA7A-1C9C-436E-978F-DF64AEC8D4E9}" destId="{22DAA6E8-869D-4DE4-8727-A266DBC132CC}" srcOrd="1" destOrd="0" presId="urn:microsoft.com/office/officeart/2018/5/layout/IconLeafLabelList"/>
    <dgm:cxn modelId="{5ED7925A-EB34-4975-99AD-922B40BA145C}" type="presParOf" srcId="{23DEAA7A-1C9C-436E-978F-DF64AEC8D4E9}" destId="{E3C4D1D7-5E2F-4626-B08F-7B029C3D9F25}" srcOrd="2" destOrd="0" presId="urn:microsoft.com/office/officeart/2018/5/layout/IconLeafLabelList"/>
    <dgm:cxn modelId="{CCEA9B37-0C56-42FB-AC3E-23AE2650DB0B}" type="presParOf" srcId="{23DEAA7A-1C9C-436E-978F-DF64AEC8D4E9}" destId="{DB4019B2-F343-42A5-9A74-629348B63597}" srcOrd="3" destOrd="0" presId="urn:microsoft.com/office/officeart/2018/5/layout/IconLeafLabelList"/>
    <dgm:cxn modelId="{7F53343D-D6CB-40FF-A42C-78A4690E2B2C}" type="presParOf" srcId="{4F48B7D2-9375-40D0-84C1-88D9A4707ED9}" destId="{0346A897-EA57-42AF-B564-5E296102699A}" srcOrd="3" destOrd="0" presId="urn:microsoft.com/office/officeart/2018/5/layout/IconLeafLabelList"/>
    <dgm:cxn modelId="{CD1EA85B-719A-4622-8DC0-E5C53F7CA9BA}" type="presParOf" srcId="{4F48B7D2-9375-40D0-84C1-88D9A4707ED9}" destId="{DE0A3D69-CD88-4ED5-BB30-432FFA4A1249}" srcOrd="4" destOrd="0" presId="urn:microsoft.com/office/officeart/2018/5/layout/IconLeafLabelList"/>
    <dgm:cxn modelId="{CC753FB6-4C60-4BC5-9A9C-5804E6305DE5}" type="presParOf" srcId="{DE0A3D69-CD88-4ED5-BB30-432FFA4A1249}" destId="{CC463B64-7580-4C3B-9DDD-B7AAE0DB52F9}" srcOrd="0" destOrd="0" presId="urn:microsoft.com/office/officeart/2018/5/layout/IconLeafLabelList"/>
    <dgm:cxn modelId="{DD1C043B-B629-40BB-B4C7-C7DC546C5A38}" type="presParOf" srcId="{DE0A3D69-CD88-4ED5-BB30-432FFA4A1249}" destId="{7834D098-19A8-49FE-9438-A1AE27CC8794}" srcOrd="1" destOrd="0" presId="urn:microsoft.com/office/officeart/2018/5/layout/IconLeafLabelList"/>
    <dgm:cxn modelId="{E5F653FF-7290-4625-9192-E6E88C8CECA4}" type="presParOf" srcId="{DE0A3D69-CD88-4ED5-BB30-432FFA4A1249}" destId="{DCF04246-C5B6-480E-90AC-AFF661871CE0}" srcOrd="2" destOrd="0" presId="urn:microsoft.com/office/officeart/2018/5/layout/IconLeafLabelList"/>
    <dgm:cxn modelId="{D0F1CF4C-0888-487E-9C63-18E1F7195247}" type="presParOf" srcId="{DE0A3D69-CD88-4ED5-BB30-432FFA4A1249}" destId="{5AA49CF0-C9EA-4246-BC29-C2A323EE9888}" srcOrd="3" destOrd="0" presId="urn:microsoft.com/office/officeart/2018/5/layout/IconLeafLabelList"/>
    <dgm:cxn modelId="{21445AD6-6BBB-4E0F-995C-978A6FBEDBEC}" type="presParOf" srcId="{4F48B7D2-9375-40D0-84C1-88D9A4707ED9}" destId="{248542D2-2A41-4F87-8F59-EF0A2BAE1AFB}" srcOrd="5" destOrd="0" presId="urn:microsoft.com/office/officeart/2018/5/layout/IconLeafLabelList"/>
    <dgm:cxn modelId="{13A5E131-44F4-452A-AC49-C5D06B1B04DD}" type="presParOf" srcId="{4F48B7D2-9375-40D0-84C1-88D9A4707ED9}" destId="{8B6A4450-1FF2-426C-970D-D2FBC1AFBD84}" srcOrd="6" destOrd="0" presId="urn:microsoft.com/office/officeart/2018/5/layout/IconLeafLabelList"/>
    <dgm:cxn modelId="{C45E5EBF-686F-43DE-ADFE-B6B64D800CAD}" type="presParOf" srcId="{8B6A4450-1FF2-426C-970D-D2FBC1AFBD84}" destId="{9442E0E7-5CC1-4C74-93C3-CCC471722FDE}" srcOrd="0" destOrd="0" presId="urn:microsoft.com/office/officeart/2018/5/layout/IconLeafLabelList"/>
    <dgm:cxn modelId="{45FB4C6E-6564-4C16-B41C-309A4234F46D}" type="presParOf" srcId="{8B6A4450-1FF2-426C-970D-D2FBC1AFBD84}" destId="{2606FCA8-338E-4E4F-82A0-59DA084A8347}" srcOrd="1" destOrd="0" presId="urn:microsoft.com/office/officeart/2018/5/layout/IconLeafLabelList"/>
    <dgm:cxn modelId="{C3A0971E-9C2B-4F95-9939-0544486916BB}" type="presParOf" srcId="{8B6A4450-1FF2-426C-970D-D2FBC1AFBD84}" destId="{488D3AB7-753E-45B2-AEF9-9A0B9BAD5A57}" srcOrd="2" destOrd="0" presId="urn:microsoft.com/office/officeart/2018/5/layout/IconLeafLabelList"/>
    <dgm:cxn modelId="{989EC9A2-3CF3-4BFD-8C21-EA19C7D820A3}" type="presParOf" srcId="{8B6A4450-1FF2-426C-970D-D2FBC1AFBD84}" destId="{BF1D1BC6-6D6D-4ECD-A5DE-62351C0239A6}" srcOrd="3" destOrd="0" presId="urn:microsoft.com/office/officeart/2018/5/layout/IconLeafLabelList"/>
    <dgm:cxn modelId="{71311C0D-2E17-47B1-8678-F8858BBE041F}" type="presParOf" srcId="{4F48B7D2-9375-40D0-84C1-88D9A4707ED9}" destId="{D2D034CE-CD54-46AD-BF26-8CB8A3E4D7A5}" srcOrd="7" destOrd="0" presId="urn:microsoft.com/office/officeart/2018/5/layout/IconLeafLabelList"/>
    <dgm:cxn modelId="{CE9DDD49-CC09-4491-A5AA-53B3A147E458}" type="presParOf" srcId="{4F48B7D2-9375-40D0-84C1-88D9A4707ED9}" destId="{59E73057-50FC-45B0-BFDA-295ADC1CC9FE}" srcOrd="8" destOrd="0" presId="urn:microsoft.com/office/officeart/2018/5/layout/IconLeafLabelList"/>
    <dgm:cxn modelId="{C2F0CFD2-3B99-43CF-831A-479A2EBFCDF3}" type="presParOf" srcId="{59E73057-50FC-45B0-BFDA-295ADC1CC9FE}" destId="{1EA67A53-2337-4202-AEBC-2FFD89E0A471}" srcOrd="0" destOrd="0" presId="urn:microsoft.com/office/officeart/2018/5/layout/IconLeafLabelList"/>
    <dgm:cxn modelId="{A4B84132-854A-4632-A4D3-37484074AF9E}" type="presParOf" srcId="{59E73057-50FC-45B0-BFDA-295ADC1CC9FE}" destId="{AF0D48EE-9950-41AB-ABE8-8E006587F7AB}" srcOrd="1" destOrd="0" presId="urn:microsoft.com/office/officeart/2018/5/layout/IconLeafLabelList"/>
    <dgm:cxn modelId="{DF72496D-F714-4D62-8D06-AEC375B5227F}" type="presParOf" srcId="{59E73057-50FC-45B0-BFDA-295ADC1CC9FE}" destId="{8C75B3EB-07D8-48E6-BF12-EB59AE3D1DA2}" srcOrd="2" destOrd="0" presId="urn:microsoft.com/office/officeart/2018/5/layout/IconLeafLabelList"/>
    <dgm:cxn modelId="{5A292628-976C-47D5-95BF-9D9995C4E8B5}" type="presParOf" srcId="{59E73057-50FC-45B0-BFDA-295ADC1CC9FE}" destId="{38DEBBDE-F949-4625-9A61-C9F24C3AB600}" srcOrd="3" destOrd="0" presId="urn:microsoft.com/office/officeart/2018/5/layout/IconLeafLabelList"/>
    <dgm:cxn modelId="{DB10EC0B-22D7-4DC7-847B-033DB85C6817}" type="presParOf" srcId="{4F48B7D2-9375-40D0-84C1-88D9A4707ED9}" destId="{768DCF7A-D03D-4F4F-9A58-4056C1962474}" srcOrd="9" destOrd="0" presId="urn:microsoft.com/office/officeart/2018/5/layout/IconLeafLabelList"/>
    <dgm:cxn modelId="{428D2F6C-1D34-406E-AD6A-D85EEFC6B5C6}" type="presParOf" srcId="{4F48B7D2-9375-40D0-84C1-88D9A4707ED9}" destId="{52B73F8F-7189-487A-BE59-5418601F666F}" srcOrd="10" destOrd="0" presId="urn:microsoft.com/office/officeart/2018/5/layout/IconLeafLabelList"/>
    <dgm:cxn modelId="{714A4D83-A10F-4726-AB39-E21A2849C734}" type="presParOf" srcId="{52B73F8F-7189-487A-BE59-5418601F666F}" destId="{F8C8ECCC-1EB8-44CA-80C5-0D105E3C2D56}" srcOrd="0" destOrd="0" presId="urn:microsoft.com/office/officeart/2018/5/layout/IconLeafLabelList"/>
    <dgm:cxn modelId="{C9FD1741-ED29-430A-9B80-C1222B0795F2}" type="presParOf" srcId="{52B73F8F-7189-487A-BE59-5418601F666F}" destId="{31651B2E-0311-4AA4-A896-60C6BF2E9F1B}" srcOrd="1" destOrd="0" presId="urn:microsoft.com/office/officeart/2018/5/layout/IconLeafLabelList"/>
    <dgm:cxn modelId="{21F9932F-4D6B-4226-85D9-29FD2D75D0DA}" type="presParOf" srcId="{52B73F8F-7189-487A-BE59-5418601F666F}" destId="{01A44C35-7AF9-4399-A878-8092CAEFEECD}" srcOrd="2" destOrd="0" presId="urn:microsoft.com/office/officeart/2018/5/layout/IconLeafLabelList"/>
    <dgm:cxn modelId="{2363F618-1170-4552-AA22-E3C69A9A4440}" type="presParOf" srcId="{52B73F8F-7189-487A-BE59-5418601F666F}" destId="{8AC13DC7-B895-4CE5-A483-AEACE706BDC6}" srcOrd="3" destOrd="0" presId="urn:microsoft.com/office/officeart/2018/5/layout/IconLeafLabelList"/>
    <dgm:cxn modelId="{E6360BB0-B55F-4F32-B139-F0B43A7C6739}" type="presParOf" srcId="{4F48B7D2-9375-40D0-84C1-88D9A4707ED9}" destId="{2FA64927-9BE7-4717-9BDC-2C9877FBD253}" srcOrd="11" destOrd="0" presId="urn:microsoft.com/office/officeart/2018/5/layout/IconLeafLabelList"/>
    <dgm:cxn modelId="{653EE218-44AA-43C8-B1E0-321F72411E27}" type="presParOf" srcId="{4F48B7D2-9375-40D0-84C1-88D9A4707ED9}" destId="{C315A61E-341F-4513-AE43-62F894ABBBBA}" srcOrd="12" destOrd="0" presId="urn:microsoft.com/office/officeart/2018/5/layout/IconLeafLabelList"/>
    <dgm:cxn modelId="{707E1EE1-F334-43BF-B57B-DCBC048BD851}" type="presParOf" srcId="{C315A61E-341F-4513-AE43-62F894ABBBBA}" destId="{BA12C08D-85A7-406C-8060-CDC126714296}" srcOrd="0" destOrd="0" presId="urn:microsoft.com/office/officeart/2018/5/layout/IconLeafLabelList"/>
    <dgm:cxn modelId="{4BACF92B-E292-4EA8-AEBF-5DA527A070A8}" type="presParOf" srcId="{C315A61E-341F-4513-AE43-62F894ABBBBA}" destId="{92C1F9AF-633B-498B-B959-152D8CB9E3A7}" srcOrd="1" destOrd="0" presId="urn:microsoft.com/office/officeart/2018/5/layout/IconLeafLabelList"/>
    <dgm:cxn modelId="{E480790C-8EA8-47BD-AD63-39FB31CCD2F9}" type="presParOf" srcId="{C315A61E-341F-4513-AE43-62F894ABBBBA}" destId="{9AB40A0E-3B82-42C9-9183-ABB5CCCA45CB}" srcOrd="2" destOrd="0" presId="urn:microsoft.com/office/officeart/2018/5/layout/IconLeafLabelList"/>
    <dgm:cxn modelId="{38D516B4-51F2-4733-B2D2-8E8EE4B057C4}" type="presParOf" srcId="{C315A61E-341F-4513-AE43-62F894ABBBBA}" destId="{516A7C48-E41E-45EA-998A-6DC61D4F195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E2F704-E04D-4FDC-8118-EBC44FEC43A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1C3DF10-09F3-4808-A369-63BF4E042E6C}">
      <dgm:prSet/>
      <dgm:spPr/>
      <dgm:t>
        <a:bodyPr/>
        <a:lstStyle/>
        <a:p>
          <a:pPr>
            <a:defRPr cap="all"/>
          </a:pPr>
          <a:r>
            <a:rPr lang="en-US"/>
            <a:t>Features:</a:t>
          </a:r>
        </a:p>
      </dgm:t>
    </dgm:pt>
    <dgm:pt modelId="{02434775-7CBE-4869-B532-E74CE07CAD3E}" type="parTrans" cxnId="{BBB37AC6-A5B5-4997-968A-0DA413B37D0F}">
      <dgm:prSet/>
      <dgm:spPr/>
      <dgm:t>
        <a:bodyPr/>
        <a:lstStyle/>
        <a:p>
          <a:endParaRPr lang="en-US"/>
        </a:p>
      </dgm:t>
    </dgm:pt>
    <dgm:pt modelId="{130228EA-E8E6-4284-A64F-32D23ABB0B70}" type="sibTrans" cxnId="{BBB37AC6-A5B5-4997-968A-0DA413B37D0F}">
      <dgm:prSet/>
      <dgm:spPr/>
      <dgm:t>
        <a:bodyPr/>
        <a:lstStyle/>
        <a:p>
          <a:endParaRPr lang="en-US"/>
        </a:p>
      </dgm:t>
    </dgm:pt>
    <dgm:pt modelId="{B454C67C-EF23-4DE6-B078-FD058DAE27B8}">
      <dgm:prSet/>
      <dgm:spPr/>
      <dgm:t>
        <a:bodyPr/>
        <a:lstStyle/>
        <a:p>
          <a:pPr>
            <a:defRPr cap="all"/>
          </a:pPr>
          <a:r>
            <a:rPr lang="en-US"/>
            <a:t>1. Automated claim processing.</a:t>
          </a:r>
        </a:p>
      </dgm:t>
    </dgm:pt>
    <dgm:pt modelId="{2B7B8876-5F76-496E-923B-00FA8ACF38C0}" type="parTrans" cxnId="{AE6AB605-F9EB-4DE0-BDDF-5ADDF415CCC4}">
      <dgm:prSet/>
      <dgm:spPr/>
      <dgm:t>
        <a:bodyPr/>
        <a:lstStyle/>
        <a:p>
          <a:endParaRPr lang="en-US"/>
        </a:p>
      </dgm:t>
    </dgm:pt>
    <dgm:pt modelId="{DD4C63B1-9282-4104-8CFE-3A5A84C5FC92}" type="sibTrans" cxnId="{AE6AB605-F9EB-4DE0-BDDF-5ADDF415CCC4}">
      <dgm:prSet/>
      <dgm:spPr/>
      <dgm:t>
        <a:bodyPr/>
        <a:lstStyle/>
        <a:p>
          <a:endParaRPr lang="en-US"/>
        </a:p>
      </dgm:t>
    </dgm:pt>
    <dgm:pt modelId="{3EE080B6-CD99-4F0B-BC76-949A17FABC93}">
      <dgm:prSet/>
      <dgm:spPr/>
      <dgm:t>
        <a:bodyPr/>
        <a:lstStyle/>
        <a:p>
          <a:pPr>
            <a:defRPr cap="all"/>
          </a:pPr>
          <a:r>
            <a:rPr lang="en-US"/>
            <a:t>2. Lecturer data management (e.g., updating contact details).</a:t>
          </a:r>
        </a:p>
      </dgm:t>
    </dgm:pt>
    <dgm:pt modelId="{2626DFBC-4B52-4CFB-976C-252A73FA6D93}" type="parTrans" cxnId="{A710DED6-7AD2-4B88-932A-7B8647D9022B}">
      <dgm:prSet/>
      <dgm:spPr/>
      <dgm:t>
        <a:bodyPr/>
        <a:lstStyle/>
        <a:p>
          <a:endParaRPr lang="en-US"/>
        </a:p>
      </dgm:t>
    </dgm:pt>
    <dgm:pt modelId="{EF4285EA-8AE2-4C95-AB9E-08551204336D}" type="sibTrans" cxnId="{A710DED6-7AD2-4B88-932A-7B8647D9022B}">
      <dgm:prSet/>
      <dgm:spPr/>
      <dgm:t>
        <a:bodyPr/>
        <a:lstStyle/>
        <a:p>
          <a:endParaRPr lang="en-US"/>
        </a:p>
      </dgm:t>
    </dgm:pt>
    <dgm:pt modelId="{B3E83513-E38E-4B19-86D0-502EDDF4FF56}">
      <dgm:prSet/>
      <dgm:spPr/>
      <dgm:t>
        <a:bodyPr/>
        <a:lstStyle/>
        <a:p>
          <a:pPr>
            <a:defRPr cap="all"/>
          </a:pPr>
          <a:r>
            <a:rPr lang="en-US"/>
            <a:t>3. Automatic invoice and report generation.</a:t>
          </a:r>
        </a:p>
      </dgm:t>
    </dgm:pt>
    <dgm:pt modelId="{09707FC5-3CCB-476F-A1E4-02F6965A28FC}" type="parTrans" cxnId="{CEC0252A-7BBF-4322-BFBE-6DEE9496F554}">
      <dgm:prSet/>
      <dgm:spPr/>
      <dgm:t>
        <a:bodyPr/>
        <a:lstStyle/>
        <a:p>
          <a:endParaRPr lang="en-US"/>
        </a:p>
      </dgm:t>
    </dgm:pt>
    <dgm:pt modelId="{CD32658A-1AF4-4A27-96C7-C5503DE8F569}" type="sibTrans" cxnId="{CEC0252A-7BBF-4322-BFBE-6DEE9496F554}">
      <dgm:prSet/>
      <dgm:spPr/>
      <dgm:t>
        <a:bodyPr/>
        <a:lstStyle/>
        <a:p>
          <a:endParaRPr lang="en-US"/>
        </a:p>
      </dgm:t>
    </dgm:pt>
    <dgm:pt modelId="{D4E1AD5C-C7BB-4E62-95D5-C0EB829C8143}">
      <dgm:prSet/>
      <dgm:spPr/>
      <dgm:t>
        <a:bodyPr/>
        <a:lstStyle/>
        <a:p>
          <a:pPr>
            <a:defRPr cap="all"/>
          </a:pPr>
          <a:r>
            <a:rPr lang="en-US"/>
            <a:t>Benefits:</a:t>
          </a:r>
        </a:p>
      </dgm:t>
    </dgm:pt>
    <dgm:pt modelId="{194C1D44-3683-4C68-B895-CC5C8994EF87}" type="parTrans" cxnId="{31EC40A0-67A3-4A3D-8FB1-574569B1D987}">
      <dgm:prSet/>
      <dgm:spPr/>
      <dgm:t>
        <a:bodyPr/>
        <a:lstStyle/>
        <a:p>
          <a:endParaRPr lang="en-US"/>
        </a:p>
      </dgm:t>
    </dgm:pt>
    <dgm:pt modelId="{B0852285-2F1B-49D2-A28A-F8D40D82D05D}" type="sibTrans" cxnId="{31EC40A0-67A3-4A3D-8FB1-574569B1D987}">
      <dgm:prSet/>
      <dgm:spPr/>
      <dgm:t>
        <a:bodyPr/>
        <a:lstStyle/>
        <a:p>
          <a:endParaRPr lang="en-US"/>
        </a:p>
      </dgm:t>
    </dgm:pt>
    <dgm:pt modelId="{3DD93AA2-0891-4867-A330-DA9B6D54010B}">
      <dgm:prSet/>
      <dgm:spPr/>
      <dgm:t>
        <a:bodyPr/>
        <a:lstStyle/>
        <a:p>
          <a:pPr>
            <a:defRPr cap="all"/>
          </a:pPr>
          <a:r>
            <a:rPr lang="en-US"/>
            <a:t>- Streamlined administrative tasks.</a:t>
          </a:r>
        </a:p>
      </dgm:t>
    </dgm:pt>
    <dgm:pt modelId="{B4E76FE2-F39C-465F-8C40-6430D50385C2}" type="parTrans" cxnId="{6729D65A-3BCF-4A51-A2A0-D1A42B3209F8}">
      <dgm:prSet/>
      <dgm:spPr/>
      <dgm:t>
        <a:bodyPr/>
        <a:lstStyle/>
        <a:p>
          <a:endParaRPr lang="en-US"/>
        </a:p>
      </dgm:t>
    </dgm:pt>
    <dgm:pt modelId="{824340DD-C119-4218-9E2E-9E39951108BA}" type="sibTrans" cxnId="{6729D65A-3BCF-4A51-A2A0-D1A42B3209F8}">
      <dgm:prSet/>
      <dgm:spPr/>
      <dgm:t>
        <a:bodyPr/>
        <a:lstStyle/>
        <a:p>
          <a:endParaRPr lang="en-US"/>
        </a:p>
      </dgm:t>
    </dgm:pt>
    <dgm:pt modelId="{4DCE5637-AC79-42B0-9A8D-F8DAF50B0A72}">
      <dgm:prSet/>
      <dgm:spPr/>
      <dgm:t>
        <a:bodyPr/>
        <a:lstStyle/>
        <a:p>
          <a:pPr>
            <a:defRPr cap="all"/>
          </a:pPr>
          <a:r>
            <a:rPr lang="en-US"/>
            <a:t>- Enhanced data accuracy.</a:t>
          </a:r>
        </a:p>
      </dgm:t>
    </dgm:pt>
    <dgm:pt modelId="{B86DDC48-3F68-452E-92AF-FBC7A1896959}" type="parTrans" cxnId="{F0398918-7C1F-4043-B852-46F9C4F8DAD6}">
      <dgm:prSet/>
      <dgm:spPr/>
      <dgm:t>
        <a:bodyPr/>
        <a:lstStyle/>
        <a:p>
          <a:endParaRPr lang="en-US"/>
        </a:p>
      </dgm:t>
    </dgm:pt>
    <dgm:pt modelId="{3C040F2A-EF41-4818-836F-3F5457364809}" type="sibTrans" cxnId="{F0398918-7C1F-4043-B852-46F9C4F8DAD6}">
      <dgm:prSet/>
      <dgm:spPr/>
      <dgm:t>
        <a:bodyPr/>
        <a:lstStyle/>
        <a:p>
          <a:endParaRPr lang="en-US"/>
        </a:p>
      </dgm:t>
    </dgm:pt>
    <dgm:pt modelId="{EC9BD50F-CA95-4E75-B654-911285AF9CE2}" type="pres">
      <dgm:prSet presAssocID="{A1E2F704-E04D-4FDC-8118-EBC44FEC43AC}" presName="root" presStyleCnt="0">
        <dgm:presLayoutVars>
          <dgm:dir/>
          <dgm:resizeHandles val="exact"/>
        </dgm:presLayoutVars>
      </dgm:prSet>
      <dgm:spPr/>
    </dgm:pt>
    <dgm:pt modelId="{EE644421-94E2-4C18-9082-C5B643DB506D}" type="pres">
      <dgm:prSet presAssocID="{E1C3DF10-09F3-4808-A369-63BF4E042E6C}" presName="compNode" presStyleCnt="0"/>
      <dgm:spPr/>
    </dgm:pt>
    <dgm:pt modelId="{5569574A-614E-4686-8548-A91EF7967C96}" type="pres">
      <dgm:prSet presAssocID="{E1C3DF10-09F3-4808-A369-63BF4E042E6C}" presName="iconBgRect" presStyleLbl="bgShp" presStyleIdx="0" presStyleCnt="7"/>
      <dgm:spPr/>
    </dgm:pt>
    <dgm:pt modelId="{34798AE5-8F70-4315-A303-10CFAD99D969}" type="pres">
      <dgm:prSet presAssocID="{E1C3DF10-09F3-4808-A369-63BF4E042E6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3783DF46-2FBD-40C3-A934-86746CCB738A}" type="pres">
      <dgm:prSet presAssocID="{E1C3DF10-09F3-4808-A369-63BF4E042E6C}" presName="spaceRect" presStyleCnt="0"/>
      <dgm:spPr/>
    </dgm:pt>
    <dgm:pt modelId="{87721D52-02DA-4D30-A08E-7874887A8E04}" type="pres">
      <dgm:prSet presAssocID="{E1C3DF10-09F3-4808-A369-63BF4E042E6C}" presName="textRect" presStyleLbl="revTx" presStyleIdx="0" presStyleCnt="7">
        <dgm:presLayoutVars>
          <dgm:chMax val="1"/>
          <dgm:chPref val="1"/>
        </dgm:presLayoutVars>
      </dgm:prSet>
      <dgm:spPr/>
    </dgm:pt>
    <dgm:pt modelId="{172A6DAC-BC34-4BBD-89A5-F140B9D5300B}" type="pres">
      <dgm:prSet presAssocID="{130228EA-E8E6-4284-A64F-32D23ABB0B70}" presName="sibTrans" presStyleCnt="0"/>
      <dgm:spPr/>
    </dgm:pt>
    <dgm:pt modelId="{98F16CE8-42FB-4F2D-956F-95513EE697EB}" type="pres">
      <dgm:prSet presAssocID="{B454C67C-EF23-4DE6-B078-FD058DAE27B8}" presName="compNode" presStyleCnt="0"/>
      <dgm:spPr/>
    </dgm:pt>
    <dgm:pt modelId="{D7378787-69B1-41FA-9F3E-AB82C1655271}" type="pres">
      <dgm:prSet presAssocID="{B454C67C-EF23-4DE6-B078-FD058DAE27B8}" presName="iconBgRect" presStyleLbl="bgShp" presStyleIdx="1" presStyleCnt="7"/>
      <dgm:spPr/>
    </dgm:pt>
    <dgm:pt modelId="{94CD7ABB-30CE-4946-AD98-B4F761F42105}" type="pres">
      <dgm:prSet presAssocID="{B454C67C-EF23-4DE6-B078-FD058DAE27B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9D37137-4F7A-4E6A-BAC4-71020C47DE79}" type="pres">
      <dgm:prSet presAssocID="{B454C67C-EF23-4DE6-B078-FD058DAE27B8}" presName="spaceRect" presStyleCnt="0"/>
      <dgm:spPr/>
    </dgm:pt>
    <dgm:pt modelId="{44974CB6-0304-4053-AE4F-28C7A24FDBFF}" type="pres">
      <dgm:prSet presAssocID="{B454C67C-EF23-4DE6-B078-FD058DAE27B8}" presName="textRect" presStyleLbl="revTx" presStyleIdx="1" presStyleCnt="7">
        <dgm:presLayoutVars>
          <dgm:chMax val="1"/>
          <dgm:chPref val="1"/>
        </dgm:presLayoutVars>
      </dgm:prSet>
      <dgm:spPr/>
    </dgm:pt>
    <dgm:pt modelId="{CF948A41-E958-44E3-832D-69DE972B48AF}" type="pres">
      <dgm:prSet presAssocID="{DD4C63B1-9282-4104-8CFE-3A5A84C5FC92}" presName="sibTrans" presStyleCnt="0"/>
      <dgm:spPr/>
    </dgm:pt>
    <dgm:pt modelId="{6DB3E8E6-C121-4C97-8F1E-81746A46C17F}" type="pres">
      <dgm:prSet presAssocID="{3EE080B6-CD99-4F0B-BC76-949A17FABC93}" presName="compNode" presStyleCnt="0"/>
      <dgm:spPr/>
    </dgm:pt>
    <dgm:pt modelId="{089D6EAC-90F5-4228-AE93-8E491F6D5A36}" type="pres">
      <dgm:prSet presAssocID="{3EE080B6-CD99-4F0B-BC76-949A17FABC93}" presName="iconBgRect" presStyleLbl="bgShp" presStyleIdx="2" presStyleCnt="7"/>
      <dgm:spPr/>
    </dgm:pt>
    <dgm:pt modelId="{BB1B30AA-307C-4E2A-9CEF-63997B81681D}" type="pres">
      <dgm:prSet presAssocID="{3EE080B6-CD99-4F0B-BC76-949A17FABC9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A1B43ECF-B6EE-436E-93A3-0F082D8E7F20}" type="pres">
      <dgm:prSet presAssocID="{3EE080B6-CD99-4F0B-BC76-949A17FABC93}" presName="spaceRect" presStyleCnt="0"/>
      <dgm:spPr/>
    </dgm:pt>
    <dgm:pt modelId="{84E5DF96-64F7-4ED9-B515-D722F7AFE402}" type="pres">
      <dgm:prSet presAssocID="{3EE080B6-CD99-4F0B-BC76-949A17FABC93}" presName="textRect" presStyleLbl="revTx" presStyleIdx="2" presStyleCnt="7">
        <dgm:presLayoutVars>
          <dgm:chMax val="1"/>
          <dgm:chPref val="1"/>
        </dgm:presLayoutVars>
      </dgm:prSet>
      <dgm:spPr/>
    </dgm:pt>
    <dgm:pt modelId="{B63FE071-FE66-4269-9028-3671EDF79281}" type="pres">
      <dgm:prSet presAssocID="{EF4285EA-8AE2-4C95-AB9E-08551204336D}" presName="sibTrans" presStyleCnt="0"/>
      <dgm:spPr/>
    </dgm:pt>
    <dgm:pt modelId="{0D0184DE-6413-4D5D-9574-452184DADF61}" type="pres">
      <dgm:prSet presAssocID="{B3E83513-E38E-4B19-86D0-502EDDF4FF56}" presName="compNode" presStyleCnt="0"/>
      <dgm:spPr/>
    </dgm:pt>
    <dgm:pt modelId="{7EBC5124-59F4-4105-BA7A-CF731BE2547A}" type="pres">
      <dgm:prSet presAssocID="{B3E83513-E38E-4B19-86D0-502EDDF4FF56}" presName="iconBgRect" presStyleLbl="bgShp" presStyleIdx="3" presStyleCnt="7"/>
      <dgm:spPr/>
    </dgm:pt>
    <dgm:pt modelId="{C3207365-0D8A-4A87-8A94-5A8F75E6A5B8}" type="pres">
      <dgm:prSet presAssocID="{B3E83513-E38E-4B19-86D0-502EDDF4FF5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C4551946-0A31-434C-9017-BA9B976972B4}" type="pres">
      <dgm:prSet presAssocID="{B3E83513-E38E-4B19-86D0-502EDDF4FF56}" presName="spaceRect" presStyleCnt="0"/>
      <dgm:spPr/>
    </dgm:pt>
    <dgm:pt modelId="{D4233245-D984-4E67-8445-6B7BBB2998DF}" type="pres">
      <dgm:prSet presAssocID="{B3E83513-E38E-4B19-86D0-502EDDF4FF56}" presName="textRect" presStyleLbl="revTx" presStyleIdx="3" presStyleCnt="7">
        <dgm:presLayoutVars>
          <dgm:chMax val="1"/>
          <dgm:chPref val="1"/>
        </dgm:presLayoutVars>
      </dgm:prSet>
      <dgm:spPr/>
    </dgm:pt>
    <dgm:pt modelId="{F98FF29A-5C1E-4BEE-B662-C819ABD96A18}" type="pres">
      <dgm:prSet presAssocID="{CD32658A-1AF4-4A27-96C7-C5503DE8F569}" presName="sibTrans" presStyleCnt="0"/>
      <dgm:spPr/>
    </dgm:pt>
    <dgm:pt modelId="{95E8CFCC-3C50-442B-A0F5-828B5ADCD3E5}" type="pres">
      <dgm:prSet presAssocID="{D4E1AD5C-C7BB-4E62-95D5-C0EB829C8143}" presName="compNode" presStyleCnt="0"/>
      <dgm:spPr/>
    </dgm:pt>
    <dgm:pt modelId="{DA072A1A-2B4E-47C5-AE75-6B50CB4A335A}" type="pres">
      <dgm:prSet presAssocID="{D4E1AD5C-C7BB-4E62-95D5-C0EB829C8143}" presName="iconBgRect" presStyleLbl="bgShp" presStyleIdx="4" presStyleCnt="7"/>
      <dgm:spPr/>
    </dgm:pt>
    <dgm:pt modelId="{B625EA9F-06B3-4AEA-AFF2-386252AB3E43}" type="pres">
      <dgm:prSet presAssocID="{D4E1AD5C-C7BB-4E62-95D5-C0EB829C814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EF4642A-AD0B-47D0-A824-495DE343745C}" type="pres">
      <dgm:prSet presAssocID="{D4E1AD5C-C7BB-4E62-95D5-C0EB829C8143}" presName="spaceRect" presStyleCnt="0"/>
      <dgm:spPr/>
    </dgm:pt>
    <dgm:pt modelId="{7726B742-A1A3-48D9-BC84-F7CAF2A3F812}" type="pres">
      <dgm:prSet presAssocID="{D4E1AD5C-C7BB-4E62-95D5-C0EB829C8143}" presName="textRect" presStyleLbl="revTx" presStyleIdx="4" presStyleCnt="7">
        <dgm:presLayoutVars>
          <dgm:chMax val="1"/>
          <dgm:chPref val="1"/>
        </dgm:presLayoutVars>
      </dgm:prSet>
      <dgm:spPr/>
    </dgm:pt>
    <dgm:pt modelId="{B1212029-23C0-4DA3-B174-34F6E59EC032}" type="pres">
      <dgm:prSet presAssocID="{B0852285-2F1B-49D2-A28A-F8D40D82D05D}" presName="sibTrans" presStyleCnt="0"/>
      <dgm:spPr/>
    </dgm:pt>
    <dgm:pt modelId="{D519FA9A-DD67-4FB8-8155-35D5D950E538}" type="pres">
      <dgm:prSet presAssocID="{3DD93AA2-0891-4867-A330-DA9B6D54010B}" presName="compNode" presStyleCnt="0"/>
      <dgm:spPr/>
    </dgm:pt>
    <dgm:pt modelId="{E3CA8A91-32B4-438D-A2E1-28E30BF2DC1D}" type="pres">
      <dgm:prSet presAssocID="{3DD93AA2-0891-4867-A330-DA9B6D54010B}" presName="iconBgRect" presStyleLbl="bgShp" presStyleIdx="5" presStyleCnt="7"/>
      <dgm:spPr/>
    </dgm:pt>
    <dgm:pt modelId="{02A19DD0-D846-4176-94E7-4C8AAEA33297}" type="pres">
      <dgm:prSet presAssocID="{3DD93AA2-0891-4867-A330-DA9B6D54010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10A6B30-6862-457A-8E71-A2C2D926DD26}" type="pres">
      <dgm:prSet presAssocID="{3DD93AA2-0891-4867-A330-DA9B6D54010B}" presName="spaceRect" presStyleCnt="0"/>
      <dgm:spPr/>
    </dgm:pt>
    <dgm:pt modelId="{54F38C57-B72E-43C8-BDDF-D1C6D39D5519}" type="pres">
      <dgm:prSet presAssocID="{3DD93AA2-0891-4867-A330-DA9B6D54010B}" presName="textRect" presStyleLbl="revTx" presStyleIdx="5" presStyleCnt="7">
        <dgm:presLayoutVars>
          <dgm:chMax val="1"/>
          <dgm:chPref val="1"/>
        </dgm:presLayoutVars>
      </dgm:prSet>
      <dgm:spPr/>
    </dgm:pt>
    <dgm:pt modelId="{7AED5C71-0A71-48DA-8AB5-D5DDE14058A8}" type="pres">
      <dgm:prSet presAssocID="{824340DD-C119-4218-9E2E-9E39951108BA}" presName="sibTrans" presStyleCnt="0"/>
      <dgm:spPr/>
    </dgm:pt>
    <dgm:pt modelId="{60EA7281-B58B-40CD-88A3-6CFCB5F89F92}" type="pres">
      <dgm:prSet presAssocID="{4DCE5637-AC79-42B0-9A8D-F8DAF50B0A72}" presName="compNode" presStyleCnt="0"/>
      <dgm:spPr/>
    </dgm:pt>
    <dgm:pt modelId="{ADE0ACF8-0486-414C-8005-8991EF0611D2}" type="pres">
      <dgm:prSet presAssocID="{4DCE5637-AC79-42B0-9A8D-F8DAF50B0A72}" presName="iconBgRect" presStyleLbl="bgShp" presStyleIdx="6" presStyleCnt="7"/>
      <dgm:spPr/>
    </dgm:pt>
    <dgm:pt modelId="{EE4D8D41-AB49-4DFC-90C9-0B8336EDC5DD}" type="pres">
      <dgm:prSet presAssocID="{4DCE5637-AC79-42B0-9A8D-F8DAF50B0A7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71225C7-DE96-4D7C-8E6D-4D0521586AED}" type="pres">
      <dgm:prSet presAssocID="{4DCE5637-AC79-42B0-9A8D-F8DAF50B0A72}" presName="spaceRect" presStyleCnt="0"/>
      <dgm:spPr/>
    </dgm:pt>
    <dgm:pt modelId="{7C2FE76A-03E6-4133-8AB6-CFEC06898B43}" type="pres">
      <dgm:prSet presAssocID="{4DCE5637-AC79-42B0-9A8D-F8DAF50B0A72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AE6AB605-F9EB-4DE0-BDDF-5ADDF415CCC4}" srcId="{A1E2F704-E04D-4FDC-8118-EBC44FEC43AC}" destId="{B454C67C-EF23-4DE6-B078-FD058DAE27B8}" srcOrd="1" destOrd="0" parTransId="{2B7B8876-5F76-496E-923B-00FA8ACF38C0}" sibTransId="{DD4C63B1-9282-4104-8CFE-3A5A84C5FC92}"/>
    <dgm:cxn modelId="{59842711-809F-44D7-A4B5-0609B785F764}" type="presOf" srcId="{3EE080B6-CD99-4F0B-BC76-949A17FABC93}" destId="{84E5DF96-64F7-4ED9-B515-D722F7AFE402}" srcOrd="0" destOrd="0" presId="urn:microsoft.com/office/officeart/2018/5/layout/IconCircleLabelList"/>
    <dgm:cxn modelId="{F0398918-7C1F-4043-B852-46F9C4F8DAD6}" srcId="{A1E2F704-E04D-4FDC-8118-EBC44FEC43AC}" destId="{4DCE5637-AC79-42B0-9A8D-F8DAF50B0A72}" srcOrd="6" destOrd="0" parTransId="{B86DDC48-3F68-452E-92AF-FBC7A1896959}" sibTransId="{3C040F2A-EF41-4818-836F-3F5457364809}"/>
    <dgm:cxn modelId="{CBE1BA23-0C1E-4E59-813A-BCA0ECA220FD}" type="presOf" srcId="{E1C3DF10-09F3-4808-A369-63BF4E042E6C}" destId="{87721D52-02DA-4D30-A08E-7874887A8E04}" srcOrd="0" destOrd="0" presId="urn:microsoft.com/office/officeart/2018/5/layout/IconCircleLabelList"/>
    <dgm:cxn modelId="{CEC0252A-7BBF-4322-BFBE-6DEE9496F554}" srcId="{A1E2F704-E04D-4FDC-8118-EBC44FEC43AC}" destId="{B3E83513-E38E-4B19-86D0-502EDDF4FF56}" srcOrd="3" destOrd="0" parTransId="{09707FC5-3CCB-476F-A1E4-02F6965A28FC}" sibTransId="{CD32658A-1AF4-4A27-96C7-C5503DE8F569}"/>
    <dgm:cxn modelId="{0F265136-D46F-407B-B4AB-11B363BA3B13}" type="presOf" srcId="{D4E1AD5C-C7BB-4E62-95D5-C0EB829C8143}" destId="{7726B742-A1A3-48D9-BC84-F7CAF2A3F812}" srcOrd="0" destOrd="0" presId="urn:microsoft.com/office/officeart/2018/5/layout/IconCircleLabelList"/>
    <dgm:cxn modelId="{6729D65A-3BCF-4A51-A2A0-D1A42B3209F8}" srcId="{A1E2F704-E04D-4FDC-8118-EBC44FEC43AC}" destId="{3DD93AA2-0891-4867-A330-DA9B6D54010B}" srcOrd="5" destOrd="0" parTransId="{B4E76FE2-F39C-465F-8C40-6430D50385C2}" sibTransId="{824340DD-C119-4218-9E2E-9E39951108BA}"/>
    <dgm:cxn modelId="{EBD32784-8589-43F6-A9A3-34983027BE69}" type="presOf" srcId="{3DD93AA2-0891-4867-A330-DA9B6D54010B}" destId="{54F38C57-B72E-43C8-BDDF-D1C6D39D5519}" srcOrd="0" destOrd="0" presId="urn:microsoft.com/office/officeart/2018/5/layout/IconCircleLabelList"/>
    <dgm:cxn modelId="{49928C8E-85F3-4ABE-A97C-D1A4E25CCB80}" type="presOf" srcId="{B3E83513-E38E-4B19-86D0-502EDDF4FF56}" destId="{D4233245-D984-4E67-8445-6B7BBB2998DF}" srcOrd="0" destOrd="0" presId="urn:microsoft.com/office/officeart/2018/5/layout/IconCircleLabelList"/>
    <dgm:cxn modelId="{31EC40A0-67A3-4A3D-8FB1-574569B1D987}" srcId="{A1E2F704-E04D-4FDC-8118-EBC44FEC43AC}" destId="{D4E1AD5C-C7BB-4E62-95D5-C0EB829C8143}" srcOrd="4" destOrd="0" parTransId="{194C1D44-3683-4C68-B895-CC5C8994EF87}" sibTransId="{B0852285-2F1B-49D2-A28A-F8D40D82D05D}"/>
    <dgm:cxn modelId="{FFCA5AB4-9A2B-4AAD-AF62-4A299816E188}" type="presOf" srcId="{A1E2F704-E04D-4FDC-8118-EBC44FEC43AC}" destId="{EC9BD50F-CA95-4E75-B654-911285AF9CE2}" srcOrd="0" destOrd="0" presId="urn:microsoft.com/office/officeart/2018/5/layout/IconCircleLabelList"/>
    <dgm:cxn modelId="{979481C0-3B60-4C6F-89C8-0D59AF4AB115}" type="presOf" srcId="{4DCE5637-AC79-42B0-9A8D-F8DAF50B0A72}" destId="{7C2FE76A-03E6-4133-8AB6-CFEC06898B43}" srcOrd="0" destOrd="0" presId="urn:microsoft.com/office/officeart/2018/5/layout/IconCircleLabelList"/>
    <dgm:cxn modelId="{BBB37AC6-A5B5-4997-968A-0DA413B37D0F}" srcId="{A1E2F704-E04D-4FDC-8118-EBC44FEC43AC}" destId="{E1C3DF10-09F3-4808-A369-63BF4E042E6C}" srcOrd="0" destOrd="0" parTransId="{02434775-7CBE-4869-B532-E74CE07CAD3E}" sibTransId="{130228EA-E8E6-4284-A64F-32D23ABB0B70}"/>
    <dgm:cxn modelId="{A710DED6-7AD2-4B88-932A-7B8647D9022B}" srcId="{A1E2F704-E04D-4FDC-8118-EBC44FEC43AC}" destId="{3EE080B6-CD99-4F0B-BC76-949A17FABC93}" srcOrd="2" destOrd="0" parTransId="{2626DFBC-4B52-4CFB-976C-252A73FA6D93}" sibTransId="{EF4285EA-8AE2-4C95-AB9E-08551204336D}"/>
    <dgm:cxn modelId="{CF1A5FE5-407D-4212-AF38-526A454A762B}" type="presOf" srcId="{B454C67C-EF23-4DE6-B078-FD058DAE27B8}" destId="{44974CB6-0304-4053-AE4F-28C7A24FDBFF}" srcOrd="0" destOrd="0" presId="urn:microsoft.com/office/officeart/2018/5/layout/IconCircleLabelList"/>
    <dgm:cxn modelId="{32557C33-8707-4A6F-A81F-34F1904B540F}" type="presParOf" srcId="{EC9BD50F-CA95-4E75-B654-911285AF9CE2}" destId="{EE644421-94E2-4C18-9082-C5B643DB506D}" srcOrd="0" destOrd="0" presId="urn:microsoft.com/office/officeart/2018/5/layout/IconCircleLabelList"/>
    <dgm:cxn modelId="{226D1A8D-1A93-4B49-B956-AE1661F81D94}" type="presParOf" srcId="{EE644421-94E2-4C18-9082-C5B643DB506D}" destId="{5569574A-614E-4686-8548-A91EF7967C96}" srcOrd="0" destOrd="0" presId="urn:microsoft.com/office/officeart/2018/5/layout/IconCircleLabelList"/>
    <dgm:cxn modelId="{3B4F5700-0B36-44F7-8D2C-D7E50FC00FE1}" type="presParOf" srcId="{EE644421-94E2-4C18-9082-C5B643DB506D}" destId="{34798AE5-8F70-4315-A303-10CFAD99D969}" srcOrd="1" destOrd="0" presId="urn:microsoft.com/office/officeart/2018/5/layout/IconCircleLabelList"/>
    <dgm:cxn modelId="{BE27F2BE-62F9-4737-A06A-6CF4456400CD}" type="presParOf" srcId="{EE644421-94E2-4C18-9082-C5B643DB506D}" destId="{3783DF46-2FBD-40C3-A934-86746CCB738A}" srcOrd="2" destOrd="0" presId="urn:microsoft.com/office/officeart/2018/5/layout/IconCircleLabelList"/>
    <dgm:cxn modelId="{723992F3-1968-4BD2-8629-C15A63362CFB}" type="presParOf" srcId="{EE644421-94E2-4C18-9082-C5B643DB506D}" destId="{87721D52-02DA-4D30-A08E-7874887A8E04}" srcOrd="3" destOrd="0" presId="urn:microsoft.com/office/officeart/2018/5/layout/IconCircleLabelList"/>
    <dgm:cxn modelId="{1F020B67-55EE-4ADF-9E2E-65AEC5231618}" type="presParOf" srcId="{EC9BD50F-CA95-4E75-B654-911285AF9CE2}" destId="{172A6DAC-BC34-4BBD-89A5-F140B9D5300B}" srcOrd="1" destOrd="0" presId="urn:microsoft.com/office/officeart/2018/5/layout/IconCircleLabelList"/>
    <dgm:cxn modelId="{D1CD7336-2B08-4C74-B881-B2AD03064FFD}" type="presParOf" srcId="{EC9BD50F-CA95-4E75-B654-911285AF9CE2}" destId="{98F16CE8-42FB-4F2D-956F-95513EE697EB}" srcOrd="2" destOrd="0" presId="urn:microsoft.com/office/officeart/2018/5/layout/IconCircleLabelList"/>
    <dgm:cxn modelId="{22C01905-6600-4284-805C-91626DC580E1}" type="presParOf" srcId="{98F16CE8-42FB-4F2D-956F-95513EE697EB}" destId="{D7378787-69B1-41FA-9F3E-AB82C1655271}" srcOrd="0" destOrd="0" presId="urn:microsoft.com/office/officeart/2018/5/layout/IconCircleLabelList"/>
    <dgm:cxn modelId="{629FC2A7-6ECD-40B0-ADAC-8128E3440B52}" type="presParOf" srcId="{98F16CE8-42FB-4F2D-956F-95513EE697EB}" destId="{94CD7ABB-30CE-4946-AD98-B4F761F42105}" srcOrd="1" destOrd="0" presId="urn:microsoft.com/office/officeart/2018/5/layout/IconCircleLabelList"/>
    <dgm:cxn modelId="{68621C12-E8D6-42FD-ADDE-D0ED03099BBD}" type="presParOf" srcId="{98F16CE8-42FB-4F2D-956F-95513EE697EB}" destId="{69D37137-4F7A-4E6A-BAC4-71020C47DE79}" srcOrd="2" destOrd="0" presId="urn:microsoft.com/office/officeart/2018/5/layout/IconCircleLabelList"/>
    <dgm:cxn modelId="{B51E94CD-BAD1-4236-A137-97F724E8DF08}" type="presParOf" srcId="{98F16CE8-42FB-4F2D-956F-95513EE697EB}" destId="{44974CB6-0304-4053-AE4F-28C7A24FDBFF}" srcOrd="3" destOrd="0" presId="urn:microsoft.com/office/officeart/2018/5/layout/IconCircleLabelList"/>
    <dgm:cxn modelId="{BB3185F3-2DF1-4A4D-A62F-F8F7B2148B8A}" type="presParOf" srcId="{EC9BD50F-CA95-4E75-B654-911285AF9CE2}" destId="{CF948A41-E958-44E3-832D-69DE972B48AF}" srcOrd="3" destOrd="0" presId="urn:microsoft.com/office/officeart/2018/5/layout/IconCircleLabelList"/>
    <dgm:cxn modelId="{BC2CD12C-AE18-47F6-B3C5-CA5B426975C8}" type="presParOf" srcId="{EC9BD50F-CA95-4E75-B654-911285AF9CE2}" destId="{6DB3E8E6-C121-4C97-8F1E-81746A46C17F}" srcOrd="4" destOrd="0" presId="urn:microsoft.com/office/officeart/2018/5/layout/IconCircleLabelList"/>
    <dgm:cxn modelId="{B7ECEA7F-47EC-4069-A1D6-397D4C883D60}" type="presParOf" srcId="{6DB3E8E6-C121-4C97-8F1E-81746A46C17F}" destId="{089D6EAC-90F5-4228-AE93-8E491F6D5A36}" srcOrd="0" destOrd="0" presId="urn:microsoft.com/office/officeart/2018/5/layout/IconCircleLabelList"/>
    <dgm:cxn modelId="{D1D24E4D-91D4-4E50-A77B-3F565D2F1C3D}" type="presParOf" srcId="{6DB3E8E6-C121-4C97-8F1E-81746A46C17F}" destId="{BB1B30AA-307C-4E2A-9CEF-63997B81681D}" srcOrd="1" destOrd="0" presId="urn:microsoft.com/office/officeart/2018/5/layout/IconCircleLabelList"/>
    <dgm:cxn modelId="{4E9DDC7B-3865-477C-9528-48230A2CC47F}" type="presParOf" srcId="{6DB3E8E6-C121-4C97-8F1E-81746A46C17F}" destId="{A1B43ECF-B6EE-436E-93A3-0F082D8E7F20}" srcOrd="2" destOrd="0" presId="urn:microsoft.com/office/officeart/2018/5/layout/IconCircleLabelList"/>
    <dgm:cxn modelId="{F3C7D86F-C676-4AF5-8E4B-F9726606006C}" type="presParOf" srcId="{6DB3E8E6-C121-4C97-8F1E-81746A46C17F}" destId="{84E5DF96-64F7-4ED9-B515-D722F7AFE402}" srcOrd="3" destOrd="0" presId="urn:microsoft.com/office/officeart/2018/5/layout/IconCircleLabelList"/>
    <dgm:cxn modelId="{99F41521-C947-44C0-A13A-E402B4CE4493}" type="presParOf" srcId="{EC9BD50F-CA95-4E75-B654-911285AF9CE2}" destId="{B63FE071-FE66-4269-9028-3671EDF79281}" srcOrd="5" destOrd="0" presId="urn:microsoft.com/office/officeart/2018/5/layout/IconCircleLabelList"/>
    <dgm:cxn modelId="{CE5807A0-EF99-4B8F-9B9D-0E453299BBF9}" type="presParOf" srcId="{EC9BD50F-CA95-4E75-B654-911285AF9CE2}" destId="{0D0184DE-6413-4D5D-9574-452184DADF61}" srcOrd="6" destOrd="0" presId="urn:microsoft.com/office/officeart/2018/5/layout/IconCircleLabelList"/>
    <dgm:cxn modelId="{01295AA3-6C85-4768-B89C-6375575B8EA6}" type="presParOf" srcId="{0D0184DE-6413-4D5D-9574-452184DADF61}" destId="{7EBC5124-59F4-4105-BA7A-CF731BE2547A}" srcOrd="0" destOrd="0" presId="urn:microsoft.com/office/officeart/2018/5/layout/IconCircleLabelList"/>
    <dgm:cxn modelId="{1D40596B-B025-4F21-AB16-80905EC66F6F}" type="presParOf" srcId="{0D0184DE-6413-4D5D-9574-452184DADF61}" destId="{C3207365-0D8A-4A87-8A94-5A8F75E6A5B8}" srcOrd="1" destOrd="0" presId="urn:microsoft.com/office/officeart/2018/5/layout/IconCircleLabelList"/>
    <dgm:cxn modelId="{148E88A7-4072-41C6-BD53-CD759D570FFB}" type="presParOf" srcId="{0D0184DE-6413-4D5D-9574-452184DADF61}" destId="{C4551946-0A31-434C-9017-BA9B976972B4}" srcOrd="2" destOrd="0" presId="urn:microsoft.com/office/officeart/2018/5/layout/IconCircleLabelList"/>
    <dgm:cxn modelId="{6569536B-3937-406E-9DF0-89F4B7696A16}" type="presParOf" srcId="{0D0184DE-6413-4D5D-9574-452184DADF61}" destId="{D4233245-D984-4E67-8445-6B7BBB2998DF}" srcOrd="3" destOrd="0" presId="urn:microsoft.com/office/officeart/2018/5/layout/IconCircleLabelList"/>
    <dgm:cxn modelId="{4C2F78A5-F289-43B3-89E8-CEB92781AA9E}" type="presParOf" srcId="{EC9BD50F-CA95-4E75-B654-911285AF9CE2}" destId="{F98FF29A-5C1E-4BEE-B662-C819ABD96A18}" srcOrd="7" destOrd="0" presId="urn:microsoft.com/office/officeart/2018/5/layout/IconCircleLabelList"/>
    <dgm:cxn modelId="{36BF3E11-5C76-4133-ADC2-C4F7D38705DE}" type="presParOf" srcId="{EC9BD50F-CA95-4E75-B654-911285AF9CE2}" destId="{95E8CFCC-3C50-442B-A0F5-828B5ADCD3E5}" srcOrd="8" destOrd="0" presId="urn:microsoft.com/office/officeart/2018/5/layout/IconCircleLabelList"/>
    <dgm:cxn modelId="{1277B972-7E9D-445D-93A3-25679785C7BD}" type="presParOf" srcId="{95E8CFCC-3C50-442B-A0F5-828B5ADCD3E5}" destId="{DA072A1A-2B4E-47C5-AE75-6B50CB4A335A}" srcOrd="0" destOrd="0" presId="urn:microsoft.com/office/officeart/2018/5/layout/IconCircleLabelList"/>
    <dgm:cxn modelId="{DF7598F7-2498-4200-BA29-CBA13BB88269}" type="presParOf" srcId="{95E8CFCC-3C50-442B-A0F5-828B5ADCD3E5}" destId="{B625EA9F-06B3-4AEA-AFF2-386252AB3E43}" srcOrd="1" destOrd="0" presId="urn:microsoft.com/office/officeart/2018/5/layout/IconCircleLabelList"/>
    <dgm:cxn modelId="{1D3EC294-5844-48D8-A794-F079FFAF75A8}" type="presParOf" srcId="{95E8CFCC-3C50-442B-A0F5-828B5ADCD3E5}" destId="{7EF4642A-AD0B-47D0-A824-495DE343745C}" srcOrd="2" destOrd="0" presId="urn:microsoft.com/office/officeart/2018/5/layout/IconCircleLabelList"/>
    <dgm:cxn modelId="{AB23F01F-BDE4-41E7-8E7A-1E1BA594EE46}" type="presParOf" srcId="{95E8CFCC-3C50-442B-A0F5-828B5ADCD3E5}" destId="{7726B742-A1A3-48D9-BC84-F7CAF2A3F812}" srcOrd="3" destOrd="0" presId="urn:microsoft.com/office/officeart/2018/5/layout/IconCircleLabelList"/>
    <dgm:cxn modelId="{30F32623-F9B2-43A8-A567-408D1A710DEC}" type="presParOf" srcId="{EC9BD50F-CA95-4E75-B654-911285AF9CE2}" destId="{B1212029-23C0-4DA3-B174-34F6E59EC032}" srcOrd="9" destOrd="0" presId="urn:microsoft.com/office/officeart/2018/5/layout/IconCircleLabelList"/>
    <dgm:cxn modelId="{AABAC37C-E839-471C-A9B3-B6CDDE3CA210}" type="presParOf" srcId="{EC9BD50F-CA95-4E75-B654-911285AF9CE2}" destId="{D519FA9A-DD67-4FB8-8155-35D5D950E538}" srcOrd="10" destOrd="0" presId="urn:microsoft.com/office/officeart/2018/5/layout/IconCircleLabelList"/>
    <dgm:cxn modelId="{00E386A0-3B4C-4CFB-B0E3-E10D1D23655C}" type="presParOf" srcId="{D519FA9A-DD67-4FB8-8155-35D5D950E538}" destId="{E3CA8A91-32B4-438D-A2E1-28E30BF2DC1D}" srcOrd="0" destOrd="0" presId="urn:microsoft.com/office/officeart/2018/5/layout/IconCircleLabelList"/>
    <dgm:cxn modelId="{DB7628A6-145A-4626-8FE8-766E7CB902BF}" type="presParOf" srcId="{D519FA9A-DD67-4FB8-8155-35D5D950E538}" destId="{02A19DD0-D846-4176-94E7-4C8AAEA33297}" srcOrd="1" destOrd="0" presId="urn:microsoft.com/office/officeart/2018/5/layout/IconCircleLabelList"/>
    <dgm:cxn modelId="{8C9F8ADF-621D-4776-9E39-75F372E22936}" type="presParOf" srcId="{D519FA9A-DD67-4FB8-8155-35D5D950E538}" destId="{910A6B30-6862-457A-8E71-A2C2D926DD26}" srcOrd="2" destOrd="0" presId="urn:microsoft.com/office/officeart/2018/5/layout/IconCircleLabelList"/>
    <dgm:cxn modelId="{2ABF4C20-B0D6-4FF5-9F79-0FA069A198DB}" type="presParOf" srcId="{D519FA9A-DD67-4FB8-8155-35D5D950E538}" destId="{54F38C57-B72E-43C8-BDDF-D1C6D39D5519}" srcOrd="3" destOrd="0" presId="urn:microsoft.com/office/officeart/2018/5/layout/IconCircleLabelList"/>
    <dgm:cxn modelId="{0A926EBE-97FF-4D17-835C-F72D1A7991C2}" type="presParOf" srcId="{EC9BD50F-CA95-4E75-B654-911285AF9CE2}" destId="{7AED5C71-0A71-48DA-8AB5-D5DDE14058A8}" srcOrd="11" destOrd="0" presId="urn:microsoft.com/office/officeart/2018/5/layout/IconCircleLabelList"/>
    <dgm:cxn modelId="{9C5DC9DF-251B-493F-B6F0-4A865FC61B1C}" type="presParOf" srcId="{EC9BD50F-CA95-4E75-B654-911285AF9CE2}" destId="{60EA7281-B58B-40CD-88A3-6CFCB5F89F92}" srcOrd="12" destOrd="0" presId="urn:microsoft.com/office/officeart/2018/5/layout/IconCircleLabelList"/>
    <dgm:cxn modelId="{92C5EBA8-6D4C-4CC3-9195-F60EAD13A198}" type="presParOf" srcId="{60EA7281-B58B-40CD-88A3-6CFCB5F89F92}" destId="{ADE0ACF8-0486-414C-8005-8991EF0611D2}" srcOrd="0" destOrd="0" presId="urn:microsoft.com/office/officeart/2018/5/layout/IconCircleLabelList"/>
    <dgm:cxn modelId="{7C6CFF92-7FBD-40B2-A10E-CB523C693918}" type="presParOf" srcId="{60EA7281-B58B-40CD-88A3-6CFCB5F89F92}" destId="{EE4D8D41-AB49-4DFC-90C9-0B8336EDC5DD}" srcOrd="1" destOrd="0" presId="urn:microsoft.com/office/officeart/2018/5/layout/IconCircleLabelList"/>
    <dgm:cxn modelId="{CB28AEE6-B191-4795-8A54-61557EA7B7E0}" type="presParOf" srcId="{60EA7281-B58B-40CD-88A3-6CFCB5F89F92}" destId="{C71225C7-DE96-4D7C-8E6D-4D0521586AED}" srcOrd="2" destOrd="0" presId="urn:microsoft.com/office/officeart/2018/5/layout/IconCircleLabelList"/>
    <dgm:cxn modelId="{8AE2B669-9C3B-4633-9386-874CCD6C59C5}" type="presParOf" srcId="{60EA7281-B58B-40CD-88A3-6CFCB5F89F92}" destId="{7C2FE76A-03E6-4133-8AB6-CFEC06898B4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CAFD0B-1E90-484B-ABC7-0D11175E2B2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4A78C7A-A553-4482-865E-CFC76C51C84B}">
      <dgm:prSet/>
      <dgm:spPr/>
      <dgm:t>
        <a:bodyPr/>
        <a:lstStyle/>
        <a:p>
          <a:r>
            <a:rPr lang="en-US"/>
            <a:t>Process Flow:</a:t>
          </a:r>
        </a:p>
      </dgm:t>
    </dgm:pt>
    <dgm:pt modelId="{B992EC5A-0D62-47FB-A2E3-E7F203DC76C4}" type="parTrans" cxnId="{F931C197-E54E-4760-9B06-D084D104D4AF}">
      <dgm:prSet/>
      <dgm:spPr/>
      <dgm:t>
        <a:bodyPr/>
        <a:lstStyle/>
        <a:p>
          <a:endParaRPr lang="en-US"/>
        </a:p>
      </dgm:t>
    </dgm:pt>
    <dgm:pt modelId="{B3067544-05D2-42ED-A9C5-8FA7DBC063CA}" type="sibTrans" cxnId="{F931C197-E54E-4760-9B06-D084D104D4AF}">
      <dgm:prSet/>
      <dgm:spPr/>
      <dgm:t>
        <a:bodyPr/>
        <a:lstStyle/>
        <a:p>
          <a:endParaRPr lang="en-US"/>
        </a:p>
      </dgm:t>
    </dgm:pt>
    <dgm:pt modelId="{D8613FB8-FE4F-4198-B406-A19D37B1DCFA}">
      <dgm:prSet/>
      <dgm:spPr/>
      <dgm:t>
        <a:bodyPr/>
        <a:lstStyle/>
        <a:p>
          <a:r>
            <a:rPr lang="en-US"/>
            <a:t>1. Lecturer submits a claim.</a:t>
          </a:r>
        </a:p>
      </dgm:t>
    </dgm:pt>
    <dgm:pt modelId="{810E8C24-F445-4A8F-BEAD-592322F856B5}" type="parTrans" cxnId="{DE0F438E-9B28-4485-BAD3-AAD963222BDF}">
      <dgm:prSet/>
      <dgm:spPr/>
      <dgm:t>
        <a:bodyPr/>
        <a:lstStyle/>
        <a:p>
          <a:endParaRPr lang="en-US"/>
        </a:p>
      </dgm:t>
    </dgm:pt>
    <dgm:pt modelId="{C0D67830-ADD7-46E3-A079-B73BB6364D86}" type="sibTrans" cxnId="{DE0F438E-9B28-4485-BAD3-AAD963222BDF}">
      <dgm:prSet/>
      <dgm:spPr/>
      <dgm:t>
        <a:bodyPr/>
        <a:lstStyle/>
        <a:p>
          <a:endParaRPr lang="en-US"/>
        </a:p>
      </dgm:t>
    </dgm:pt>
    <dgm:pt modelId="{24ECC3E9-D880-44C9-A751-F18E71F62B58}">
      <dgm:prSet/>
      <dgm:spPr/>
      <dgm:t>
        <a:bodyPr/>
        <a:lstStyle/>
        <a:p>
          <a:r>
            <a:rPr lang="en-US"/>
            <a:t>2. Coordinator verifies and approves/rejects.</a:t>
          </a:r>
        </a:p>
      </dgm:t>
    </dgm:pt>
    <dgm:pt modelId="{3764CD36-A50D-4B53-AB1A-50013E119C88}" type="parTrans" cxnId="{CD464788-426A-4413-9B0A-5B9C961B3E4C}">
      <dgm:prSet/>
      <dgm:spPr/>
      <dgm:t>
        <a:bodyPr/>
        <a:lstStyle/>
        <a:p>
          <a:endParaRPr lang="en-US"/>
        </a:p>
      </dgm:t>
    </dgm:pt>
    <dgm:pt modelId="{4534107D-1750-4732-B8FF-27726EC81816}" type="sibTrans" cxnId="{CD464788-426A-4413-9B0A-5B9C961B3E4C}">
      <dgm:prSet/>
      <dgm:spPr/>
      <dgm:t>
        <a:bodyPr/>
        <a:lstStyle/>
        <a:p>
          <a:endParaRPr lang="en-US"/>
        </a:p>
      </dgm:t>
    </dgm:pt>
    <dgm:pt modelId="{CB00E759-AC11-4DEF-B9F3-BC7051BBFFE5}">
      <dgm:prSet/>
      <dgm:spPr/>
      <dgm:t>
        <a:bodyPr/>
        <a:lstStyle/>
        <a:p>
          <a:r>
            <a:rPr lang="en-US"/>
            <a:t>3. HR processes approved claims and generates invoices.</a:t>
          </a:r>
        </a:p>
      </dgm:t>
    </dgm:pt>
    <dgm:pt modelId="{3C9AAE82-6B2D-4924-B7A3-B7C491903B21}" type="parTrans" cxnId="{3DF95FEF-1DD2-46CA-B7A5-7087F0E8E69E}">
      <dgm:prSet/>
      <dgm:spPr/>
      <dgm:t>
        <a:bodyPr/>
        <a:lstStyle/>
        <a:p>
          <a:endParaRPr lang="en-US"/>
        </a:p>
      </dgm:t>
    </dgm:pt>
    <dgm:pt modelId="{532CBC2B-AEAE-41B8-8AD6-392F9027EEA9}" type="sibTrans" cxnId="{3DF95FEF-1DD2-46CA-B7A5-7087F0E8E69E}">
      <dgm:prSet/>
      <dgm:spPr/>
      <dgm:t>
        <a:bodyPr/>
        <a:lstStyle/>
        <a:p>
          <a:endParaRPr lang="en-US"/>
        </a:p>
      </dgm:t>
    </dgm:pt>
    <dgm:pt modelId="{368EEB32-FB26-40AF-AA74-43166DE24C20}" type="pres">
      <dgm:prSet presAssocID="{FCCAFD0B-1E90-484B-ABC7-0D11175E2B28}" presName="root" presStyleCnt="0">
        <dgm:presLayoutVars>
          <dgm:dir/>
          <dgm:resizeHandles val="exact"/>
        </dgm:presLayoutVars>
      </dgm:prSet>
      <dgm:spPr/>
    </dgm:pt>
    <dgm:pt modelId="{D1B9E477-1496-4A87-8D65-13176F449C05}" type="pres">
      <dgm:prSet presAssocID="{F4A78C7A-A553-4482-865E-CFC76C51C84B}" presName="compNode" presStyleCnt="0"/>
      <dgm:spPr/>
    </dgm:pt>
    <dgm:pt modelId="{2545AED0-E6AD-490D-8B00-2676CE53CBC7}" type="pres">
      <dgm:prSet presAssocID="{F4A78C7A-A553-4482-865E-CFC76C51C8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D9EEC8B-C51F-452F-9E66-067841332D38}" type="pres">
      <dgm:prSet presAssocID="{F4A78C7A-A553-4482-865E-CFC76C51C84B}" presName="spaceRect" presStyleCnt="0"/>
      <dgm:spPr/>
    </dgm:pt>
    <dgm:pt modelId="{125F10FA-3EB3-4F0A-87CB-CE7BB0F83A21}" type="pres">
      <dgm:prSet presAssocID="{F4A78C7A-A553-4482-865E-CFC76C51C84B}" presName="textRect" presStyleLbl="revTx" presStyleIdx="0" presStyleCnt="4">
        <dgm:presLayoutVars>
          <dgm:chMax val="1"/>
          <dgm:chPref val="1"/>
        </dgm:presLayoutVars>
      </dgm:prSet>
      <dgm:spPr/>
    </dgm:pt>
    <dgm:pt modelId="{2A163CE1-9604-4827-8D77-F679E89F89F1}" type="pres">
      <dgm:prSet presAssocID="{B3067544-05D2-42ED-A9C5-8FA7DBC063CA}" presName="sibTrans" presStyleCnt="0"/>
      <dgm:spPr/>
    </dgm:pt>
    <dgm:pt modelId="{3A6B3219-088F-4153-BC0A-930BB45A3923}" type="pres">
      <dgm:prSet presAssocID="{D8613FB8-FE4F-4198-B406-A19D37B1DCFA}" presName="compNode" presStyleCnt="0"/>
      <dgm:spPr/>
    </dgm:pt>
    <dgm:pt modelId="{C849E0F2-7FEC-46C7-8F39-7A64FBC9D560}" type="pres">
      <dgm:prSet presAssocID="{D8613FB8-FE4F-4198-B406-A19D37B1DC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E48B19A0-8E45-448F-BCF7-9F69E8EF86C5}" type="pres">
      <dgm:prSet presAssocID="{D8613FB8-FE4F-4198-B406-A19D37B1DCFA}" presName="spaceRect" presStyleCnt="0"/>
      <dgm:spPr/>
    </dgm:pt>
    <dgm:pt modelId="{C3147C88-5C2A-4B1B-A234-B101065915A1}" type="pres">
      <dgm:prSet presAssocID="{D8613FB8-FE4F-4198-B406-A19D37B1DCFA}" presName="textRect" presStyleLbl="revTx" presStyleIdx="1" presStyleCnt="4">
        <dgm:presLayoutVars>
          <dgm:chMax val="1"/>
          <dgm:chPref val="1"/>
        </dgm:presLayoutVars>
      </dgm:prSet>
      <dgm:spPr/>
    </dgm:pt>
    <dgm:pt modelId="{ACF56B60-1793-454A-98AB-AAB7DB014FFE}" type="pres">
      <dgm:prSet presAssocID="{C0D67830-ADD7-46E3-A079-B73BB6364D86}" presName="sibTrans" presStyleCnt="0"/>
      <dgm:spPr/>
    </dgm:pt>
    <dgm:pt modelId="{DC2E9B5D-1818-4971-9FC3-6AC0DBAE4755}" type="pres">
      <dgm:prSet presAssocID="{24ECC3E9-D880-44C9-A751-F18E71F62B58}" presName="compNode" presStyleCnt="0"/>
      <dgm:spPr/>
    </dgm:pt>
    <dgm:pt modelId="{54C7BB05-284E-4A3A-BEC5-39CE7C0B4C22}" type="pres">
      <dgm:prSet presAssocID="{24ECC3E9-D880-44C9-A751-F18E71F62B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C5EEEC3-E295-4997-80FE-33658A4954A5}" type="pres">
      <dgm:prSet presAssocID="{24ECC3E9-D880-44C9-A751-F18E71F62B58}" presName="spaceRect" presStyleCnt="0"/>
      <dgm:spPr/>
    </dgm:pt>
    <dgm:pt modelId="{15B22DBD-8F8D-4EF2-B7CD-2EDD79A805C1}" type="pres">
      <dgm:prSet presAssocID="{24ECC3E9-D880-44C9-A751-F18E71F62B58}" presName="textRect" presStyleLbl="revTx" presStyleIdx="2" presStyleCnt="4">
        <dgm:presLayoutVars>
          <dgm:chMax val="1"/>
          <dgm:chPref val="1"/>
        </dgm:presLayoutVars>
      </dgm:prSet>
      <dgm:spPr/>
    </dgm:pt>
    <dgm:pt modelId="{9DD41CFF-CF64-483C-A1A3-AD4A1BB061A2}" type="pres">
      <dgm:prSet presAssocID="{4534107D-1750-4732-B8FF-27726EC81816}" presName="sibTrans" presStyleCnt="0"/>
      <dgm:spPr/>
    </dgm:pt>
    <dgm:pt modelId="{DBFEA9BE-3238-44B1-A55C-39659A7441E4}" type="pres">
      <dgm:prSet presAssocID="{CB00E759-AC11-4DEF-B9F3-BC7051BBFFE5}" presName="compNode" presStyleCnt="0"/>
      <dgm:spPr/>
    </dgm:pt>
    <dgm:pt modelId="{469A5898-D3E9-4399-B852-218457462FDC}" type="pres">
      <dgm:prSet presAssocID="{CB00E759-AC11-4DEF-B9F3-BC7051BBFFE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DAADBF08-4F50-4F2F-97D8-CCDBF8B592D2}" type="pres">
      <dgm:prSet presAssocID="{CB00E759-AC11-4DEF-B9F3-BC7051BBFFE5}" presName="spaceRect" presStyleCnt="0"/>
      <dgm:spPr/>
    </dgm:pt>
    <dgm:pt modelId="{CDCD0CC7-34EC-44FE-8ACA-0624DB895A54}" type="pres">
      <dgm:prSet presAssocID="{CB00E759-AC11-4DEF-B9F3-BC7051BBFFE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869EC1A-138C-40BB-BFA6-C6BA01BB255F}" type="presOf" srcId="{CB00E759-AC11-4DEF-B9F3-BC7051BBFFE5}" destId="{CDCD0CC7-34EC-44FE-8ACA-0624DB895A54}" srcOrd="0" destOrd="0" presId="urn:microsoft.com/office/officeart/2018/2/layout/IconLabelList"/>
    <dgm:cxn modelId="{B1C9FD44-764B-4374-8726-0768D941D313}" type="presOf" srcId="{FCCAFD0B-1E90-484B-ABC7-0D11175E2B28}" destId="{368EEB32-FB26-40AF-AA74-43166DE24C20}" srcOrd="0" destOrd="0" presId="urn:microsoft.com/office/officeart/2018/2/layout/IconLabelList"/>
    <dgm:cxn modelId="{3DAE136A-D141-4293-A2E8-5F4AD6EA0C99}" type="presOf" srcId="{F4A78C7A-A553-4482-865E-CFC76C51C84B}" destId="{125F10FA-3EB3-4F0A-87CB-CE7BB0F83A21}" srcOrd="0" destOrd="0" presId="urn:microsoft.com/office/officeart/2018/2/layout/IconLabelList"/>
    <dgm:cxn modelId="{CD464788-426A-4413-9B0A-5B9C961B3E4C}" srcId="{FCCAFD0B-1E90-484B-ABC7-0D11175E2B28}" destId="{24ECC3E9-D880-44C9-A751-F18E71F62B58}" srcOrd="2" destOrd="0" parTransId="{3764CD36-A50D-4B53-AB1A-50013E119C88}" sibTransId="{4534107D-1750-4732-B8FF-27726EC81816}"/>
    <dgm:cxn modelId="{DE0F438E-9B28-4485-BAD3-AAD963222BDF}" srcId="{FCCAFD0B-1E90-484B-ABC7-0D11175E2B28}" destId="{D8613FB8-FE4F-4198-B406-A19D37B1DCFA}" srcOrd="1" destOrd="0" parTransId="{810E8C24-F445-4A8F-BEAD-592322F856B5}" sibTransId="{C0D67830-ADD7-46E3-A079-B73BB6364D86}"/>
    <dgm:cxn modelId="{F931C197-E54E-4760-9B06-D084D104D4AF}" srcId="{FCCAFD0B-1E90-484B-ABC7-0D11175E2B28}" destId="{F4A78C7A-A553-4482-865E-CFC76C51C84B}" srcOrd="0" destOrd="0" parTransId="{B992EC5A-0D62-47FB-A2E3-E7F203DC76C4}" sibTransId="{B3067544-05D2-42ED-A9C5-8FA7DBC063CA}"/>
    <dgm:cxn modelId="{CB19E3D1-5A90-4EFC-B037-59051DFEA676}" type="presOf" srcId="{D8613FB8-FE4F-4198-B406-A19D37B1DCFA}" destId="{C3147C88-5C2A-4B1B-A234-B101065915A1}" srcOrd="0" destOrd="0" presId="urn:microsoft.com/office/officeart/2018/2/layout/IconLabelList"/>
    <dgm:cxn modelId="{3DF95FEF-1DD2-46CA-B7A5-7087F0E8E69E}" srcId="{FCCAFD0B-1E90-484B-ABC7-0D11175E2B28}" destId="{CB00E759-AC11-4DEF-B9F3-BC7051BBFFE5}" srcOrd="3" destOrd="0" parTransId="{3C9AAE82-6B2D-4924-B7A3-B7C491903B21}" sibTransId="{532CBC2B-AEAE-41B8-8AD6-392F9027EEA9}"/>
    <dgm:cxn modelId="{CAA8DCF9-B0B9-45F9-8694-03BDA44B0F7A}" type="presOf" srcId="{24ECC3E9-D880-44C9-A751-F18E71F62B58}" destId="{15B22DBD-8F8D-4EF2-B7CD-2EDD79A805C1}" srcOrd="0" destOrd="0" presId="urn:microsoft.com/office/officeart/2018/2/layout/IconLabelList"/>
    <dgm:cxn modelId="{DCCCE513-51BE-4628-8AA7-BDC9A9B47CE0}" type="presParOf" srcId="{368EEB32-FB26-40AF-AA74-43166DE24C20}" destId="{D1B9E477-1496-4A87-8D65-13176F449C05}" srcOrd="0" destOrd="0" presId="urn:microsoft.com/office/officeart/2018/2/layout/IconLabelList"/>
    <dgm:cxn modelId="{E13B1AF0-9845-422A-84A1-EDD5E9B9F072}" type="presParOf" srcId="{D1B9E477-1496-4A87-8D65-13176F449C05}" destId="{2545AED0-E6AD-490D-8B00-2676CE53CBC7}" srcOrd="0" destOrd="0" presId="urn:microsoft.com/office/officeart/2018/2/layout/IconLabelList"/>
    <dgm:cxn modelId="{7972BFA2-E8BE-46E4-90F2-8BD2DA58F94B}" type="presParOf" srcId="{D1B9E477-1496-4A87-8D65-13176F449C05}" destId="{5D9EEC8B-C51F-452F-9E66-067841332D38}" srcOrd="1" destOrd="0" presId="urn:microsoft.com/office/officeart/2018/2/layout/IconLabelList"/>
    <dgm:cxn modelId="{E0B7B5E9-326F-4877-A1E8-ECE4BB62D1D1}" type="presParOf" srcId="{D1B9E477-1496-4A87-8D65-13176F449C05}" destId="{125F10FA-3EB3-4F0A-87CB-CE7BB0F83A21}" srcOrd="2" destOrd="0" presId="urn:microsoft.com/office/officeart/2018/2/layout/IconLabelList"/>
    <dgm:cxn modelId="{681CFC84-B8A6-4B04-BECC-994B7B459C9B}" type="presParOf" srcId="{368EEB32-FB26-40AF-AA74-43166DE24C20}" destId="{2A163CE1-9604-4827-8D77-F679E89F89F1}" srcOrd="1" destOrd="0" presId="urn:microsoft.com/office/officeart/2018/2/layout/IconLabelList"/>
    <dgm:cxn modelId="{A57AB477-F1D8-4F41-B3FB-83857FDCF4D1}" type="presParOf" srcId="{368EEB32-FB26-40AF-AA74-43166DE24C20}" destId="{3A6B3219-088F-4153-BC0A-930BB45A3923}" srcOrd="2" destOrd="0" presId="urn:microsoft.com/office/officeart/2018/2/layout/IconLabelList"/>
    <dgm:cxn modelId="{012DE249-AB57-4332-BC5D-3548D00677F9}" type="presParOf" srcId="{3A6B3219-088F-4153-BC0A-930BB45A3923}" destId="{C849E0F2-7FEC-46C7-8F39-7A64FBC9D560}" srcOrd="0" destOrd="0" presId="urn:microsoft.com/office/officeart/2018/2/layout/IconLabelList"/>
    <dgm:cxn modelId="{0B3B4968-C041-4B01-B7D7-9221F9ED2C4C}" type="presParOf" srcId="{3A6B3219-088F-4153-BC0A-930BB45A3923}" destId="{E48B19A0-8E45-448F-BCF7-9F69E8EF86C5}" srcOrd="1" destOrd="0" presId="urn:microsoft.com/office/officeart/2018/2/layout/IconLabelList"/>
    <dgm:cxn modelId="{776339AD-5A69-4C9A-BF53-4B077AA8241F}" type="presParOf" srcId="{3A6B3219-088F-4153-BC0A-930BB45A3923}" destId="{C3147C88-5C2A-4B1B-A234-B101065915A1}" srcOrd="2" destOrd="0" presId="urn:microsoft.com/office/officeart/2018/2/layout/IconLabelList"/>
    <dgm:cxn modelId="{CC8713A1-12A5-429B-BADF-5B250200415B}" type="presParOf" srcId="{368EEB32-FB26-40AF-AA74-43166DE24C20}" destId="{ACF56B60-1793-454A-98AB-AAB7DB014FFE}" srcOrd="3" destOrd="0" presId="urn:microsoft.com/office/officeart/2018/2/layout/IconLabelList"/>
    <dgm:cxn modelId="{54225628-CD71-4AF0-A3B3-5BF3CDAA367B}" type="presParOf" srcId="{368EEB32-FB26-40AF-AA74-43166DE24C20}" destId="{DC2E9B5D-1818-4971-9FC3-6AC0DBAE4755}" srcOrd="4" destOrd="0" presId="urn:microsoft.com/office/officeart/2018/2/layout/IconLabelList"/>
    <dgm:cxn modelId="{A9EA6ECD-3259-477B-B90C-0265A98B9329}" type="presParOf" srcId="{DC2E9B5D-1818-4971-9FC3-6AC0DBAE4755}" destId="{54C7BB05-284E-4A3A-BEC5-39CE7C0B4C22}" srcOrd="0" destOrd="0" presId="urn:microsoft.com/office/officeart/2018/2/layout/IconLabelList"/>
    <dgm:cxn modelId="{86406B90-D783-4725-BB87-016670894C55}" type="presParOf" srcId="{DC2E9B5D-1818-4971-9FC3-6AC0DBAE4755}" destId="{6C5EEEC3-E295-4997-80FE-33658A4954A5}" srcOrd="1" destOrd="0" presId="urn:microsoft.com/office/officeart/2018/2/layout/IconLabelList"/>
    <dgm:cxn modelId="{A3A2B88B-AF4C-41D9-BBE3-C5251E30B688}" type="presParOf" srcId="{DC2E9B5D-1818-4971-9FC3-6AC0DBAE4755}" destId="{15B22DBD-8F8D-4EF2-B7CD-2EDD79A805C1}" srcOrd="2" destOrd="0" presId="urn:microsoft.com/office/officeart/2018/2/layout/IconLabelList"/>
    <dgm:cxn modelId="{E06AAEBD-7330-4A56-896F-4C1D761E0113}" type="presParOf" srcId="{368EEB32-FB26-40AF-AA74-43166DE24C20}" destId="{9DD41CFF-CF64-483C-A1A3-AD4A1BB061A2}" srcOrd="5" destOrd="0" presId="urn:microsoft.com/office/officeart/2018/2/layout/IconLabelList"/>
    <dgm:cxn modelId="{E0BABBAC-D2AD-4D71-B60F-FCB0C5322686}" type="presParOf" srcId="{368EEB32-FB26-40AF-AA74-43166DE24C20}" destId="{DBFEA9BE-3238-44B1-A55C-39659A7441E4}" srcOrd="6" destOrd="0" presId="urn:microsoft.com/office/officeart/2018/2/layout/IconLabelList"/>
    <dgm:cxn modelId="{888AA75B-4D65-467F-A8C4-699AD751AC1F}" type="presParOf" srcId="{DBFEA9BE-3238-44B1-A55C-39659A7441E4}" destId="{469A5898-D3E9-4399-B852-218457462FDC}" srcOrd="0" destOrd="0" presId="urn:microsoft.com/office/officeart/2018/2/layout/IconLabelList"/>
    <dgm:cxn modelId="{1FDAECDC-0441-433E-8857-754120C75216}" type="presParOf" srcId="{DBFEA9BE-3238-44B1-A55C-39659A7441E4}" destId="{DAADBF08-4F50-4F2F-97D8-CCDBF8B592D2}" srcOrd="1" destOrd="0" presId="urn:microsoft.com/office/officeart/2018/2/layout/IconLabelList"/>
    <dgm:cxn modelId="{44E5D6EE-7505-4177-BC68-6BB82C01B108}" type="presParOf" srcId="{DBFEA9BE-3238-44B1-A55C-39659A7441E4}" destId="{CDCD0CC7-34EC-44FE-8ACA-0624DB895A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154797-9D63-4BD6-A1A2-7BF86BD6AB9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401D941-06A8-461E-A344-F21162F9ACB0}">
      <dgm:prSet/>
      <dgm:spPr/>
      <dgm:t>
        <a:bodyPr/>
        <a:lstStyle/>
        <a:p>
          <a:r>
            <a:rPr lang="en-US"/>
            <a:t>Repository Overview:</a:t>
          </a:r>
        </a:p>
      </dgm:t>
    </dgm:pt>
    <dgm:pt modelId="{1FBAC846-DB4E-4441-8FFB-797D94369DDA}" type="parTrans" cxnId="{572DD192-AA0F-4B86-B627-2A56A59D4357}">
      <dgm:prSet/>
      <dgm:spPr/>
      <dgm:t>
        <a:bodyPr/>
        <a:lstStyle/>
        <a:p>
          <a:endParaRPr lang="en-US"/>
        </a:p>
      </dgm:t>
    </dgm:pt>
    <dgm:pt modelId="{2F0631EE-F37A-45BD-BCD0-B0E65D2EE07A}" type="sibTrans" cxnId="{572DD192-AA0F-4B86-B627-2A56A59D4357}">
      <dgm:prSet/>
      <dgm:spPr/>
      <dgm:t>
        <a:bodyPr/>
        <a:lstStyle/>
        <a:p>
          <a:endParaRPr lang="en-US"/>
        </a:p>
      </dgm:t>
    </dgm:pt>
    <dgm:pt modelId="{5BACFDD6-2E60-48D6-A9D6-F85D929342F5}">
      <dgm:prSet/>
      <dgm:spPr/>
      <dgm:t>
        <a:bodyPr/>
        <a:lstStyle/>
        <a:p>
          <a:r>
            <a:rPr lang="en-US"/>
            <a:t>- Link to the repository.</a:t>
          </a:r>
        </a:p>
      </dgm:t>
    </dgm:pt>
    <dgm:pt modelId="{3FC69EE5-C754-4339-93EB-8C5C5D80FD0C}" type="parTrans" cxnId="{7EBFB841-3991-46E4-B5D2-95BDBF6B2AF5}">
      <dgm:prSet/>
      <dgm:spPr/>
      <dgm:t>
        <a:bodyPr/>
        <a:lstStyle/>
        <a:p>
          <a:endParaRPr lang="en-US"/>
        </a:p>
      </dgm:t>
    </dgm:pt>
    <dgm:pt modelId="{9CE4A6AA-FEE5-4DAC-AA0A-6FD20F2BF98C}" type="sibTrans" cxnId="{7EBFB841-3991-46E4-B5D2-95BDBF6B2AF5}">
      <dgm:prSet/>
      <dgm:spPr/>
      <dgm:t>
        <a:bodyPr/>
        <a:lstStyle/>
        <a:p>
          <a:endParaRPr lang="en-US"/>
        </a:p>
      </dgm:t>
    </dgm:pt>
    <dgm:pt modelId="{0E535AE9-E338-4FA7-8BD2-CE40133E0E9E}">
      <dgm:prSet/>
      <dgm:spPr/>
      <dgm:t>
        <a:bodyPr/>
        <a:lstStyle/>
        <a:p>
          <a:r>
            <a:rPr lang="en-US"/>
            <a:t>- Total commits: 10+ with descriptive messages.</a:t>
          </a:r>
        </a:p>
      </dgm:t>
    </dgm:pt>
    <dgm:pt modelId="{7D8438E4-B41F-4067-ADE6-A312DD9821A8}" type="parTrans" cxnId="{11A8ACDF-EC4F-48B9-B408-82FE05C75956}">
      <dgm:prSet/>
      <dgm:spPr/>
      <dgm:t>
        <a:bodyPr/>
        <a:lstStyle/>
        <a:p>
          <a:endParaRPr lang="en-US"/>
        </a:p>
      </dgm:t>
    </dgm:pt>
    <dgm:pt modelId="{6BA0A6BB-EA24-4809-A904-CA53E8986157}" type="sibTrans" cxnId="{11A8ACDF-EC4F-48B9-B408-82FE05C75956}">
      <dgm:prSet/>
      <dgm:spPr/>
      <dgm:t>
        <a:bodyPr/>
        <a:lstStyle/>
        <a:p>
          <a:endParaRPr lang="en-US"/>
        </a:p>
      </dgm:t>
    </dgm:pt>
    <dgm:pt modelId="{FA270B96-3294-494B-8164-BCB1D814F9FF}">
      <dgm:prSet/>
      <dgm:spPr/>
      <dgm:t>
        <a:bodyPr/>
        <a:lstStyle/>
        <a:p>
          <a:r>
            <a:rPr lang="en-US"/>
            <a:t>Example Commit Messages:</a:t>
          </a:r>
        </a:p>
      </dgm:t>
    </dgm:pt>
    <dgm:pt modelId="{A98B7CD1-F1FE-494A-B407-7878E12E0B4F}" type="parTrans" cxnId="{B6872345-933C-402B-A0A7-DA922429A22C}">
      <dgm:prSet/>
      <dgm:spPr/>
      <dgm:t>
        <a:bodyPr/>
        <a:lstStyle/>
        <a:p>
          <a:endParaRPr lang="en-US"/>
        </a:p>
      </dgm:t>
    </dgm:pt>
    <dgm:pt modelId="{56D60FB2-60EF-49CA-8E07-680E9AD260F6}" type="sibTrans" cxnId="{B6872345-933C-402B-A0A7-DA922429A22C}">
      <dgm:prSet/>
      <dgm:spPr/>
      <dgm:t>
        <a:bodyPr/>
        <a:lstStyle/>
        <a:p>
          <a:endParaRPr lang="en-US"/>
        </a:p>
      </dgm:t>
    </dgm:pt>
    <dgm:pt modelId="{C6484410-1021-41F1-91C8-C64A29CD525E}">
      <dgm:prSet/>
      <dgm:spPr/>
      <dgm:t>
        <a:bodyPr/>
        <a:lstStyle/>
        <a:p>
          <a:r>
            <a:rPr lang="en-US"/>
            <a:t>1. 'Added Lecturer auto-calculation feature.'</a:t>
          </a:r>
        </a:p>
      </dgm:t>
    </dgm:pt>
    <dgm:pt modelId="{EECD1BE0-C553-40C2-9BB8-C46192E5C823}" type="parTrans" cxnId="{7BCA94FE-AA44-4617-9512-C082247DC7E2}">
      <dgm:prSet/>
      <dgm:spPr/>
      <dgm:t>
        <a:bodyPr/>
        <a:lstStyle/>
        <a:p>
          <a:endParaRPr lang="en-US"/>
        </a:p>
      </dgm:t>
    </dgm:pt>
    <dgm:pt modelId="{AAAE323D-4AA5-44D7-877E-B10F551E7450}" type="sibTrans" cxnId="{7BCA94FE-AA44-4617-9512-C082247DC7E2}">
      <dgm:prSet/>
      <dgm:spPr/>
      <dgm:t>
        <a:bodyPr/>
        <a:lstStyle/>
        <a:p>
          <a:endParaRPr lang="en-US"/>
        </a:p>
      </dgm:t>
    </dgm:pt>
    <dgm:pt modelId="{05A2EEA2-3E1A-4230-96B9-DFC04C97922B}">
      <dgm:prSet/>
      <dgm:spPr/>
      <dgm:t>
        <a:bodyPr/>
        <a:lstStyle/>
        <a:p>
          <a:r>
            <a:rPr lang="en-US"/>
            <a:t>2. 'Implemented FluentValidation for claim submissions.'</a:t>
          </a:r>
        </a:p>
      </dgm:t>
    </dgm:pt>
    <dgm:pt modelId="{C92A209D-BAD1-4F33-9D50-C24AC61DAD9A}" type="parTrans" cxnId="{D9A2BDBE-8CBF-4A15-86A2-21AAA7EBE11D}">
      <dgm:prSet/>
      <dgm:spPr/>
      <dgm:t>
        <a:bodyPr/>
        <a:lstStyle/>
        <a:p>
          <a:endParaRPr lang="en-US"/>
        </a:p>
      </dgm:t>
    </dgm:pt>
    <dgm:pt modelId="{49EB6687-256A-4597-92B3-D4F88E19BF27}" type="sibTrans" cxnId="{D9A2BDBE-8CBF-4A15-86A2-21AAA7EBE11D}">
      <dgm:prSet/>
      <dgm:spPr/>
      <dgm:t>
        <a:bodyPr/>
        <a:lstStyle/>
        <a:p>
          <a:endParaRPr lang="en-US"/>
        </a:p>
      </dgm:t>
    </dgm:pt>
    <dgm:pt modelId="{6880DC04-1D2D-4155-B165-B2416F72DAA8}" type="pres">
      <dgm:prSet presAssocID="{17154797-9D63-4BD6-A1A2-7BF86BD6AB93}" presName="root" presStyleCnt="0">
        <dgm:presLayoutVars>
          <dgm:dir/>
          <dgm:resizeHandles val="exact"/>
        </dgm:presLayoutVars>
      </dgm:prSet>
      <dgm:spPr/>
    </dgm:pt>
    <dgm:pt modelId="{710E67C6-6EF1-4AE6-AA04-5204A31DB017}" type="pres">
      <dgm:prSet presAssocID="{D401D941-06A8-461E-A344-F21162F9ACB0}" presName="compNode" presStyleCnt="0"/>
      <dgm:spPr/>
    </dgm:pt>
    <dgm:pt modelId="{3779A720-5DBF-4E5C-950F-39B16F60EB87}" type="pres">
      <dgm:prSet presAssocID="{D401D941-06A8-461E-A344-F21162F9ACB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D218A55-3EC4-47CC-BE49-1D5AEC5746E8}" type="pres">
      <dgm:prSet presAssocID="{D401D941-06A8-461E-A344-F21162F9ACB0}" presName="spaceRect" presStyleCnt="0"/>
      <dgm:spPr/>
    </dgm:pt>
    <dgm:pt modelId="{F77C8085-0803-4EF3-A239-8290FDC816D4}" type="pres">
      <dgm:prSet presAssocID="{D401D941-06A8-461E-A344-F21162F9ACB0}" presName="textRect" presStyleLbl="revTx" presStyleIdx="0" presStyleCnt="6">
        <dgm:presLayoutVars>
          <dgm:chMax val="1"/>
          <dgm:chPref val="1"/>
        </dgm:presLayoutVars>
      </dgm:prSet>
      <dgm:spPr/>
    </dgm:pt>
    <dgm:pt modelId="{94FBAE85-DD38-44DC-9390-A8F0201305BA}" type="pres">
      <dgm:prSet presAssocID="{2F0631EE-F37A-45BD-BCD0-B0E65D2EE07A}" presName="sibTrans" presStyleCnt="0"/>
      <dgm:spPr/>
    </dgm:pt>
    <dgm:pt modelId="{3B05113A-6A35-443D-A84D-50902383CBA3}" type="pres">
      <dgm:prSet presAssocID="{5BACFDD6-2E60-48D6-A9D6-F85D929342F5}" presName="compNode" presStyleCnt="0"/>
      <dgm:spPr/>
    </dgm:pt>
    <dgm:pt modelId="{A47F0D90-0787-4710-B4EE-3CEC7BA68C7D}" type="pres">
      <dgm:prSet presAssocID="{5BACFDD6-2E60-48D6-A9D6-F85D929342F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9216912-AD2B-46FC-9F71-B9DEC79D658C}" type="pres">
      <dgm:prSet presAssocID="{5BACFDD6-2E60-48D6-A9D6-F85D929342F5}" presName="spaceRect" presStyleCnt="0"/>
      <dgm:spPr/>
    </dgm:pt>
    <dgm:pt modelId="{822EC61C-B4B6-486F-9EC5-39485D424344}" type="pres">
      <dgm:prSet presAssocID="{5BACFDD6-2E60-48D6-A9D6-F85D929342F5}" presName="textRect" presStyleLbl="revTx" presStyleIdx="1" presStyleCnt="6">
        <dgm:presLayoutVars>
          <dgm:chMax val="1"/>
          <dgm:chPref val="1"/>
        </dgm:presLayoutVars>
      </dgm:prSet>
      <dgm:spPr/>
    </dgm:pt>
    <dgm:pt modelId="{E5358C88-B4F3-4ED8-8C4A-ECCFBDB6DBDF}" type="pres">
      <dgm:prSet presAssocID="{9CE4A6AA-FEE5-4DAC-AA0A-6FD20F2BF98C}" presName="sibTrans" presStyleCnt="0"/>
      <dgm:spPr/>
    </dgm:pt>
    <dgm:pt modelId="{0499737D-2556-4BBA-A3D1-F36B2C7ABD78}" type="pres">
      <dgm:prSet presAssocID="{0E535AE9-E338-4FA7-8BD2-CE40133E0E9E}" presName="compNode" presStyleCnt="0"/>
      <dgm:spPr/>
    </dgm:pt>
    <dgm:pt modelId="{D28DFF91-491C-40EF-9FDC-DF5C7BA0A4E6}" type="pres">
      <dgm:prSet presAssocID="{0E535AE9-E338-4FA7-8BD2-CE40133E0E9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664B0F7F-BD85-4BBC-A9C2-8662FEB4F81A}" type="pres">
      <dgm:prSet presAssocID="{0E535AE9-E338-4FA7-8BD2-CE40133E0E9E}" presName="spaceRect" presStyleCnt="0"/>
      <dgm:spPr/>
    </dgm:pt>
    <dgm:pt modelId="{4AF267A0-EB97-4B72-9FBE-EB2ADF441A81}" type="pres">
      <dgm:prSet presAssocID="{0E535AE9-E338-4FA7-8BD2-CE40133E0E9E}" presName="textRect" presStyleLbl="revTx" presStyleIdx="2" presStyleCnt="6">
        <dgm:presLayoutVars>
          <dgm:chMax val="1"/>
          <dgm:chPref val="1"/>
        </dgm:presLayoutVars>
      </dgm:prSet>
      <dgm:spPr/>
    </dgm:pt>
    <dgm:pt modelId="{934107A2-78D9-4A01-9B04-32AE0E50CFE4}" type="pres">
      <dgm:prSet presAssocID="{6BA0A6BB-EA24-4809-A904-CA53E8986157}" presName="sibTrans" presStyleCnt="0"/>
      <dgm:spPr/>
    </dgm:pt>
    <dgm:pt modelId="{2E9A7635-AF92-43A6-B34D-C15B14005681}" type="pres">
      <dgm:prSet presAssocID="{FA270B96-3294-494B-8164-BCB1D814F9FF}" presName="compNode" presStyleCnt="0"/>
      <dgm:spPr/>
    </dgm:pt>
    <dgm:pt modelId="{D9837099-1834-4843-AA26-222EC6B087EA}" type="pres">
      <dgm:prSet presAssocID="{FA270B96-3294-494B-8164-BCB1D814F9F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5DAA1E97-48ED-4F29-8558-2C37482BB9FE}" type="pres">
      <dgm:prSet presAssocID="{FA270B96-3294-494B-8164-BCB1D814F9FF}" presName="spaceRect" presStyleCnt="0"/>
      <dgm:spPr/>
    </dgm:pt>
    <dgm:pt modelId="{1E8172F5-FEE4-4140-B1FB-54E39D0BC835}" type="pres">
      <dgm:prSet presAssocID="{FA270B96-3294-494B-8164-BCB1D814F9FF}" presName="textRect" presStyleLbl="revTx" presStyleIdx="3" presStyleCnt="6">
        <dgm:presLayoutVars>
          <dgm:chMax val="1"/>
          <dgm:chPref val="1"/>
        </dgm:presLayoutVars>
      </dgm:prSet>
      <dgm:spPr/>
    </dgm:pt>
    <dgm:pt modelId="{F9ADCC4A-5EB4-4D94-B413-D13BB38E1A5C}" type="pres">
      <dgm:prSet presAssocID="{56D60FB2-60EF-49CA-8E07-680E9AD260F6}" presName="sibTrans" presStyleCnt="0"/>
      <dgm:spPr/>
    </dgm:pt>
    <dgm:pt modelId="{247733D6-2DE6-40EC-964C-A6BE6C6FFDC7}" type="pres">
      <dgm:prSet presAssocID="{C6484410-1021-41F1-91C8-C64A29CD525E}" presName="compNode" presStyleCnt="0"/>
      <dgm:spPr/>
    </dgm:pt>
    <dgm:pt modelId="{8A2EA561-9E2F-4DC8-8B3E-DA1A657019BF}" type="pres">
      <dgm:prSet presAssocID="{C6484410-1021-41F1-91C8-C64A29CD52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3EF891B-43CE-4D4F-A832-BB20941ED5BF}" type="pres">
      <dgm:prSet presAssocID="{C6484410-1021-41F1-91C8-C64A29CD525E}" presName="spaceRect" presStyleCnt="0"/>
      <dgm:spPr/>
    </dgm:pt>
    <dgm:pt modelId="{ED933AE9-598A-4611-9B72-8E22EACEF43F}" type="pres">
      <dgm:prSet presAssocID="{C6484410-1021-41F1-91C8-C64A29CD525E}" presName="textRect" presStyleLbl="revTx" presStyleIdx="4" presStyleCnt="6">
        <dgm:presLayoutVars>
          <dgm:chMax val="1"/>
          <dgm:chPref val="1"/>
        </dgm:presLayoutVars>
      </dgm:prSet>
      <dgm:spPr/>
    </dgm:pt>
    <dgm:pt modelId="{07563233-D9F4-4926-84CD-585B08B5AE6D}" type="pres">
      <dgm:prSet presAssocID="{AAAE323D-4AA5-44D7-877E-B10F551E7450}" presName="sibTrans" presStyleCnt="0"/>
      <dgm:spPr/>
    </dgm:pt>
    <dgm:pt modelId="{272989F5-8D10-456B-B42A-6B7793FD520B}" type="pres">
      <dgm:prSet presAssocID="{05A2EEA2-3E1A-4230-96B9-DFC04C97922B}" presName="compNode" presStyleCnt="0"/>
      <dgm:spPr/>
    </dgm:pt>
    <dgm:pt modelId="{81A092D7-3645-4685-93C9-3E2885E18665}" type="pres">
      <dgm:prSet presAssocID="{05A2EEA2-3E1A-4230-96B9-DFC04C97922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71B97BD-9251-4999-86F1-BD730E5966D5}" type="pres">
      <dgm:prSet presAssocID="{05A2EEA2-3E1A-4230-96B9-DFC04C97922B}" presName="spaceRect" presStyleCnt="0"/>
      <dgm:spPr/>
    </dgm:pt>
    <dgm:pt modelId="{84A56BE1-C629-403C-9D17-FCBFAC5D640D}" type="pres">
      <dgm:prSet presAssocID="{05A2EEA2-3E1A-4230-96B9-DFC04C97922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000C72A-EA1F-4B33-81A8-61A7B543C59B}" type="presOf" srcId="{05A2EEA2-3E1A-4230-96B9-DFC04C97922B}" destId="{84A56BE1-C629-403C-9D17-FCBFAC5D640D}" srcOrd="0" destOrd="0" presId="urn:microsoft.com/office/officeart/2018/2/layout/IconLabelList"/>
    <dgm:cxn modelId="{7EBFB841-3991-46E4-B5D2-95BDBF6B2AF5}" srcId="{17154797-9D63-4BD6-A1A2-7BF86BD6AB93}" destId="{5BACFDD6-2E60-48D6-A9D6-F85D929342F5}" srcOrd="1" destOrd="0" parTransId="{3FC69EE5-C754-4339-93EB-8C5C5D80FD0C}" sibTransId="{9CE4A6AA-FEE5-4DAC-AA0A-6FD20F2BF98C}"/>
    <dgm:cxn modelId="{B6872345-933C-402B-A0A7-DA922429A22C}" srcId="{17154797-9D63-4BD6-A1A2-7BF86BD6AB93}" destId="{FA270B96-3294-494B-8164-BCB1D814F9FF}" srcOrd="3" destOrd="0" parTransId="{A98B7CD1-F1FE-494A-B407-7878E12E0B4F}" sibTransId="{56D60FB2-60EF-49CA-8E07-680E9AD260F6}"/>
    <dgm:cxn modelId="{EF084947-AB27-4554-A78E-E32B655ECA5D}" type="presOf" srcId="{D401D941-06A8-461E-A344-F21162F9ACB0}" destId="{F77C8085-0803-4EF3-A239-8290FDC816D4}" srcOrd="0" destOrd="0" presId="urn:microsoft.com/office/officeart/2018/2/layout/IconLabelList"/>
    <dgm:cxn modelId="{CD7A4968-922A-4854-B5AD-474BF6B1D3AD}" type="presOf" srcId="{C6484410-1021-41F1-91C8-C64A29CD525E}" destId="{ED933AE9-598A-4611-9B72-8E22EACEF43F}" srcOrd="0" destOrd="0" presId="urn:microsoft.com/office/officeart/2018/2/layout/IconLabelList"/>
    <dgm:cxn modelId="{F2D35574-BED7-42A4-9588-5295097A0297}" type="presOf" srcId="{0E535AE9-E338-4FA7-8BD2-CE40133E0E9E}" destId="{4AF267A0-EB97-4B72-9FBE-EB2ADF441A81}" srcOrd="0" destOrd="0" presId="urn:microsoft.com/office/officeart/2018/2/layout/IconLabelList"/>
    <dgm:cxn modelId="{11BC6F58-7ED6-49A6-B82A-F6628837CB5C}" type="presOf" srcId="{17154797-9D63-4BD6-A1A2-7BF86BD6AB93}" destId="{6880DC04-1D2D-4155-B165-B2416F72DAA8}" srcOrd="0" destOrd="0" presId="urn:microsoft.com/office/officeart/2018/2/layout/IconLabelList"/>
    <dgm:cxn modelId="{572DD192-AA0F-4B86-B627-2A56A59D4357}" srcId="{17154797-9D63-4BD6-A1A2-7BF86BD6AB93}" destId="{D401D941-06A8-461E-A344-F21162F9ACB0}" srcOrd="0" destOrd="0" parTransId="{1FBAC846-DB4E-4441-8FFB-797D94369DDA}" sibTransId="{2F0631EE-F37A-45BD-BCD0-B0E65D2EE07A}"/>
    <dgm:cxn modelId="{D9A2BDBE-8CBF-4A15-86A2-21AAA7EBE11D}" srcId="{17154797-9D63-4BD6-A1A2-7BF86BD6AB93}" destId="{05A2EEA2-3E1A-4230-96B9-DFC04C97922B}" srcOrd="5" destOrd="0" parTransId="{C92A209D-BAD1-4F33-9D50-C24AC61DAD9A}" sibTransId="{49EB6687-256A-4597-92B3-D4F88E19BF27}"/>
    <dgm:cxn modelId="{11A8ACDF-EC4F-48B9-B408-82FE05C75956}" srcId="{17154797-9D63-4BD6-A1A2-7BF86BD6AB93}" destId="{0E535AE9-E338-4FA7-8BD2-CE40133E0E9E}" srcOrd="2" destOrd="0" parTransId="{7D8438E4-B41F-4067-ADE6-A312DD9821A8}" sibTransId="{6BA0A6BB-EA24-4809-A904-CA53E8986157}"/>
    <dgm:cxn modelId="{B93EC4E6-E6C1-4380-A53B-5A94A1B952F2}" type="presOf" srcId="{5BACFDD6-2E60-48D6-A9D6-F85D929342F5}" destId="{822EC61C-B4B6-486F-9EC5-39485D424344}" srcOrd="0" destOrd="0" presId="urn:microsoft.com/office/officeart/2018/2/layout/IconLabelList"/>
    <dgm:cxn modelId="{9C8F10F2-2842-4E43-AD43-D6843FC3FDCE}" type="presOf" srcId="{FA270B96-3294-494B-8164-BCB1D814F9FF}" destId="{1E8172F5-FEE4-4140-B1FB-54E39D0BC835}" srcOrd="0" destOrd="0" presId="urn:microsoft.com/office/officeart/2018/2/layout/IconLabelList"/>
    <dgm:cxn modelId="{7BCA94FE-AA44-4617-9512-C082247DC7E2}" srcId="{17154797-9D63-4BD6-A1A2-7BF86BD6AB93}" destId="{C6484410-1021-41F1-91C8-C64A29CD525E}" srcOrd="4" destOrd="0" parTransId="{EECD1BE0-C553-40C2-9BB8-C46192E5C823}" sibTransId="{AAAE323D-4AA5-44D7-877E-B10F551E7450}"/>
    <dgm:cxn modelId="{C251FA54-C918-44D2-8241-368549B70C6D}" type="presParOf" srcId="{6880DC04-1D2D-4155-B165-B2416F72DAA8}" destId="{710E67C6-6EF1-4AE6-AA04-5204A31DB017}" srcOrd="0" destOrd="0" presId="urn:microsoft.com/office/officeart/2018/2/layout/IconLabelList"/>
    <dgm:cxn modelId="{0929E757-F836-417A-8C84-B2EFB5A2B86D}" type="presParOf" srcId="{710E67C6-6EF1-4AE6-AA04-5204A31DB017}" destId="{3779A720-5DBF-4E5C-950F-39B16F60EB87}" srcOrd="0" destOrd="0" presId="urn:microsoft.com/office/officeart/2018/2/layout/IconLabelList"/>
    <dgm:cxn modelId="{2671DB7C-379D-4644-8798-D32EC7CA1CCF}" type="presParOf" srcId="{710E67C6-6EF1-4AE6-AA04-5204A31DB017}" destId="{1D218A55-3EC4-47CC-BE49-1D5AEC5746E8}" srcOrd="1" destOrd="0" presId="urn:microsoft.com/office/officeart/2018/2/layout/IconLabelList"/>
    <dgm:cxn modelId="{A4888113-EFC6-4102-A1D0-5EF65F82B5DF}" type="presParOf" srcId="{710E67C6-6EF1-4AE6-AA04-5204A31DB017}" destId="{F77C8085-0803-4EF3-A239-8290FDC816D4}" srcOrd="2" destOrd="0" presId="urn:microsoft.com/office/officeart/2018/2/layout/IconLabelList"/>
    <dgm:cxn modelId="{0CAF68E2-4B1E-490F-A350-9255F2EF04F9}" type="presParOf" srcId="{6880DC04-1D2D-4155-B165-B2416F72DAA8}" destId="{94FBAE85-DD38-44DC-9390-A8F0201305BA}" srcOrd="1" destOrd="0" presId="urn:microsoft.com/office/officeart/2018/2/layout/IconLabelList"/>
    <dgm:cxn modelId="{97F5DC61-325D-4047-8131-C467A82AC95A}" type="presParOf" srcId="{6880DC04-1D2D-4155-B165-B2416F72DAA8}" destId="{3B05113A-6A35-443D-A84D-50902383CBA3}" srcOrd="2" destOrd="0" presId="urn:microsoft.com/office/officeart/2018/2/layout/IconLabelList"/>
    <dgm:cxn modelId="{C7BC113B-57D6-4561-9F08-4AFF9429700B}" type="presParOf" srcId="{3B05113A-6A35-443D-A84D-50902383CBA3}" destId="{A47F0D90-0787-4710-B4EE-3CEC7BA68C7D}" srcOrd="0" destOrd="0" presId="urn:microsoft.com/office/officeart/2018/2/layout/IconLabelList"/>
    <dgm:cxn modelId="{12B7D6B9-5526-469D-AE38-5B2360044302}" type="presParOf" srcId="{3B05113A-6A35-443D-A84D-50902383CBA3}" destId="{A9216912-AD2B-46FC-9F71-B9DEC79D658C}" srcOrd="1" destOrd="0" presId="urn:microsoft.com/office/officeart/2018/2/layout/IconLabelList"/>
    <dgm:cxn modelId="{09579167-E851-44E4-AC30-7F307DB1CBA3}" type="presParOf" srcId="{3B05113A-6A35-443D-A84D-50902383CBA3}" destId="{822EC61C-B4B6-486F-9EC5-39485D424344}" srcOrd="2" destOrd="0" presId="urn:microsoft.com/office/officeart/2018/2/layout/IconLabelList"/>
    <dgm:cxn modelId="{C87FD4E2-1E7E-4E00-86AF-5C9A9C9B4D9B}" type="presParOf" srcId="{6880DC04-1D2D-4155-B165-B2416F72DAA8}" destId="{E5358C88-B4F3-4ED8-8C4A-ECCFBDB6DBDF}" srcOrd="3" destOrd="0" presId="urn:microsoft.com/office/officeart/2018/2/layout/IconLabelList"/>
    <dgm:cxn modelId="{0AF30406-AA12-4D99-A119-673B6BA322D1}" type="presParOf" srcId="{6880DC04-1D2D-4155-B165-B2416F72DAA8}" destId="{0499737D-2556-4BBA-A3D1-F36B2C7ABD78}" srcOrd="4" destOrd="0" presId="urn:microsoft.com/office/officeart/2018/2/layout/IconLabelList"/>
    <dgm:cxn modelId="{1914E57F-FDC9-49B2-83C4-92D96AF8B07F}" type="presParOf" srcId="{0499737D-2556-4BBA-A3D1-F36B2C7ABD78}" destId="{D28DFF91-491C-40EF-9FDC-DF5C7BA0A4E6}" srcOrd="0" destOrd="0" presId="urn:microsoft.com/office/officeart/2018/2/layout/IconLabelList"/>
    <dgm:cxn modelId="{2AD1F10D-02F9-42BF-A435-7A2D92772D03}" type="presParOf" srcId="{0499737D-2556-4BBA-A3D1-F36B2C7ABD78}" destId="{664B0F7F-BD85-4BBC-A9C2-8662FEB4F81A}" srcOrd="1" destOrd="0" presId="urn:microsoft.com/office/officeart/2018/2/layout/IconLabelList"/>
    <dgm:cxn modelId="{75730AE6-5B9E-454B-A073-02E40D4845FF}" type="presParOf" srcId="{0499737D-2556-4BBA-A3D1-F36B2C7ABD78}" destId="{4AF267A0-EB97-4B72-9FBE-EB2ADF441A81}" srcOrd="2" destOrd="0" presId="urn:microsoft.com/office/officeart/2018/2/layout/IconLabelList"/>
    <dgm:cxn modelId="{E7A69147-2FC9-49B4-B65C-9C34ED9C0A84}" type="presParOf" srcId="{6880DC04-1D2D-4155-B165-B2416F72DAA8}" destId="{934107A2-78D9-4A01-9B04-32AE0E50CFE4}" srcOrd="5" destOrd="0" presId="urn:microsoft.com/office/officeart/2018/2/layout/IconLabelList"/>
    <dgm:cxn modelId="{C5753470-1E33-4108-B749-345EE46F713A}" type="presParOf" srcId="{6880DC04-1D2D-4155-B165-B2416F72DAA8}" destId="{2E9A7635-AF92-43A6-B34D-C15B14005681}" srcOrd="6" destOrd="0" presId="urn:microsoft.com/office/officeart/2018/2/layout/IconLabelList"/>
    <dgm:cxn modelId="{1F328F65-852B-4EFD-BEAD-E31543F06DAE}" type="presParOf" srcId="{2E9A7635-AF92-43A6-B34D-C15B14005681}" destId="{D9837099-1834-4843-AA26-222EC6B087EA}" srcOrd="0" destOrd="0" presId="urn:microsoft.com/office/officeart/2018/2/layout/IconLabelList"/>
    <dgm:cxn modelId="{D9FD8175-E7F4-45C4-B5BB-8971850474A9}" type="presParOf" srcId="{2E9A7635-AF92-43A6-B34D-C15B14005681}" destId="{5DAA1E97-48ED-4F29-8558-2C37482BB9FE}" srcOrd="1" destOrd="0" presId="urn:microsoft.com/office/officeart/2018/2/layout/IconLabelList"/>
    <dgm:cxn modelId="{B4E02159-20B2-4D0F-B75E-74D9009C63FA}" type="presParOf" srcId="{2E9A7635-AF92-43A6-B34D-C15B14005681}" destId="{1E8172F5-FEE4-4140-B1FB-54E39D0BC835}" srcOrd="2" destOrd="0" presId="urn:microsoft.com/office/officeart/2018/2/layout/IconLabelList"/>
    <dgm:cxn modelId="{666A9512-4A28-47E5-B869-1567812533D0}" type="presParOf" srcId="{6880DC04-1D2D-4155-B165-B2416F72DAA8}" destId="{F9ADCC4A-5EB4-4D94-B413-D13BB38E1A5C}" srcOrd="7" destOrd="0" presId="urn:microsoft.com/office/officeart/2018/2/layout/IconLabelList"/>
    <dgm:cxn modelId="{7A07D8E9-4EAD-4809-9B79-712848C324B4}" type="presParOf" srcId="{6880DC04-1D2D-4155-B165-B2416F72DAA8}" destId="{247733D6-2DE6-40EC-964C-A6BE6C6FFDC7}" srcOrd="8" destOrd="0" presId="urn:microsoft.com/office/officeart/2018/2/layout/IconLabelList"/>
    <dgm:cxn modelId="{956CD2C0-9161-4567-8A93-E8795062FA9E}" type="presParOf" srcId="{247733D6-2DE6-40EC-964C-A6BE6C6FFDC7}" destId="{8A2EA561-9E2F-4DC8-8B3E-DA1A657019BF}" srcOrd="0" destOrd="0" presId="urn:microsoft.com/office/officeart/2018/2/layout/IconLabelList"/>
    <dgm:cxn modelId="{8CF4A073-6981-40F2-9E95-0EB56E006375}" type="presParOf" srcId="{247733D6-2DE6-40EC-964C-A6BE6C6FFDC7}" destId="{E3EF891B-43CE-4D4F-A832-BB20941ED5BF}" srcOrd="1" destOrd="0" presId="urn:microsoft.com/office/officeart/2018/2/layout/IconLabelList"/>
    <dgm:cxn modelId="{5D2C62B7-DB60-4FE7-832F-DA38619E5552}" type="presParOf" srcId="{247733D6-2DE6-40EC-964C-A6BE6C6FFDC7}" destId="{ED933AE9-598A-4611-9B72-8E22EACEF43F}" srcOrd="2" destOrd="0" presId="urn:microsoft.com/office/officeart/2018/2/layout/IconLabelList"/>
    <dgm:cxn modelId="{35C21A58-EFD3-463B-BD35-D26A68599AC2}" type="presParOf" srcId="{6880DC04-1D2D-4155-B165-B2416F72DAA8}" destId="{07563233-D9F4-4926-84CD-585B08B5AE6D}" srcOrd="9" destOrd="0" presId="urn:microsoft.com/office/officeart/2018/2/layout/IconLabelList"/>
    <dgm:cxn modelId="{7107E85E-F41B-4276-9BF5-6FCC9BF648E8}" type="presParOf" srcId="{6880DC04-1D2D-4155-B165-B2416F72DAA8}" destId="{272989F5-8D10-456B-B42A-6B7793FD520B}" srcOrd="10" destOrd="0" presId="urn:microsoft.com/office/officeart/2018/2/layout/IconLabelList"/>
    <dgm:cxn modelId="{A3669425-FF2D-4FFD-88B5-2DF0DB5605C0}" type="presParOf" srcId="{272989F5-8D10-456B-B42A-6B7793FD520B}" destId="{81A092D7-3645-4685-93C9-3E2885E18665}" srcOrd="0" destOrd="0" presId="urn:microsoft.com/office/officeart/2018/2/layout/IconLabelList"/>
    <dgm:cxn modelId="{AC7E2D98-D75D-435F-91AD-4B1BCA7D01AA}" type="presParOf" srcId="{272989F5-8D10-456B-B42A-6B7793FD520B}" destId="{971B97BD-9251-4999-86F1-BD730E5966D5}" srcOrd="1" destOrd="0" presId="urn:microsoft.com/office/officeart/2018/2/layout/IconLabelList"/>
    <dgm:cxn modelId="{CA6CEE9C-C02F-498A-AE6C-BFCBBDFC6AF0}" type="presParOf" srcId="{272989F5-8D10-456B-B42A-6B7793FD520B}" destId="{84A56BE1-C629-403C-9D17-FCBFAC5D640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F7010B-B7DC-4814-AF3E-FEBF79DE066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02A2FC-08AA-4B0E-960C-34F85657EF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Summary:</a:t>
          </a:r>
        </a:p>
      </dgm:t>
    </dgm:pt>
    <dgm:pt modelId="{6596BAFE-F89B-4B8A-998E-04CE5C98134B}" type="parTrans" cxnId="{639EDABB-3230-4835-8DEE-3D731803E937}">
      <dgm:prSet/>
      <dgm:spPr/>
      <dgm:t>
        <a:bodyPr/>
        <a:lstStyle/>
        <a:p>
          <a:endParaRPr lang="en-US"/>
        </a:p>
      </dgm:t>
    </dgm:pt>
    <dgm:pt modelId="{6050828E-F6C5-4CE3-B02F-62FAC255C4B3}" type="sibTrans" cxnId="{639EDABB-3230-4835-8DEE-3D731803E937}">
      <dgm:prSet/>
      <dgm:spPr/>
      <dgm:t>
        <a:bodyPr/>
        <a:lstStyle/>
        <a:p>
          <a:endParaRPr lang="en-US"/>
        </a:p>
      </dgm:t>
    </dgm:pt>
    <dgm:pt modelId="{5ACDEDBE-D416-4F77-B28C-CCF06D3B15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The CMCS improves claim processing efficiency.</a:t>
          </a:r>
        </a:p>
      </dgm:t>
    </dgm:pt>
    <dgm:pt modelId="{1961D719-D8EA-40D4-83EA-014B978CD85B}" type="parTrans" cxnId="{5AB4617D-366D-4B5F-9B45-01BF4E6FB756}">
      <dgm:prSet/>
      <dgm:spPr/>
      <dgm:t>
        <a:bodyPr/>
        <a:lstStyle/>
        <a:p>
          <a:endParaRPr lang="en-US"/>
        </a:p>
      </dgm:t>
    </dgm:pt>
    <dgm:pt modelId="{63DFE726-BB9F-4F7A-862D-0E987B1D9985}" type="sibTrans" cxnId="{5AB4617D-366D-4B5F-9B45-01BF4E6FB756}">
      <dgm:prSet/>
      <dgm:spPr/>
      <dgm:t>
        <a:bodyPr/>
        <a:lstStyle/>
        <a:p>
          <a:endParaRPr lang="en-US"/>
        </a:p>
      </dgm:t>
    </dgm:pt>
    <dgm:pt modelId="{26B74B0C-2D18-4BA1-886A-80229B8DF8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Automation reduces errors and enhances user experience.</a:t>
          </a:r>
        </a:p>
      </dgm:t>
    </dgm:pt>
    <dgm:pt modelId="{36B06F7F-7363-4E31-B7F4-B4E78027FEDC}" type="parTrans" cxnId="{BA3D9A3F-BDE9-4C10-AC97-FF3BF54F40FA}">
      <dgm:prSet/>
      <dgm:spPr/>
      <dgm:t>
        <a:bodyPr/>
        <a:lstStyle/>
        <a:p>
          <a:endParaRPr lang="en-US"/>
        </a:p>
      </dgm:t>
    </dgm:pt>
    <dgm:pt modelId="{5F822425-869A-4F0E-973D-3455579A8103}" type="sibTrans" cxnId="{BA3D9A3F-BDE9-4C10-AC97-FF3BF54F40FA}">
      <dgm:prSet/>
      <dgm:spPr/>
      <dgm:t>
        <a:bodyPr/>
        <a:lstStyle/>
        <a:p>
          <a:endParaRPr lang="en-US"/>
        </a:p>
      </dgm:t>
    </dgm:pt>
    <dgm:pt modelId="{7A21764B-B168-4DA4-B5BF-53A3F44D3FF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Ready for deployment in academic environments.</a:t>
          </a:r>
        </a:p>
      </dgm:t>
    </dgm:pt>
    <dgm:pt modelId="{325CB46A-0A70-4775-A394-099D48B8880F}" type="parTrans" cxnId="{126D7AFB-E7E8-486E-AB9C-3F04C61158BE}">
      <dgm:prSet/>
      <dgm:spPr/>
      <dgm:t>
        <a:bodyPr/>
        <a:lstStyle/>
        <a:p>
          <a:endParaRPr lang="en-US"/>
        </a:p>
      </dgm:t>
    </dgm:pt>
    <dgm:pt modelId="{06F1EC2A-B1F0-4020-9776-8BD824C467CA}" type="sibTrans" cxnId="{126D7AFB-E7E8-486E-AB9C-3F04C61158BE}">
      <dgm:prSet/>
      <dgm:spPr/>
      <dgm:t>
        <a:bodyPr/>
        <a:lstStyle/>
        <a:p>
          <a:endParaRPr lang="en-US"/>
        </a:p>
      </dgm:t>
    </dgm:pt>
    <dgm:pt modelId="{0DC74BF1-4051-4993-83F4-DF94C108E5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Next Steps:</a:t>
          </a:r>
        </a:p>
      </dgm:t>
    </dgm:pt>
    <dgm:pt modelId="{CCE6540B-EAC9-4342-BD18-2DB1BF4F2384}" type="parTrans" cxnId="{3FBE5C35-0ED3-45F9-9AB9-94A43724D809}">
      <dgm:prSet/>
      <dgm:spPr/>
      <dgm:t>
        <a:bodyPr/>
        <a:lstStyle/>
        <a:p>
          <a:endParaRPr lang="en-US"/>
        </a:p>
      </dgm:t>
    </dgm:pt>
    <dgm:pt modelId="{4C9C225E-7E4D-4F8F-B639-6183750132C4}" type="sibTrans" cxnId="{3FBE5C35-0ED3-45F9-9AB9-94A43724D809}">
      <dgm:prSet/>
      <dgm:spPr/>
      <dgm:t>
        <a:bodyPr/>
        <a:lstStyle/>
        <a:p>
          <a:endParaRPr lang="en-US"/>
        </a:p>
      </dgm:t>
    </dgm:pt>
    <dgm:pt modelId="{1FC84E2C-450A-409E-B657-F0E6AAA176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1. Deployment to a live server.</a:t>
          </a:r>
        </a:p>
      </dgm:t>
    </dgm:pt>
    <dgm:pt modelId="{332C192C-99D2-4DD1-BCF7-F03D7A588F43}" type="parTrans" cxnId="{7DA9A368-D5E7-4831-B613-A5C71E5E8CB8}">
      <dgm:prSet/>
      <dgm:spPr/>
      <dgm:t>
        <a:bodyPr/>
        <a:lstStyle/>
        <a:p>
          <a:endParaRPr lang="en-US"/>
        </a:p>
      </dgm:t>
    </dgm:pt>
    <dgm:pt modelId="{D09DF831-F09B-44ED-B697-525DD12F0AF1}" type="sibTrans" cxnId="{7DA9A368-D5E7-4831-B613-A5C71E5E8CB8}">
      <dgm:prSet/>
      <dgm:spPr/>
      <dgm:t>
        <a:bodyPr/>
        <a:lstStyle/>
        <a:p>
          <a:endParaRPr lang="en-US"/>
        </a:p>
      </dgm:t>
    </dgm:pt>
    <dgm:pt modelId="{5EC39859-CB68-4AAF-91FD-048A3FEDA7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2. User training and feedback collection.</a:t>
          </a:r>
        </a:p>
      </dgm:t>
    </dgm:pt>
    <dgm:pt modelId="{D5853A1E-C1F5-4BB1-8D1E-9F22C7A9FE63}" type="parTrans" cxnId="{4646F9E7-07B1-4A6C-995C-C3E31A4D5A3D}">
      <dgm:prSet/>
      <dgm:spPr/>
      <dgm:t>
        <a:bodyPr/>
        <a:lstStyle/>
        <a:p>
          <a:endParaRPr lang="en-US"/>
        </a:p>
      </dgm:t>
    </dgm:pt>
    <dgm:pt modelId="{AB3E6C4D-E2B3-4E9C-9C53-8866DCF759C6}" type="sibTrans" cxnId="{4646F9E7-07B1-4A6C-995C-C3E31A4D5A3D}">
      <dgm:prSet/>
      <dgm:spPr/>
      <dgm:t>
        <a:bodyPr/>
        <a:lstStyle/>
        <a:p>
          <a:endParaRPr lang="en-US"/>
        </a:p>
      </dgm:t>
    </dgm:pt>
    <dgm:pt modelId="{A183B978-1BFF-4DE6-B41B-CFF977D84C4B}" type="pres">
      <dgm:prSet presAssocID="{BCF7010B-B7DC-4814-AF3E-FEBF79DE0662}" presName="root" presStyleCnt="0">
        <dgm:presLayoutVars>
          <dgm:dir/>
          <dgm:resizeHandles val="exact"/>
        </dgm:presLayoutVars>
      </dgm:prSet>
      <dgm:spPr/>
    </dgm:pt>
    <dgm:pt modelId="{09D799CC-762E-4E7C-B674-36FBE7744AF0}" type="pres">
      <dgm:prSet presAssocID="{3702A2FC-08AA-4B0E-960C-34F85657EFB9}" presName="compNode" presStyleCnt="0"/>
      <dgm:spPr/>
    </dgm:pt>
    <dgm:pt modelId="{ECBEC118-CFBF-4FEE-953A-0B48250C76A9}" type="pres">
      <dgm:prSet presAssocID="{3702A2FC-08AA-4B0E-960C-34F85657EFB9}" presName="iconBgRect" presStyleLbl="bgShp" presStyleIdx="0" presStyleCnt="7"/>
      <dgm:spPr/>
    </dgm:pt>
    <dgm:pt modelId="{13998CD0-1A5F-4788-B6EE-05F4772B1B0D}" type="pres">
      <dgm:prSet presAssocID="{3702A2FC-08AA-4B0E-960C-34F85657EFB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D5C00812-A772-4C84-B2BF-E6E9DBA82127}" type="pres">
      <dgm:prSet presAssocID="{3702A2FC-08AA-4B0E-960C-34F85657EFB9}" presName="spaceRect" presStyleCnt="0"/>
      <dgm:spPr/>
    </dgm:pt>
    <dgm:pt modelId="{E2A3366D-8FAB-44A1-91BF-16C290DFF073}" type="pres">
      <dgm:prSet presAssocID="{3702A2FC-08AA-4B0E-960C-34F85657EFB9}" presName="textRect" presStyleLbl="revTx" presStyleIdx="0" presStyleCnt="7">
        <dgm:presLayoutVars>
          <dgm:chMax val="1"/>
          <dgm:chPref val="1"/>
        </dgm:presLayoutVars>
      </dgm:prSet>
      <dgm:spPr/>
    </dgm:pt>
    <dgm:pt modelId="{C6803B71-A290-4BA6-92CC-6C0F9CF7F0F0}" type="pres">
      <dgm:prSet presAssocID="{6050828E-F6C5-4CE3-B02F-62FAC255C4B3}" presName="sibTrans" presStyleCnt="0"/>
      <dgm:spPr/>
    </dgm:pt>
    <dgm:pt modelId="{254DD316-BF81-4C32-8E9E-5BAE0B43FE11}" type="pres">
      <dgm:prSet presAssocID="{5ACDEDBE-D416-4F77-B28C-CCF06D3B15B0}" presName="compNode" presStyleCnt="0"/>
      <dgm:spPr/>
    </dgm:pt>
    <dgm:pt modelId="{EDF248E2-032A-47FB-B86F-4ACA6EC35908}" type="pres">
      <dgm:prSet presAssocID="{5ACDEDBE-D416-4F77-B28C-CCF06D3B15B0}" presName="iconBgRect" presStyleLbl="bgShp" presStyleIdx="1" presStyleCnt="7"/>
      <dgm:spPr/>
    </dgm:pt>
    <dgm:pt modelId="{46C3577F-5A80-46A3-BF5B-F8424507EAD9}" type="pres">
      <dgm:prSet presAssocID="{5ACDEDBE-D416-4F77-B28C-CCF06D3B15B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57A16E1C-DF6C-44D5-B059-D141658C59A1}" type="pres">
      <dgm:prSet presAssocID="{5ACDEDBE-D416-4F77-B28C-CCF06D3B15B0}" presName="spaceRect" presStyleCnt="0"/>
      <dgm:spPr/>
    </dgm:pt>
    <dgm:pt modelId="{A50FACD6-A051-440C-BAC4-D174AC2F0C2C}" type="pres">
      <dgm:prSet presAssocID="{5ACDEDBE-D416-4F77-B28C-CCF06D3B15B0}" presName="textRect" presStyleLbl="revTx" presStyleIdx="1" presStyleCnt="7">
        <dgm:presLayoutVars>
          <dgm:chMax val="1"/>
          <dgm:chPref val="1"/>
        </dgm:presLayoutVars>
      </dgm:prSet>
      <dgm:spPr/>
    </dgm:pt>
    <dgm:pt modelId="{10BED2FB-77EE-4ED4-BA33-12A1B941B90C}" type="pres">
      <dgm:prSet presAssocID="{63DFE726-BB9F-4F7A-862D-0E987B1D9985}" presName="sibTrans" presStyleCnt="0"/>
      <dgm:spPr/>
    </dgm:pt>
    <dgm:pt modelId="{F216E9D0-1CA2-4B15-9C2D-07099581589C}" type="pres">
      <dgm:prSet presAssocID="{26B74B0C-2D18-4BA1-886A-80229B8DF8A5}" presName="compNode" presStyleCnt="0"/>
      <dgm:spPr/>
    </dgm:pt>
    <dgm:pt modelId="{638EA3AE-23F5-4847-9A0D-DB1FE24A94DF}" type="pres">
      <dgm:prSet presAssocID="{26B74B0C-2D18-4BA1-886A-80229B8DF8A5}" presName="iconBgRect" presStyleLbl="bgShp" presStyleIdx="2" presStyleCnt="7"/>
      <dgm:spPr/>
    </dgm:pt>
    <dgm:pt modelId="{47EFA875-5B64-4448-9FA0-96D6D2A6BB54}" type="pres">
      <dgm:prSet presAssocID="{26B74B0C-2D18-4BA1-886A-80229B8DF8A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2388FA3-82F4-4E10-8068-1B5EC83AB139}" type="pres">
      <dgm:prSet presAssocID="{26B74B0C-2D18-4BA1-886A-80229B8DF8A5}" presName="spaceRect" presStyleCnt="0"/>
      <dgm:spPr/>
    </dgm:pt>
    <dgm:pt modelId="{4277729E-9B8A-4B33-80BF-6F65859CACF1}" type="pres">
      <dgm:prSet presAssocID="{26B74B0C-2D18-4BA1-886A-80229B8DF8A5}" presName="textRect" presStyleLbl="revTx" presStyleIdx="2" presStyleCnt="7">
        <dgm:presLayoutVars>
          <dgm:chMax val="1"/>
          <dgm:chPref val="1"/>
        </dgm:presLayoutVars>
      </dgm:prSet>
      <dgm:spPr/>
    </dgm:pt>
    <dgm:pt modelId="{3AE04C25-C506-494E-9869-AE581F768C9A}" type="pres">
      <dgm:prSet presAssocID="{5F822425-869A-4F0E-973D-3455579A8103}" presName="sibTrans" presStyleCnt="0"/>
      <dgm:spPr/>
    </dgm:pt>
    <dgm:pt modelId="{99E59418-2080-41E6-8E84-E2B6A4C794C1}" type="pres">
      <dgm:prSet presAssocID="{7A21764B-B168-4DA4-B5BF-53A3F44D3FF5}" presName="compNode" presStyleCnt="0"/>
      <dgm:spPr/>
    </dgm:pt>
    <dgm:pt modelId="{2DBF6610-09DE-494E-9F24-7F1852406783}" type="pres">
      <dgm:prSet presAssocID="{7A21764B-B168-4DA4-B5BF-53A3F44D3FF5}" presName="iconBgRect" presStyleLbl="bgShp" presStyleIdx="3" presStyleCnt="7"/>
      <dgm:spPr/>
    </dgm:pt>
    <dgm:pt modelId="{03599896-30B1-40C1-8CC6-4D69F450959A}" type="pres">
      <dgm:prSet presAssocID="{7A21764B-B168-4DA4-B5BF-53A3F44D3FF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4C50A377-4E58-4465-AA58-0263AAE11F75}" type="pres">
      <dgm:prSet presAssocID="{7A21764B-B168-4DA4-B5BF-53A3F44D3FF5}" presName="spaceRect" presStyleCnt="0"/>
      <dgm:spPr/>
    </dgm:pt>
    <dgm:pt modelId="{339DB73D-5D02-4B3C-AFC6-3C73ABBD199B}" type="pres">
      <dgm:prSet presAssocID="{7A21764B-B168-4DA4-B5BF-53A3F44D3FF5}" presName="textRect" presStyleLbl="revTx" presStyleIdx="3" presStyleCnt="7">
        <dgm:presLayoutVars>
          <dgm:chMax val="1"/>
          <dgm:chPref val="1"/>
        </dgm:presLayoutVars>
      </dgm:prSet>
      <dgm:spPr/>
    </dgm:pt>
    <dgm:pt modelId="{20F1DA53-4659-4050-A5F1-49B927759E6B}" type="pres">
      <dgm:prSet presAssocID="{06F1EC2A-B1F0-4020-9776-8BD824C467CA}" presName="sibTrans" presStyleCnt="0"/>
      <dgm:spPr/>
    </dgm:pt>
    <dgm:pt modelId="{24BF71D7-1A94-4EF6-A489-79ADB971F4B2}" type="pres">
      <dgm:prSet presAssocID="{0DC74BF1-4051-4993-83F4-DF94C108E581}" presName="compNode" presStyleCnt="0"/>
      <dgm:spPr/>
    </dgm:pt>
    <dgm:pt modelId="{9D59448A-4B8F-4282-A87F-40B6D1833DE5}" type="pres">
      <dgm:prSet presAssocID="{0DC74BF1-4051-4993-83F4-DF94C108E581}" presName="iconBgRect" presStyleLbl="bgShp" presStyleIdx="4" presStyleCnt="7"/>
      <dgm:spPr/>
    </dgm:pt>
    <dgm:pt modelId="{3843D3B8-A1A1-4A31-941D-5F4081B4768E}" type="pres">
      <dgm:prSet presAssocID="{0DC74BF1-4051-4993-83F4-DF94C108E58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e footprints"/>
        </a:ext>
      </dgm:extLst>
    </dgm:pt>
    <dgm:pt modelId="{0352FF9D-A6D8-4157-883F-C5DE2EA24B23}" type="pres">
      <dgm:prSet presAssocID="{0DC74BF1-4051-4993-83F4-DF94C108E581}" presName="spaceRect" presStyleCnt="0"/>
      <dgm:spPr/>
    </dgm:pt>
    <dgm:pt modelId="{8D15FAD2-F0DF-4437-97B7-BB6B39CE75E3}" type="pres">
      <dgm:prSet presAssocID="{0DC74BF1-4051-4993-83F4-DF94C108E581}" presName="textRect" presStyleLbl="revTx" presStyleIdx="4" presStyleCnt="7">
        <dgm:presLayoutVars>
          <dgm:chMax val="1"/>
          <dgm:chPref val="1"/>
        </dgm:presLayoutVars>
      </dgm:prSet>
      <dgm:spPr/>
    </dgm:pt>
    <dgm:pt modelId="{A0621FC7-43CF-420F-84AF-1550AA1E23F5}" type="pres">
      <dgm:prSet presAssocID="{4C9C225E-7E4D-4F8F-B639-6183750132C4}" presName="sibTrans" presStyleCnt="0"/>
      <dgm:spPr/>
    </dgm:pt>
    <dgm:pt modelId="{85FA9626-A2AF-4D8B-8B65-66B6B7C97F80}" type="pres">
      <dgm:prSet presAssocID="{1FC84E2C-450A-409E-B657-F0E6AAA17672}" presName="compNode" presStyleCnt="0"/>
      <dgm:spPr/>
    </dgm:pt>
    <dgm:pt modelId="{EC4077BF-B86C-4C1E-8B16-A14935244B79}" type="pres">
      <dgm:prSet presAssocID="{1FC84E2C-450A-409E-B657-F0E6AAA17672}" presName="iconBgRect" presStyleLbl="bgShp" presStyleIdx="5" presStyleCnt="7"/>
      <dgm:spPr/>
    </dgm:pt>
    <dgm:pt modelId="{B737BA6C-C9DE-4167-B7AF-18D01C988DBD}" type="pres">
      <dgm:prSet presAssocID="{1FC84E2C-450A-409E-B657-F0E6AAA1767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FA15EB0-2465-4D66-A2C9-FD9675ACDAB7}" type="pres">
      <dgm:prSet presAssocID="{1FC84E2C-450A-409E-B657-F0E6AAA17672}" presName="spaceRect" presStyleCnt="0"/>
      <dgm:spPr/>
    </dgm:pt>
    <dgm:pt modelId="{63218F01-E194-4E90-B2AB-D4E8CAE1A8A7}" type="pres">
      <dgm:prSet presAssocID="{1FC84E2C-450A-409E-B657-F0E6AAA17672}" presName="textRect" presStyleLbl="revTx" presStyleIdx="5" presStyleCnt="7">
        <dgm:presLayoutVars>
          <dgm:chMax val="1"/>
          <dgm:chPref val="1"/>
        </dgm:presLayoutVars>
      </dgm:prSet>
      <dgm:spPr/>
    </dgm:pt>
    <dgm:pt modelId="{B733D9B6-487D-4BB9-8F99-0F5959A1EBFB}" type="pres">
      <dgm:prSet presAssocID="{D09DF831-F09B-44ED-B697-525DD12F0AF1}" presName="sibTrans" presStyleCnt="0"/>
      <dgm:spPr/>
    </dgm:pt>
    <dgm:pt modelId="{1346DBA5-05B7-4E63-8C5C-3954E40D56A4}" type="pres">
      <dgm:prSet presAssocID="{5EC39859-CB68-4AAF-91FD-048A3FEDA78C}" presName="compNode" presStyleCnt="0"/>
      <dgm:spPr/>
    </dgm:pt>
    <dgm:pt modelId="{E9B2B4D9-3647-4A8B-A675-EA4F58777465}" type="pres">
      <dgm:prSet presAssocID="{5EC39859-CB68-4AAF-91FD-048A3FEDA78C}" presName="iconBgRect" presStyleLbl="bgShp" presStyleIdx="6" presStyleCnt="7"/>
      <dgm:spPr/>
    </dgm:pt>
    <dgm:pt modelId="{4571B379-F1C1-4AF6-823E-CC7C6D14E20F}" type="pres">
      <dgm:prSet presAssocID="{5EC39859-CB68-4AAF-91FD-048A3FEDA78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9F0EFD7F-218C-4D8D-AB29-BC206EFD80CD}" type="pres">
      <dgm:prSet presAssocID="{5EC39859-CB68-4AAF-91FD-048A3FEDA78C}" presName="spaceRect" presStyleCnt="0"/>
      <dgm:spPr/>
    </dgm:pt>
    <dgm:pt modelId="{BB738769-C928-4515-AC4A-BC2D0109560E}" type="pres">
      <dgm:prSet presAssocID="{5EC39859-CB68-4AAF-91FD-048A3FEDA78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FBE5C35-0ED3-45F9-9AB9-94A43724D809}" srcId="{BCF7010B-B7DC-4814-AF3E-FEBF79DE0662}" destId="{0DC74BF1-4051-4993-83F4-DF94C108E581}" srcOrd="4" destOrd="0" parTransId="{CCE6540B-EAC9-4342-BD18-2DB1BF4F2384}" sibTransId="{4C9C225E-7E4D-4F8F-B639-6183750132C4}"/>
    <dgm:cxn modelId="{BA3D9A3F-BDE9-4C10-AC97-FF3BF54F40FA}" srcId="{BCF7010B-B7DC-4814-AF3E-FEBF79DE0662}" destId="{26B74B0C-2D18-4BA1-886A-80229B8DF8A5}" srcOrd="2" destOrd="0" parTransId="{36B06F7F-7363-4E31-B7F4-B4E78027FEDC}" sibTransId="{5F822425-869A-4F0E-973D-3455579A8103}"/>
    <dgm:cxn modelId="{1CFA635D-4A5E-43D9-BA90-2EC8FEEB4C96}" type="presOf" srcId="{3702A2FC-08AA-4B0E-960C-34F85657EFB9}" destId="{E2A3366D-8FAB-44A1-91BF-16C290DFF073}" srcOrd="0" destOrd="0" presId="urn:microsoft.com/office/officeart/2018/5/layout/IconCircleLabelList"/>
    <dgm:cxn modelId="{7DA9A368-D5E7-4831-B613-A5C71E5E8CB8}" srcId="{BCF7010B-B7DC-4814-AF3E-FEBF79DE0662}" destId="{1FC84E2C-450A-409E-B657-F0E6AAA17672}" srcOrd="5" destOrd="0" parTransId="{332C192C-99D2-4DD1-BCF7-F03D7A588F43}" sibTransId="{D09DF831-F09B-44ED-B697-525DD12F0AF1}"/>
    <dgm:cxn modelId="{6C447C70-5251-4E81-A6FF-878E1A0C4640}" type="presOf" srcId="{5ACDEDBE-D416-4F77-B28C-CCF06D3B15B0}" destId="{A50FACD6-A051-440C-BAC4-D174AC2F0C2C}" srcOrd="0" destOrd="0" presId="urn:microsoft.com/office/officeart/2018/5/layout/IconCircleLabelList"/>
    <dgm:cxn modelId="{5D1C8057-CB81-47B8-9CD2-A998ECFB5384}" type="presOf" srcId="{0DC74BF1-4051-4993-83F4-DF94C108E581}" destId="{8D15FAD2-F0DF-4437-97B7-BB6B39CE75E3}" srcOrd="0" destOrd="0" presId="urn:microsoft.com/office/officeart/2018/5/layout/IconCircleLabelList"/>
    <dgm:cxn modelId="{5AB4617D-366D-4B5F-9B45-01BF4E6FB756}" srcId="{BCF7010B-B7DC-4814-AF3E-FEBF79DE0662}" destId="{5ACDEDBE-D416-4F77-B28C-CCF06D3B15B0}" srcOrd="1" destOrd="0" parTransId="{1961D719-D8EA-40D4-83EA-014B978CD85B}" sibTransId="{63DFE726-BB9F-4F7A-862D-0E987B1D9985}"/>
    <dgm:cxn modelId="{42B112A3-A5AE-4B20-A255-3649E954A559}" type="presOf" srcId="{7A21764B-B168-4DA4-B5BF-53A3F44D3FF5}" destId="{339DB73D-5D02-4B3C-AFC6-3C73ABBD199B}" srcOrd="0" destOrd="0" presId="urn:microsoft.com/office/officeart/2018/5/layout/IconCircleLabelList"/>
    <dgm:cxn modelId="{639EDABB-3230-4835-8DEE-3D731803E937}" srcId="{BCF7010B-B7DC-4814-AF3E-FEBF79DE0662}" destId="{3702A2FC-08AA-4B0E-960C-34F85657EFB9}" srcOrd="0" destOrd="0" parTransId="{6596BAFE-F89B-4B8A-998E-04CE5C98134B}" sibTransId="{6050828E-F6C5-4CE3-B02F-62FAC255C4B3}"/>
    <dgm:cxn modelId="{CE6DF1D1-F1BA-44A5-BA33-493143CA231F}" type="presOf" srcId="{5EC39859-CB68-4AAF-91FD-048A3FEDA78C}" destId="{BB738769-C928-4515-AC4A-BC2D0109560E}" srcOrd="0" destOrd="0" presId="urn:microsoft.com/office/officeart/2018/5/layout/IconCircleLabelList"/>
    <dgm:cxn modelId="{B307D2E1-B2D1-48E6-ABA8-FFFE8249D015}" type="presOf" srcId="{BCF7010B-B7DC-4814-AF3E-FEBF79DE0662}" destId="{A183B978-1BFF-4DE6-B41B-CFF977D84C4B}" srcOrd="0" destOrd="0" presId="urn:microsoft.com/office/officeart/2018/5/layout/IconCircleLabelList"/>
    <dgm:cxn modelId="{4646F9E7-07B1-4A6C-995C-C3E31A4D5A3D}" srcId="{BCF7010B-B7DC-4814-AF3E-FEBF79DE0662}" destId="{5EC39859-CB68-4AAF-91FD-048A3FEDA78C}" srcOrd="6" destOrd="0" parTransId="{D5853A1E-C1F5-4BB1-8D1E-9F22C7A9FE63}" sibTransId="{AB3E6C4D-E2B3-4E9C-9C53-8866DCF759C6}"/>
    <dgm:cxn modelId="{8ACC9BF3-26E7-49CB-B7CA-8BE9334EAD74}" type="presOf" srcId="{26B74B0C-2D18-4BA1-886A-80229B8DF8A5}" destId="{4277729E-9B8A-4B33-80BF-6F65859CACF1}" srcOrd="0" destOrd="0" presId="urn:microsoft.com/office/officeart/2018/5/layout/IconCircleLabelList"/>
    <dgm:cxn modelId="{126D7AFB-E7E8-486E-AB9C-3F04C61158BE}" srcId="{BCF7010B-B7DC-4814-AF3E-FEBF79DE0662}" destId="{7A21764B-B168-4DA4-B5BF-53A3F44D3FF5}" srcOrd="3" destOrd="0" parTransId="{325CB46A-0A70-4775-A394-099D48B8880F}" sibTransId="{06F1EC2A-B1F0-4020-9776-8BD824C467CA}"/>
    <dgm:cxn modelId="{B8A3ECFC-E131-4327-BF89-D02A56B106F2}" type="presOf" srcId="{1FC84E2C-450A-409E-B657-F0E6AAA17672}" destId="{63218F01-E194-4E90-B2AB-D4E8CAE1A8A7}" srcOrd="0" destOrd="0" presId="urn:microsoft.com/office/officeart/2018/5/layout/IconCircleLabelList"/>
    <dgm:cxn modelId="{DD11F1ED-AD93-4241-8857-3D480EBAFEE5}" type="presParOf" srcId="{A183B978-1BFF-4DE6-B41B-CFF977D84C4B}" destId="{09D799CC-762E-4E7C-B674-36FBE7744AF0}" srcOrd="0" destOrd="0" presId="urn:microsoft.com/office/officeart/2018/5/layout/IconCircleLabelList"/>
    <dgm:cxn modelId="{64DF07D7-6D03-49C3-94CE-CF0A3CA1AC69}" type="presParOf" srcId="{09D799CC-762E-4E7C-B674-36FBE7744AF0}" destId="{ECBEC118-CFBF-4FEE-953A-0B48250C76A9}" srcOrd="0" destOrd="0" presId="urn:microsoft.com/office/officeart/2018/5/layout/IconCircleLabelList"/>
    <dgm:cxn modelId="{2E7C12C3-E792-4B2F-86CF-FEFA46C38788}" type="presParOf" srcId="{09D799CC-762E-4E7C-B674-36FBE7744AF0}" destId="{13998CD0-1A5F-4788-B6EE-05F4772B1B0D}" srcOrd="1" destOrd="0" presId="urn:microsoft.com/office/officeart/2018/5/layout/IconCircleLabelList"/>
    <dgm:cxn modelId="{55B67C65-D929-4445-BC90-9459474CCE24}" type="presParOf" srcId="{09D799CC-762E-4E7C-B674-36FBE7744AF0}" destId="{D5C00812-A772-4C84-B2BF-E6E9DBA82127}" srcOrd="2" destOrd="0" presId="urn:microsoft.com/office/officeart/2018/5/layout/IconCircleLabelList"/>
    <dgm:cxn modelId="{A4D7AC6E-F8BA-410C-A5BE-F109A41762D2}" type="presParOf" srcId="{09D799CC-762E-4E7C-B674-36FBE7744AF0}" destId="{E2A3366D-8FAB-44A1-91BF-16C290DFF073}" srcOrd="3" destOrd="0" presId="urn:microsoft.com/office/officeart/2018/5/layout/IconCircleLabelList"/>
    <dgm:cxn modelId="{09094587-7088-44E7-9BED-EBF328EF5D85}" type="presParOf" srcId="{A183B978-1BFF-4DE6-B41B-CFF977D84C4B}" destId="{C6803B71-A290-4BA6-92CC-6C0F9CF7F0F0}" srcOrd="1" destOrd="0" presId="urn:microsoft.com/office/officeart/2018/5/layout/IconCircleLabelList"/>
    <dgm:cxn modelId="{9C6CB5F5-65E7-4D62-9E20-F6380C885F07}" type="presParOf" srcId="{A183B978-1BFF-4DE6-B41B-CFF977D84C4B}" destId="{254DD316-BF81-4C32-8E9E-5BAE0B43FE11}" srcOrd="2" destOrd="0" presId="urn:microsoft.com/office/officeart/2018/5/layout/IconCircleLabelList"/>
    <dgm:cxn modelId="{FA702F79-2513-4FCE-A63A-D020B81CFA4E}" type="presParOf" srcId="{254DD316-BF81-4C32-8E9E-5BAE0B43FE11}" destId="{EDF248E2-032A-47FB-B86F-4ACA6EC35908}" srcOrd="0" destOrd="0" presId="urn:microsoft.com/office/officeart/2018/5/layout/IconCircleLabelList"/>
    <dgm:cxn modelId="{4E182E99-4C41-4C1F-813A-A4857861B274}" type="presParOf" srcId="{254DD316-BF81-4C32-8E9E-5BAE0B43FE11}" destId="{46C3577F-5A80-46A3-BF5B-F8424507EAD9}" srcOrd="1" destOrd="0" presId="urn:microsoft.com/office/officeart/2018/5/layout/IconCircleLabelList"/>
    <dgm:cxn modelId="{B111801A-5343-48F7-BE57-9EBF89D40F52}" type="presParOf" srcId="{254DD316-BF81-4C32-8E9E-5BAE0B43FE11}" destId="{57A16E1C-DF6C-44D5-B059-D141658C59A1}" srcOrd="2" destOrd="0" presId="urn:microsoft.com/office/officeart/2018/5/layout/IconCircleLabelList"/>
    <dgm:cxn modelId="{1358BDD3-4B29-42D4-ADA9-FD62E113D195}" type="presParOf" srcId="{254DD316-BF81-4C32-8E9E-5BAE0B43FE11}" destId="{A50FACD6-A051-440C-BAC4-D174AC2F0C2C}" srcOrd="3" destOrd="0" presId="urn:microsoft.com/office/officeart/2018/5/layout/IconCircleLabelList"/>
    <dgm:cxn modelId="{DA95FA59-F330-4DC6-B140-07335C8F413F}" type="presParOf" srcId="{A183B978-1BFF-4DE6-B41B-CFF977D84C4B}" destId="{10BED2FB-77EE-4ED4-BA33-12A1B941B90C}" srcOrd="3" destOrd="0" presId="urn:microsoft.com/office/officeart/2018/5/layout/IconCircleLabelList"/>
    <dgm:cxn modelId="{4C2F5B5C-A720-427F-AE4E-EFD84DAE95CB}" type="presParOf" srcId="{A183B978-1BFF-4DE6-B41B-CFF977D84C4B}" destId="{F216E9D0-1CA2-4B15-9C2D-07099581589C}" srcOrd="4" destOrd="0" presId="urn:microsoft.com/office/officeart/2018/5/layout/IconCircleLabelList"/>
    <dgm:cxn modelId="{82336135-45A8-4AC1-8422-DAB7BF89363E}" type="presParOf" srcId="{F216E9D0-1CA2-4B15-9C2D-07099581589C}" destId="{638EA3AE-23F5-4847-9A0D-DB1FE24A94DF}" srcOrd="0" destOrd="0" presId="urn:microsoft.com/office/officeart/2018/5/layout/IconCircleLabelList"/>
    <dgm:cxn modelId="{FC41D6E4-5515-4A62-8578-0D9457EDB761}" type="presParOf" srcId="{F216E9D0-1CA2-4B15-9C2D-07099581589C}" destId="{47EFA875-5B64-4448-9FA0-96D6D2A6BB54}" srcOrd="1" destOrd="0" presId="urn:microsoft.com/office/officeart/2018/5/layout/IconCircleLabelList"/>
    <dgm:cxn modelId="{078A3BF6-9586-49E5-86AD-1E90FA84D70B}" type="presParOf" srcId="{F216E9D0-1CA2-4B15-9C2D-07099581589C}" destId="{B2388FA3-82F4-4E10-8068-1B5EC83AB139}" srcOrd="2" destOrd="0" presId="urn:microsoft.com/office/officeart/2018/5/layout/IconCircleLabelList"/>
    <dgm:cxn modelId="{D5B8A7FB-AAA0-4168-97EF-F02825A8492A}" type="presParOf" srcId="{F216E9D0-1CA2-4B15-9C2D-07099581589C}" destId="{4277729E-9B8A-4B33-80BF-6F65859CACF1}" srcOrd="3" destOrd="0" presId="urn:microsoft.com/office/officeart/2018/5/layout/IconCircleLabelList"/>
    <dgm:cxn modelId="{F82D2EEA-5781-44C6-A6A3-F87D693C5E7C}" type="presParOf" srcId="{A183B978-1BFF-4DE6-B41B-CFF977D84C4B}" destId="{3AE04C25-C506-494E-9869-AE581F768C9A}" srcOrd="5" destOrd="0" presId="urn:microsoft.com/office/officeart/2018/5/layout/IconCircleLabelList"/>
    <dgm:cxn modelId="{21E4481F-7525-4F51-88FC-F9F7CB4CC594}" type="presParOf" srcId="{A183B978-1BFF-4DE6-B41B-CFF977D84C4B}" destId="{99E59418-2080-41E6-8E84-E2B6A4C794C1}" srcOrd="6" destOrd="0" presId="urn:microsoft.com/office/officeart/2018/5/layout/IconCircleLabelList"/>
    <dgm:cxn modelId="{5D0EBCCC-DEA3-4946-9378-A07B031F6FB5}" type="presParOf" srcId="{99E59418-2080-41E6-8E84-E2B6A4C794C1}" destId="{2DBF6610-09DE-494E-9F24-7F1852406783}" srcOrd="0" destOrd="0" presId="urn:microsoft.com/office/officeart/2018/5/layout/IconCircleLabelList"/>
    <dgm:cxn modelId="{9CF81236-E4B9-4065-B996-29010267136D}" type="presParOf" srcId="{99E59418-2080-41E6-8E84-E2B6A4C794C1}" destId="{03599896-30B1-40C1-8CC6-4D69F450959A}" srcOrd="1" destOrd="0" presId="urn:microsoft.com/office/officeart/2018/5/layout/IconCircleLabelList"/>
    <dgm:cxn modelId="{FCEA1F8F-7407-4200-82A1-D57E84CC8A40}" type="presParOf" srcId="{99E59418-2080-41E6-8E84-E2B6A4C794C1}" destId="{4C50A377-4E58-4465-AA58-0263AAE11F75}" srcOrd="2" destOrd="0" presId="urn:microsoft.com/office/officeart/2018/5/layout/IconCircleLabelList"/>
    <dgm:cxn modelId="{17AE05E2-3D64-4FDE-A263-E37F780F6E40}" type="presParOf" srcId="{99E59418-2080-41E6-8E84-E2B6A4C794C1}" destId="{339DB73D-5D02-4B3C-AFC6-3C73ABBD199B}" srcOrd="3" destOrd="0" presId="urn:microsoft.com/office/officeart/2018/5/layout/IconCircleLabelList"/>
    <dgm:cxn modelId="{149F300A-46AE-4818-A267-C4206724FE0F}" type="presParOf" srcId="{A183B978-1BFF-4DE6-B41B-CFF977D84C4B}" destId="{20F1DA53-4659-4050-A5F1-49B927759E6B}" srcOrd="7" destOrd="0" presId="urn:microsoft.com/office/officeart/2018/5/layout/IconCircleLabelList"/>
    <dgm:cxn modelId="{3517ED62-9566-482B-ABC5-45A6A2669E66}" type="presParOf" srcId="{A183B978-1BFF-4DE6-B41B-CFF977D84C4B}" destId="{24BF71D7-1A94-4EF6-A489-79ADB971F4B2}" srcOrd="8" destOrd="0" presId="urn:microsoft.com/office/officeart/2018/5/layout/IconCircleLabelList"/>
    <dgm:cxn modelId="{B695F1E3-6776-439C-88F5-95C4CDDD9EA9}" type="presParOf" srcId="{24BF71D7-1A94-4EF6-A489-79ADB971F4B2}" destId="{9D59448A-4B8F-4282-A87F-40B6D1833DE5}" srcOrd="0" destOrd="0" presId="urn:microsoft.com/office/officeart/2018/5/layout/IconCircleLabelList"/>
    <dgm:cxn modelId="{F3355FE8-3434-4016-8A84-7EA974D7D767}" type="presParOf" srcId="{24BF71D7-1A94-4EF6-A489-79ADB971F4B2}" destId="{3843D3B8-A1A1-4A31-941D-5F4081B4768E}" srcOrd="1" destOrd="0" presId="urn:microsoft.com/office/officeart/2018/5/layout/IconCircleLabelList"/>
    <dgm:cxn modelId="{4A9CB5AA-C8F8-4791-AC7D-286DC0C352A5}" type="presParOf" srcId="{24BF71D7-1A94-4EF6-A489-79ADB971F4B2}" destId="{0352FF9D-A6D8-4157-883F-C5DE2EA24B23}" srcOrd="2" destOrd="0" presId="urn:microsoft.com/office/officeart/2018/5/layout/IconCircleLabelList"/>
    <dgm:cxn modelId="{4BDF7E96-A7CE-468C-B75B-7BE957057B04}" type="presParOf" srcId="{24BF71D7-1A94-4EF6-A489-79ADB971F4B2}" destId="{8D15FAD2-F0DF-4437-97B7-BB6B39CE75E3}" srcOrd="3" destOrd="0" presId="urn:microsoft.com/office/officeart/2018/5/layout/IconCircleLabelList"/>
    <dgm:cxn modelId="{2D91A433-CF0A-48BB-87FF-AB2463AE2107}" type="presParOf" srcId="{A183B978-1BFF-4DE6-B41B-CFF977D84C4B}" destId="{A0621FC7-43CF-420F-84AF-1550AA1E23F5}" srcOrd="9" destOrd="0" presId="urn:microsoft.com/office/officeart/2018/5/layout/IconCircleLabelList"/>
    <dgm:cxn modelId="{DE427A86-D746-46B1-B7E7-6B6B6F40EF88}" type="presParOf" srcId="{A183B978-1BFF-4DE6-B41B-CFF977D84C4B}" destId="{85FA9626-A2AF-4D8B-8B65-66B6B7C97F80}" srcOrd="10" destOrd="0" presId="urn:microsoft.com/office/officeart/2018/5/layout/IconCircleLabelList"/>
    <dgm:cxn modelId="{941593C7-6068-451A-AB3E-B1F6CB5D694C}" type="presParOf" srcId="{85FA9626-A2AF-4D8B-8B65-66B6B7C97F80}" destId="{EC4077BF-B86C-4C1E-8B16-A14935244B79}" srcOrd="0" destOrd="0" presId="urn:microsoft.com/office/officeart/2018/5/layout/IconCircleLabelList"/>
    <dgm:cxn modelId="{C64ECAA8-27C5-4DED-8F2F-DF1B655D2112}" type="presParOf" srcId="{85FA9626-A2AF-4D8B-8B65-66B6B7C97F80}" destId="{B737BA6C-C9DE-4167-B7AF-18D01C988DBD}" srcOrd="1" destOrd="0" presId="urn:microsoft.com/office/officeart/2018/5/layout/IconCircleLabelList"/>
    <dgm:cxn modelId="{1B90ACFC-52F0-4EF2-9E1D-A398558A7E84}" type="presParOf" srcId="{85FA9626-A2AF-4D8B-8B65-66B6B7C97F80}" destId="{2FA15EB0-2465-4D66-A2C9-FD9675ACDAB7}" srcOrd="2" destOrd="0" presId="urn:microsoft.com/office/officeart/2018/5/layout/IconCircleLabelList"/>
    <dgm:cxn modelId="{1B4C109C-DEB4-443F-9958-7CB199337686}" type="presParOf" srcId="{85FA9626-A2AF-4D8B-8B65-66B6B7C97F80}" destId="{63218F01-E194-4E90-B2AB-D4E8CAE1A8A7}" srcOrd="3" destOrd="0" presId="urn:microsoft.com/office/officeart/2018/5/layout/IconCircleLabelList"/>
    <dgm:cxn modelId="{3A6DFEF3-CC9B-4F2E-8BC6-5CC3B1A7BB7A}" type="presParOf" srcId="{A183B978-1BFF-4DE6-B41B-CFF977D84C4B}" destId="{B733D9B6-487D-4BB9-8F99-0F5959A1EBFB}" srcOrd="11" destOrd="0" presId="urn:microsoft.com/office/officeart/2018/5/layout/IconCircleLabelList"/>
    <dgm:cxn modelId="{FA15DDBC-215B-4DB9-9C5B-BFA10C448267}" type="presParOf" srcId="{A183B978-1BFF-4DE6-B41B-CFF977D84C4B}" destId="{1346DBA5-05B7-4E63-8C5C-3954E40D56A4}" srcOrd="12" destOrd="0" presId="urn:microsoft.com/office/officeart/2018/5/layout/IconCircleLabelList"/>
    <dgm:cxn modelId="{45D91374-09C9-4F48-89EE-D5FB1913BE83}" type="presParOf" srcId="{1346DBA5-05B7-4E63-8C5C-3954E40D56A4}" destId="{E9B2B4D9-3647-4A8B-A675-EA4F58777465}" srcOrd="0" destOrd="0" presId="urn:microsoft.com/office/officeart/2018/5/layout/IconCircleLabelList"/>
    <dgm:cxn modelId="{E40414C1-978A-4358-B05C-344C69CCF222}" type="presParOf" srcId="{1346DBA5-05B7-4E63-8C5C-3954E40D56A4}" destId="{4571B379-F1C1-4AF6-823E-CC7C6D14E20F}" srcOrd="1" destOrd="0" presId="urn:microsoft.com/office/officeart/2018/5/layout/IconCircleLabelList"/>
    <dgm:cxn modelId="{5035736D-F00C-4303-9E68-D2B67CDE11AF}" type="presParOf" srcId="{1346DBA5-05B7-4E63-8C5C-3954E40D56A4}" destId="{9F0EFD7F-218C-4D8D-AB29-BC206EFD80CD}" srcOrd="2" destOrd="0" presId="urn:microsoft.com/office/officeart/2018/5/layout/IconCircleLabelList"/>
    <dgm:cxn modelId="{98C9D4A2-8CE7-4B34-B57B-89F3021F585C}" type="presParOf" srcId="{1346DBA5-05B7-4E63-8C5C-3954E40D56A4}" destId="{BB738769-C928-4515-AC4A-BC2D0109560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7A590-9A41-4669-A2C3-6F6D7453836C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81B4D-FD68-4D98-B529-0BADF545E5BA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Features:</a:t>
          </a:r>
        </a:p>
      </dsp:txBody>
      <dsp:txXfrm>
        <a:off x="729373" y="1314747"/>
        <a:ext cx="1488867" cy="595546"/>
      </dsp:txXfrm>
    </dsp:sp>
    <dsp:sp modelId="{11EE0E58-CFD4-4176-ACBA-3C674313A435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492C4-0047-465B-A032-1E143A410271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Submit hours worked and hourly rates.</a:t>
          </a:r>
        </a:p>
      </dsp:txBody>
      <dsp:txXfrm>
        <a:off x="2478792" y="1314747"/>
        <a:ext cx="1488867" cy="595546"/>
      </dsp:txXfrm>
    </dsp:sp>
    <dsp:sp modelId="{E9006FD1-6C09-4042-92D4-C02AEC781D5A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18D46-1432-4C42-80A2-499CC5454FD2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Auto-calculation of payments.</a:t>
          </a:r>
        </a:p>
      </dsp:txBody>
      <dsp:txXfrm>
        <a:off x="4228211" y="1314747"/>
        <a:ext cx="1488867" cy="595546"/>
      </dsp:txXfrm>
    </dsp:sp>
    <dsp:sp modelId="{6450AA85-621F-4734-9DBC-1CD2DF26A506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7C31A-FABC-4180-B1F9-22FFEE7C6A52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Validation checks for accurate data entry.</a:t>
          </a:r>
        </a:p>
      </dsp:txBody>
      <dsp:txXfrm>
        <a:off x="5977630" y="1314747"/>
        <a:ext cx="1488867" cy="595546"/>
      </dsp:txXfrm>
    </dsp:sp>
    <dsp:sp modelId="{B0B49ECB-2200-40B7-A304-6BF1893E140E}">
      <dsp:nvSpPr>
        <dsp:cNvPr id="0" name=""/>
        <dsp:cNvSpPr/>
      </dsp:nvSpPr>
      <dsp:spPr>
        <a:xfrm>
          <a:off x="2013521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81F38-4FA9-4A3E-8D93-10F2097EB954}">
      <dsp:nvSpPr>
        <dsp:cNvPr id="0" name=""/>
        <dsp:cNvSpPr/>
      </dsp:nvSpPr>
      <dsp:spPr>
        <a:xfrm>
          <a:off x="1604082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Benefits:</a:t>
          </a:r>
        </a:p>
      </dsp:txBody>
      <dsp:txXfrm>
        <a:off x="1604082" y="3204069"/>
        <a:ext cx="1488867" cy="595546"/>
      </dsp:txXfrm>
    </dsp:sp>
    <dsp:sp modelId="{3988A731-9332-4C43-8322-DA98B1CA787B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5C09D-DC9E-4FD9-B133-73EE9E263938}">
      <dsp:nvSpPr>
        <dsp:cNvPr id="0" name=""/>
        <dsp:cNvSpPr/>
      </dsp:nvSpPr>
      <dsp:spPr>
        <a:xfrm>
          <a:off x="335350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Simplified process.</a:t>
          </a:r>
        </a:p>
      </dsp:txBody>
      <dsp:txXfrm>
        <a:off x="3353501" y="3204069"/>
        <a:ext cx="1488867" cy="595546"/>
      </dsp:txXfrm>
    </dsp:sp>
    <dsp:sp modelId="{A6D2AF2F-9676-4A5B-9E45-6D27C4056D54}">
      <dsp:nvSpPr>
        <dsp:cNvPr id="0" name=""/>
        <dsp:cNvSpPr/>
      </dsp:nvSpPr>
      <dsp:spPr>
        <a:xfrm>
          <a:off x="5512359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DB827-FA4E-4D10-B65B-A3EA943DED1E}">
      <dsp:nvSpPr>
        <dsp:cNvPr id="0" name=""/>
        <dsp:cNvSpPr/>
      </dsp:nvSpPr>
      <dsp:spPr>
        <a:xfrm>
          <a:off x="5102920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Error reduction.</a:t>
          </a:r>
        </a:p>
      </dsp:txBody>
      <dsp:txXfrm>
        <a:off x="5102920" y="3204069"/>
        <a:ext cx="1488867" cy="595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2CA39-0F0A-4DB2-A053-BC62CC135CC4}">
      <dsp:nvSpPr>
        <dsp:cNvPr id="0" name=""/>
        <dsp:cNvSpPr/>
      </dsp:nvSpPr>
      <dsp:spPr>
        <a:xfrm>
          <a:off x="827085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67940-63F0-4163-84A8-004E6A221BDD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35E65-1A6B-478C-96E1-92848BB8A0EB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Features:</a:t>
          </a:r>
        </a:p>
      </dsp:txBody>
      <dsp:txXfrm>
        <a:off x="518589" y="1265836"/>
        <a:ext cx="1582031" cy="632812"/>
      </dsp:txXfrm>
    </dsp:sp>
    <dsp:sp modelId="{AFAC8CA2-15C5-4C8D-BE36-40CFCAF8BD25}">
      <dsp:nvSpPr>
        <dsp:cNvPr id="0" name=""/>
        <dsp:cNvSpPr/>
      </dsp:nvSpPr>
      <dsp:spPr>
        <a:xfrm>
          <a:off x="2685972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AA6E8-869D-4DE4-8727-A266DBC132CC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019B2-F343-42A5-9A74-629348B63597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1. View and verify claims automatically against predefined criteria.</a:t>
          </a:r>
        </a:p>
      </dsp:txBody>
      <dsp:txXfrm>
        <a:off x="2377476" y="1265836"/>
        <a:ext cx="1582031" cy="632812"/>
      </dsp:txXfrm>
    </dsp:sp>
    <dsp:sp modelId="{CC463B64-7580-4C3B-9DDD-B7AAE0DB52F9}">
      <dsp:nvSpPr>
        <dsp:cNvPr id="0" name=""/>
        <dsp:cNvSpPr/>
      </dsp:nvSpPr>
      <dsp:spPr>
        <a:xfrm>
          <a:off x="4544859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4D098-19A8-49FE-9438-A1AE27CC8794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49CF0-C9EA-4246-BC29-C2A323EE9888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2. Approve or reject claims via a streamlined workflow.</a:t>
          </a:r>
        </a:p>
      </dsp:txBody>
      <dsp:txXfrm>
        <a:off x="4236363" y="1265836"/>
        <a:ext cx="1582031" cy="632812"/>
      </dsp:txXfrm>
    </dsp:sp>
    <dsp:sp modelId="{9442E0E7-5CC1-4C74-93C3-CCC471722FDE}">
      <dsp:nvSpPr>
        <dsp:cNvPr id="0" name=""/>
        <dsp:cNvSpPr/>
      </dsp:nvSpPr>
      <dsp:spPr>
        <a:xfrm>
          <a:off x="6403746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6FCA8-338E-4E4F-82A0-59DA084A8347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D1BC6-6D6D-4ECD-A5DE-62351C0239A6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3. Automated status updates for transparency.</a:t>
          </a:r>
        </a:p>
      </dsp:txBody>
      <dsp:txXfrm>
        <a:off x="6095249" y="1265836"/>
        <a:ext cx="1582031" cy="632812"/>
      </dsp:txXfrm>
    </dsp:sp>
    <dsp:sp modelId="{1EA67A53-2337-4202-AEBC-2FFD89E0A471}">
      <dsp:nvSpPr>
        <dsp:cNvPr id="0" name=""/>
        <dsp:cNvSpPr/>
      </dsp:nvSpPr>
      <dsp:spPr>
        <a:xfrm>
          <a:off x="1756529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D48EE-9950-41AB-ABE8-8E006587F7AB}">
      <dsp:nvSpPr>
        <dsp:cNvPr id="0" name=""/>
        <dsp:cNvSpPr/>
      </dsp:nvSpPr>
      <dsp:spPr>
        <a:xfrm>
          <a:off x="1962193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EBBDE-F949-4625-9A61-C9F24C3AB600}">
      <dsp:nvSpPr>
        <dsp:cNvPr id="0" name=""/>
        <dsp:cNvSpPr/>
      </dsp:nvSpPr>
      <dsp:spPr>
        <a:xfrm>
          <a:off x="1448033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Benefits:</a:t>
          </a:r>
        </a:p>
      </dsp:txBody>
      <dsp:txXfrm>
        <a:off x="1448033" y="3559781"/>
        <a:ext cx="1582031" cy="632812"/>
      </dsp:txXfrm>
    </dsp:sp>
    <dsp:sp modelId="{F8C8ECCC-1EB8-44CA-80C5-0D105E3C2D56}">
      <dsp:nvSpPr>
        <dsp:cNvPr id="0" name=""/>
        <dsp:cNvSpPr/>
      </dsp:nvSpPr>
      <dsp:spPr>
        <a:xfrm>
          <a:off x="3615415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51B2E-0311-4AA4-A896-60C6BF2E9F1B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13DC7-B895-4CE5-A483-AEACE706BDC6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Faster claim processing.</a:t>
          </a:r>
        </a:p>
      </dsp:txBody>
      <dsp:txXfrm>
        <a:off x="3306919" y="3559781"/>
        <a:ext cx="1582031" cy="632812"/>
      </dsp:txXfrm>
    </dsp:sp>
    <dsp:sp modelId="{BA12C08D-85A7-406C-8060-CDC126714296}">
      <dsp:nvSpPr>
        <dsp:cNvPr id="0" name=""/>
        <dsp:cNvSpPr/>
      </dsp:nvSpPr>
      <dsp:spPr>
        <a:xfrm>
          <a:off x="5474302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1F9AF-633B-498B-B959-152D8CB9E3A7}">
      <dsp:nvSpPr>
        <dsp:cNvPr id="0" name=""/>
        <dsp:cNvSpPr/>
      </dsp:nvSpPr>
      <dsp:spPr>
        <a:xfrm>
          <a:off x="5679966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A7C48-E41E-45EA-998A-6DC61D4F1955}">
      <dsp:nvSpPr>
        <dsp:cNvPr id="0" name=""/>
        <dsp:cNvSpPr/>
      </dsp:nvSpPr>
      <dsp:spPr>
        <a:xfrm>
          <a:off x="5165806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Improved accuracy in verification.</a:t>
          </a:r>
        </a:p>
      </dsp:txBody>
      <dsp:txXfrm>
        <a:off x="5165806" y="3559781"/>
        <a:ext cx="1582031" cy="632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9574A-614E-4686-8548-A91EF7967C96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98AE5-8F70-4315-A303-10CFAD99D969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21D52-02DA-4D30-A08E-7874887A8E04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Features:</a:t>
          </a:r>
        </a:p>
      </dsp:txBody>
      <dsp:txXfrm>
        <a:off x="518589" y="1265836"/>
        <a:ext cx="1582031" cy="632812"/>
      </dsp:txXfrm>
    </dsp:sp>
    <dsp:sp modelId="{D7378787-69B1-41FA-9F3E-AB82C1655271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D7ABB-30CE-4946-AD98-B4F761F42105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74CB6-0304-4053-AE4F-28C7A24FDBFF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1. Automated claim processing.</a:t>
          </a:r>
        </a:p>
      </dsp:txBody>
      <dsp:txXfrm>
        <a:off x="2377476" y="1265836"/>
        <a:ext cx="1582031" cy="632812"/>
      </dsp:txXfrm>
    </dsp:sp>
    <dsp:sp modelId="{089D6EAC-90F5-4228-AE93-8E491F6D5A36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B30AA-307C-4E2A-9CEF-63997B81681D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5DF96-64F7-4ED9-B515-D722F7AFE402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2. Lecturer data management (e.g., updating contact details).</a:t>
          </a:r>
        </a:p>
      </dsp:txBody>
      <dsp:txXfrm>
        <a:off x="4236363" y="1265836"/>
        <a:ext cx="1582031" cy="632812"/>
      </dsp:txXfrm>
    </dsp:sp>
    <dsp:sp modelId="{7EBC5124-59F4-4105-BA7A-CF731BE2547A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07365-0D8A-4A87-8A94-5A8F75E6A5B8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33245-D984-4E67-8445-6B7BBB2998DF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3. Automatic invoice and report generation.</a:t>
          </a:r>
        </a:p>
      </dsp:txBody>
      <dsp:txXfrm>
        <a:off x="6095249" y="1265836"/>
        <a:ext cx="1582031" cy="632812"/>
      </dsp:txXfrm>
    </dsp:sp>
    <dsp:sp modelId="{DA072A1A-2B4E-47C5-AE75-6B50CB4A335A}">
      <dsp:nvSpPr>
        <dsp:cNvPr id="0" name=""/>
        <dsp:cNvSpPr/>
      </dsp:nvSpPr>
      <dsp:spPr>
        <a:xfrm>
          <a:off x="1756529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5EA9F-06B3-4AEA-AFF2-386252AB3E43}">
      <dsp:nvSpPr>
        <dsp:cNvPr id="0" name=""/>
        <dsp:cNvSpPr/>
      </dsp:nvSpPr>
      <dsp:spPr>
        <a:xfrm>
          <a:off x="1962193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6B742-A1A3-48D9-BC84-F7CAF2A3F812}">
      <dsp:nvSpPr>
        <dsp:cNvPr id="0" name=""/>
        <dsp:cNvSpPr/>
      </dsp:nvSpPr>
      <dsp:spPr>
        <a:xfrm>
          <a:off x="1448033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Benefits:</a:t>
          </a:r>
        </a:p>
      </dsp:txBody>
      <dsp:txXfrm>
        <a:off x="1448033" y="3559781"/>
        <a:ext cx="1582031" cy="632812"/>
      </dsp:txXfrm>
    </dsp:sp>
    <dsp:sp modelId="{E3CA8A91-32B4-438D-A2E1-28E30BF2DC1D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19DD0-D846-4176-94E7-4C8AAEA33297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38C57-B72E-43C8-BDDF-D1C6D39D5519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Streamlined administrative tasks.</a:t>
          </a:r>
        </a:p>
      </dsp:txBody>
      <dsp:txXfrm>
        <a:off x="3306919" y="3559781"/>
        <a:ext cx="1582031" cy="632812"/>
      </dsp:txXfrm>
    </dsp:sp>
    <dsp:sp modelId="{ADE0ACF8-0486-414C-8005-8991EF0611D2}">
      <dsp:nvSpPr>
        <dsp:cNvPr id="0" name=""/>
        <dsp:cNvSpPr/>
      </dsp:nvSpPr>
      <dsp:spPr>
        <a:xfrm>
          <a:off x="5474302" y="2294156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D8D41-AB49-4DFC-90C9-0B8336EDC5DD}">
      <dsp:nvSpPr>
        <dsp:cNvPr id="0" name=""/>
        <dsp:cNvSpPr/>
      </dsp:nvSpPr>
      <dsp:spPr>
        <a:xfrm>
          <a:off x="5679966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FE76A-03E6-4133-8AB6-CFEC06898B43}">
      <dsp:nvSpPr>
        <dsp:cNvPr id="0" name=""/>
        <dsp:cNvSpPr/>
      </dsp:nvSpPr>
      <dsp:spPr>
        <a:xfrm>
          <a:off x="5165806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Enhanced data accuracy.</a:t>
          </a:r>
        </a:p>
      </dsp:txBody>
      <dsp:txXfrm>
        <a:off x="5165806" y="3559781"/>
        <a:ext cx="1582031" cy="632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5AED0-E6AD-490D-8B00-2676CE53CBC7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F10FA-3EB3-4F0A-87CB-CE7BB0F83A21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Process Flow:</a:t>
          </a:r>
        </a:p>
      </dsp:txBody>
      <dsp:txXfrm>
        <a:off x="25435" y="2276522"/>
        <a:ext cx="1800000" cy="720000"/>
      </dsp:txXfrm>
    </dsp:sp>
    <dsp:sp modelId="{C849E0F2-7FEC-46C7-8F39-7A64FBC9D560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47C88-5C2A-4B1B-A234-B101065915A1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Lecturer submits a claim.</a:t>
          </a:r>
        </a:p>
      </dsp:txBody>
      <dsp:txXfrm>
        <a:off x="2140435" y="2276522"/>
        <a:ext cx="1800000" cy="720000"/>
      </dsp:txXfrm>
    </dsp:sp>
    <dsp:sp modelId="{54C7BB05-284E-4A3A-BEC5-39CE7C0B4C22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22DBD-8F8D-4EF2-B7CD-2EDD79A805C1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Coordinator verifies and approves/rejects.</a:t>
          </a:r>
        </a:p>
      </dsp:txBody>
      <dsp:txXfrm>
        <a:off x="4255435" y="2276522"/>
        <a:ext cx="1800000" cy="720000"/>
      </dsp:txXfrm>
    </dsp:sp>
    <dsp:sp modelId="{469A5898-D3E9-4399-B852-218457462FDC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D0CC7-34EC-44FE-8ACA-0624DB895A54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HR processes approved claims and generates invoices.</a:t>
          </a:r>
        </a:p>
      </dsp:txBody>
      <dsp:txXfrm>
        <a:off x="6370435" y="2276522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9A720-5DBF-4E5C-950F-39B16F60EB87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C8085-0803-4EF3-A239-8290FDC816D4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Repository Overview:</a:t>
          </a:r>
        </a:p>
      </dsp:txBody>
      <dsp:txXfrm>
        <a:off x="729373" y="1314747"/>
        <a:ext cx="1488867" cy="595546"/>
      </dsp:txXfrm>
    </dsp:sp>
    <dsp:sp modelId="{A47F0D90-0787-4710-B4EE-3CEC7BA68C7D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EC61C-B4B6-486F-9EC5-39485D424344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Link to the repository.</a:t>
          </a:r>
        </a:p>
      </dsp:txBody>
      <dsp:txXfrm>
        <a:off x="2478792" y="1314747"/>
        <a:ext cx="1488867" cy="595546"/>
      </dsp:txXfrm>
    </dsp:sp>
    <dsp:sp modelId="{D28DFF91-491C-40EF-9FDC-DF5C7BA0A4E6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267A0-EB97-4B72-9FBE-EB2ADF441A81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Total commits: 10+ with descriptive messages.</a:t>
          </a:r>
        </a:p>
      </dsp:txBody>
      <dsp:txXfrm>
        <a:off x="4228211" y="1314747"/>
        <a:ext cx="1488867" cy="595546"/>
      </dsp:txXfrm>
    </dsp:sp>
    <dsp:sp modelId="{D9837099-1834-4843-AA26-222EC6B087EA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172F5-FEE4-4140-B1FB-54E39D0BC835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Example Commit Messages:</a:t>
          </a:r>
        </a:p>
      </dsp:txBody>
      <dsp:txXfrm>
        <a:off x="5977630" y="1314747"/>
        <a:ext cx="1488867" cy="595546"/>
      </dsp:txXfrm>
    </dsp:sp>
    <dsp:sp modelId="{8A2EA561-9E2F-4DC8-8B3E-DA1A657019BF}">
      <dsp:nvSpPr>
        <dsp:cNvPr id="0" name=""/>
        <dsp:cNvSpPr/>
      </dsp:nvSpPr>
      <dsp:spPr>
        <a:xfrm>
          <a:off x="288823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33AE9-598A-4611-9B72-8E22EACEF43F}">
      <dsp:nvSpPr>
        <dsp:cNvPr id="0" name=""/>
        <dsp:cNvSpPr/>
      </dsp:nvSpPr>
      <dsp:spPr>
        <a:xfrm>
          <a:off x="2478792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 'Added Lecturer auto-calculation feature.'</a:t>
          </a:r>
        </a:p>
      </dsp:txBody>
      <dsp:txXfrm>
        <a:off x="2478792" y="3204069"/>
        <a:ext cx="1488867" cy="595546"/>
      </dsp:txXfrm>
    </dsp:sp>
    <dsp:sp modelId="{81A092D7-3645-4685-93C9-3E2885E18665}">
      <dsp:nvSpPr>
        <dsp:cNvPr id="0" name=""/>
        <dsp:cNvSpPr/>
      </dsp:nvSpPr>
      <dsp:spPr>
        <a:xfrm>
          <a:off x="4637649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56BE1-C629-403C-9D17-FCBFAC5D640D}">
      <dsp:nvSpPr>
        <dsp:cNvPr id="0" name=""/>
        <dsp:cNvSpPr/>
      </dsp:nvSpPr>
      <dsp:spPr>
        <a:xfrm>
          <a:off x="422821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 'Implemented FluentValidation for claim submissions.'</a:t>
          </a:r>
        </a:p>
      </dsp:txBody>
      <dsp:txXfrm>
        <a:off x="4228211" y="3204069"/>
        <a:ext cx="1488867" cy="5955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EC118-CFBF-4FEE-953A-0B48250C76A9}">
      <dsp:nvSpPr>
        <dsp:cNvPr id="0" name=""/>
        <dsp:cNvSpPr/>
      </dsp:nvSpPr>
      <dsp:spPr>
        <a:xfrm>
          <a:off x="585916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98CD0-1A5F-4788-B6EE-05F4772B1B0D}">
      <dsp:nvSpPr>
        <dsp:cNvPr id="0" name=""/>
        <dsp:cNvSpPr/>
      </dsp:nvSpPr>
      <dsp:spPr>
        <a:xfrm>
          <a:off x="807805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3366D-8FAB-44A1-91BF-16C290DFF073}">
      <dsp:nvSpPr>
        <dsp:cNvPr id="0" name=""/>
        <dsp:cNvSpPr/>
      </dsp:nvSpPr>
      <dsp:spPr>
        <a:xfrm>
          <a:off x="253083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Summary:</a:t>
          </a:r>
        </a:p>
      </dsp:txBody>
      <dsp:txXfrm>
        <a:off x="253083" y="1366892"/>
        <a:ext cx="1706835" cy="682734"/>
      </dsp:txXfrm>
    </dsp:sp>
    <dsp:sp modelId="{EDF248E2-032A-47FB-B86F-4ACA6EC35908}">
      <dsp:nvSpPr>
        <dsp:cNvPr id="0" name=""/>
        <dsp:cNvSpPr/>
      </dsp:nvSpPr>
      <dsp:spPr>
        <a:xfrm>
          <a:off x="2591448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3577F-5A80-46A3-BF5B-F8424507EAD9}">
      <dsp:nvSpPr>
        <dsp:cNvPr id="0" name=""/>
        <dsp:cNvSpPr/>
      </dsp:nvSpPr>
      <dsp:spPr>
        <a:xfrm>
          <a:off x="2813337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FACD6-A051-440C-BAC4-D174AC2F0C2C}">
      <dsp:nvSpPr>
        <dsp:cNvPr id="0" name=""/>
        <dsp:cNvSpPr/>
      </dsp:nvSpPr>
      <dsp:spPr>
        <a:xfrm>
          <a:off x="2258615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The CMCS improves claim processing efficiency.</a:t>
          </a:r>
        </a:p>
      </dsp:txBody>
      <dsp:txXfrm>
        <a:off x="2258615" y="1366892"/>
        <a:ext cx="1706835" cy="682734"/>
      </dsp:txXfrm>
    </dsp:sp>
    <dsp:sp modelId="{638EA3AE-23F5-4847-9A0D-DB1FE24A94DF}">
      <dsp:nvSpPr>
        <dsp:cNvPr id="0" name=""/>
        <dsp:cNvSpPr/>
      </dsp:nvSpPr>
      <dsp:spPr>
        <a:xfrm>
          <a:off x="4596981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FA875-5B64-4448-9FA0-96D6D2A6BB54}">
      <dsp:nvSpPr>
        <dsp:cNvPr id="0" name=""/>
        <dsp:cNvSpPr/>
      </dsp:nvSpPr>
      <dsp:spPr>
        <a:xfrm>
          <a:off x="4818869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7729E-9B8A-4B33-80BF-6F65859CACF1}">
      <dsp:nvSpPr>
        <dsp:cNvPr id="0" name=""/>
        <dsp:cNvSpPr/>
      </dsp:nvSpPr>
      <dsp:spPr>
        <a:xfrm>
          <a:off x="4264148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Automation reduces errors and enhances user experience.</a:t>
          </a:r>
        </a:p>
      </dsp:txBody>
      <dsp:txXfrm>
        <a:off x="4264148" y="1366892"/>
        <a:ext cx="1706835" cy="682734"/>
      </dsp:txXfrm>
    </dsp:sp>
    <dsp:sp modelId="{2DBF6610-09DE-494E-9F24-7F1852406783}">
      <dsp:nvSpPr>
        <dsp:cNvPr id="0" name=""/>
        <dsp:cNvSpPr/>
      </dsp:nvSpPr>
      <dsp:spPr>
        <a:xfrm>
          <a:off x="6602513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99896-30B1-40C1-8CC6-4D69F450959A}">
      <dsp:nvSpPr>
        <dsp:cNvPr id="0" name=""/>
        <dsp:cNvSpPr/>
      </dsp:nvSpPr>
      <dsp:spPr>
        <a:xfrm>
          <a:off x="6824402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DB73D-5D02-4B3C-AFC6-3C73ABBD199B}">
      <dsp:nvSpPr>
        <dsp:cNvPr id="0" name=""/>
        <dsp:cNvSpPr/>
      </dsp:nvSpPr>
      <dsp:spPr>
        <a:xfrm>
          <a:off x="6269680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Ready for deployment in academic environments.</a:t>
          </a:r>
        </a:p>
      </dsp:txBody>
      <dsp:txXfrm>
        <a:off x="6269680" y="1366892"/>
        <a:ext cx="1706835" cy="682734"/>
      </dsp:txXfrm>
    </dsp:sp>
    <dsp:sp modelId="{9D59448A-4B8F-4282-A87F-40B6D1833DE5}">
      <dsp:nvSpPr>
        <dsp:cNvPr id="0" name=""/>
        <dsp:cNvSpPr/>
      </dsp:nvSpPr>
      <dsp:spPr>
        <a:xfrm>
          <a:off x="1588682" y="2476335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3D3B8-A1A1-4A31-941D-5F4081B4768E}">
      <dsp:nvSpPr>
        <dsp:cNvPr id="0" name=""/>
        <dsp:cNvSpPr/>
      </dsp:nvSpPr>
      <dsp:spPr>
        <a:xfrm>
          <a:off x="1810571" y="2698224"/>
          <a:ext cx="597392" cy="5973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5FAD2-F0DF-4437-97B7-BB6B39CE75E3}">
      <dsp:nvSpPr>
        <dsp:cNvPr id="0" name=""/>
        <dsp:cNvSpPr/>
      </dsp:nvSpPr>
      <dsp:spPr>
        <a:xfrm>
          <a:off x="1255849" y="3841804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Next Steps:</a:t>
          </a:r>
        </a:p>
      </dsp:txBody>
      <dsp:txXfrm>
        <a:off x="1255849" y="3841804"/>
        <a:ext cx="1706835" cy="682734"/>
      </dsp:txXfrm>
    </dsp:sp>
    <dsp:sp modelId="{EC4077BF-B86C-4C1E-8B16-A14935244B79}">
      <dsp:nvSpPr>
        <dsp:cNvPr id="0" name=""/>
        <dsp:cNvSpPr/>
      </dsp:nvSpPr>
      <dsp:spPr>
        <a:xfrm>
          <a:off x="3594215" y="2476335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7BA6C-C9DE-4167-B7AF-18D01C988DBD}">
      <dsp:nvSpPr>
        <dsp:cNvPr id="0" name=""/>
        <dsp:cNvSpPr/>
      </dsp:nvSpPr>
      <dsp:spPr>
        <a:xfrm>
          <a:off x="3816103" y="2698224"/>
          <a:ext cx="597392" cy="5973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18F01-E194-4E90-B2AB-D4E8CAE1A8A7}">
      <dsp:nvSpPr>
        <dsp:cNvPr id="0" name=""/>
        <dsp:cNvSpPr/>
      </dsp:nvSpPr>
      <dsp:spPr>
        <a:xfrm>
          <a:off x="3261382" y="3841804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1. Deployment to a live server.</a:t>
          </a:r>
        </a:p>
      </dsp:txBody>
      <dsp:txXfrm>
        <a:off x="3261382" y="3841804"/>
        <a:ext cx="1706835" cy="682734"/>
      </dsp:txXfrm>
    </dsp:sp>
    <dsp:sp modelId="{E9B2B4D9-3647-4A8B-A675-EA4F58777465}">
      <dsp:nvSpPr>
        <dsp:cNvPr id="0" name=""/>
        <dsp:cNvSpPr/>
      </dsp:nvSpPr>
      <dsp:spPr>
        <a:xfrm>
          <a:off x="5599747" y="2476335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1B379-F1C1-4AF6-823E-CC7C6D14E20F}">
      <dsp:nvSpPr>
        <dsp:cNvPr id="0" name=""/>
        <dsp:cNvSpPr/>
      </dsp:nvSpPr>
      <dsp:spPr>
        <a:xfrm>
          <a:off x="5821635" y="2698224"/>
          <a:ext cx="597392" cy="59739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38769-C928-4515-AC4A-BC2D0109560E}">
      <dsp:nvSpPr>
        <dsp:cNvPr id="0" name=""/>
        <dsp:cNvSpPr/>
      </dsp:nvSpPr>
      <dsp:spPr>
        <a:xfrm>
          <a:off x="5266914" y="3841804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2. User training and feedback collection.</a:t>
          </a:r>
        </a:p>
      </dsp:txBody>
      <dsp:txXfrm>
        <a:off x="5266914" y="3841804"/>
        <a:ext cx="1706835" cy="682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E1193E-3542-5731-AF19-8BB35128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25" r="2" b="3913"/>
          <a:stretch/>
        </p:blipFill>
        <p:spPr>
          <a:xfrm>
            <a:off x="1891768" y="10"/>
            <a:ext cx="72522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171" y="743447"/>
            <a:ext cx="2980038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500"/>
              <a:t>Contract Monthly Claim System (CMCS)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171" y="4629234"/>
            <a:ext cx="2980040" cy="1485319"/>
          </a:xfrm>
          <a:noFill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1800"/>
              <a:t>Automation and Enhancement for Seamless Claim Management</a:t>
            </a:r>
          </a:p>
          <a:p>
            <a:pPr algn="l">
              <a:lnSpc>
                <a:spcPct val="90000"/>
              </a:lnSpc>
            </a:pPr>
            <a:r>
              <a:rPr lang="en-GB" sz="1800"/>
              <a:t>Presented by: Mpho Glan Malinga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75B6A-BCBF-8887-9E11-E2D388C4ED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73" r="48570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ZA" sz="3500"/>
              <a:t>Feedback and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r>
              <a:rPr lang="en-GB" sz="1700"/>
              <a:t>Feedback:</a:t>
            </a:r>
          </a:p>
          <a:p>
            <a:r>
              <a:rPr lang="en-GB" sz="1700"/>
              <a:t>- Use MVC architecture.</a:t>
            </a:r>
          </a:p>
          <a:p>
            <a:r>
              <a:rPr lang="en-GB" sz="1700"/>
              <a:t>- Include sample data in screenshots.</a:t>
            </a:r>
          </a:p>
          <a:p>
            <a:endParaRPr lang="en-GB" sz="1700"/>
          </a:p>
          <a:p>
            <a:r>
              <a:rPr lang="en-GB" sz="1700"/>
              <a:t>Implemented Changes:</a:t>
            </a:r>
          </a:p>
          <a:p>
            <a:r>
              <a:rPr lang="en-GB" sz="1700"/>
              <a:t>1. Migrated to MVC architecture.</a:t>
            </a:r>
          </a:p>
          <a:p>
            <a:r>
              <a:rPr lang="en-GB" sz="1700"/>
              <a:t>2. Added sample data in screenshots.</a:t>
            </a:r>
          </a:p>
          <a:p>
            <a:r>
              <a:rPr lang="en-GB" sz="1700"/>
              <a:t>3. Enhanced automation features.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ZA" sz="3500">
                <a:solidFill>
                  <a:srgbClr val="FFFFFF"/>
                </a:solidFill>
              </a:rPr>
              <a:t>GitHub Version Control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AAE260-B57C-1FD1-FA13-023D6EFDA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7762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E47195D-EC06-4298-8805-0F0D6599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0278B-1E14-416E-D8FC-BB781F75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931" y="2023110"/>
            <a:ext cx="185221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500"/>
              <a:t>Screenshots for Application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1045" y="245695"/>
            <a:ext cx="1715478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664308"/>
            <a:ext cx="6061974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login form&#10;&#10;Description automatically generated">
            <a:extLst>
              <a:ext uri="{FF2B5EF4-FFF2-40B4-BE49-F238E27FC236}">
                <a16:creationId xmlns:a16="http://schemas.microsoft.com/office/drawing/2014/main" id="{91F6874C-F2C8-0957-759A-FE90493B8E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8927" y="1564977"/>
            <a:ext cx="2763774" cy="3799002"/>
          </a:xfrm>
          <a:prstGeom prst="rect">
            <a:avLst/>
          </a:prstGeom>
        </p:spPr>
      </p:pic>
      <p:pic>
        <p:nvPicPr>
          <p:cNvPr id="6" name="Content Placeholder 5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1779D47D-70A2-D693-C5C9-60D13E3515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343279" y="1742500"/>
            <a:ext cx="2763774" cy="34439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47951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5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6F2BF-9173-159C-323A-E56BDF5D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0" y="856180"/>
            <a:ext cx="3959556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/>
              <a:t>Screenshots for Application</a:t>
            </a:r>
            <a:endParaRPr lang="en-US" sz="35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123821"/>
            <a:ext cx="373130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screenshot of a contract&#10;&#10;Description automatically generated">
            <a:extLst>
              <a:ext uri="{FF2B5EF4-FFF2-40B4-BE49-F238E27FC236}">
                <a16:creationId xmlns:a16="http://schemas.microsoft.com/office/drawing/2014/main" id="{FDA2428B-7EF3-62D1-6F89-8FF614DE56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2913" y="3568730"/>
            <a:ext cx="3959225" cy="1503302"/>
          </a:xfr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7447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phone&#10;&#10;Description automatically generated">
            <a:extLst>
              <a:ext uri="{FF2B5EF4-FFF2-40B4-BE49-F238E27FC236}">
                <a16:creationId xmlns:a16="http://schemas.microsoft.com/office/drawing/2014/main" id="{37640BAC-9D4D-8E15-27EF-0912F6DCE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12567" y="1507340"/>
            <a:ext cx="3298075" cy="66786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05479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form&#10;&#10;Description automatically generated">
            <a:extLst>
              <a:ext uri="{FF2B5EF4-FFF2-40B4-BE49-F238E27FC236}">
                <a16:creationId xmlns:a16="http://schemas.microsoft.com/office/drawing/2014/main" id="{47B06DE6-567F-1C36-660A-9576F7EB2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567" y="3854644"/>
            <a:ext cx="3296677" cy="22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9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Conclusion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C29D64FA-BC3D-8179-3B09-95F6F262FB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6007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27275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990600"/>
            <a:ext cx="84582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676400"/>
            <a:ext cx="2857500" cy="3505200"/>
          </a:xfrm>
        </p:spPr>
        <p:txBody>
          <a:bodyPr anchor="t">
            <a:normAutofit/>
          </a:bodyPr>
          <a:lstStyle/>
          <a:p>
            <a:r>
              <a:rPr lang="en-ZA" sz="35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3" y="1676400"/>
            <a:ext cx="4229097" cy="3505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500">
                <a:solidFill>
                  <a:schemeClr val="tx1">
                    <a:alpha val="55000"/>
                  </a:schemeClr>
                </a:solidFill>
              </a:rPr>
              <a:t>Objective: To automate and enhance the CMCS for lecturers, coordinators, and HR personnel, improving efficiency and accuracy.</a:t>
            </a:r>
          </a:p>
          <a:p>
            <a:pPr>
              <a:lnSpc>
                <a:spcPct val="90000"/>
              </a:lnSpc>
            </a:pPr>
            <a:endParaRPr lang="en-GB" sz="1500">
              <a:solidFill>
                <a:schemeClr val="tx1">
                  <a:alpha val="5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GB" sz="1500">
                <a:solidFill>
                  <a:schemeClr val="tx1">
                    <a:alpha val="55000"/>
                  </a:schemeClr>
                </a:solidFill>
              </a:rPr>
              <a:t>Key Features:</a:t>
            </a:r>
          </a:p>
          <a:p>
            <a:pPr>
              <a:lnSpc>
                <a:spcPct val="90000"/>
              </a:lnSpc>
            </a:pPr>
            <a:r>
              <a:rPr lang="en-GB" sz="1500">
                <a:solidFill>
                  <a:schemeClr val="tx1">
                    <a:alpha val="55000"/>
                  </a:schemeClr>
                </a:solidFill>
              </a:rPr>
              <a:t>1. Simplified claim submission for lecturers.</a:t>
            </a:r>
          </a:p>
          <a:p>
            <a:pPr>
              <a:lnSpc>
                <a:spcPct val="90000"/>
              </a:lnSpc>
            </a:pPr>
            <a:r>
              <a:rPr lang="en-GB" sz="1500">
                <a:solidFill>
                  <a:schemeClr val="tx1">
                    <a:alpha val="55000"/>
                  </a:schemeClr>
                </a:solidFill>
              </a:rPr>
              <a:t>2. Automated verification for coordinators and managers.</a:t>
            </a:r>
          </a:p>
          <a:p>
            <a:pPr>
              <a:lnSpc>
                <a:spcPct val="90000"/>
              </a:lnSpc>
            </a:pPr>
            <a:r>
              <a:rPr lang="en-GB" sz="1500">
                <a:solidFill>
                  <a:schemeClr val="tx1">
                    <a:alpha val="55000"/>
                  </a:schemeClr>
                </a:solidFill>
              </a:rPr>
              <a:t>3. Efficient claim processing and reporting for HR.</a:t>
            </a:r>
          </a:p>
          <a:p>
            <a:pPr>
              <a:lnSpc>
                <a:spcPct val="90000"/>
              </a:lnSpc>
            </a:pPr>
            <a:endParaRPr lang="en-GB" sz="1500">
              <a:solidFill>
                <a:schemeClr val="tx1">
                  <a:alpha val="5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GB" sz="1500">
                <a:solidFill>
                  <a:schemeClr val="tx1">
                    <a:alpha val="55000"/>
                  </a:schemeClr>
                </a:solidFill>
              </a:rPr>
              <a:t>Technologies Used: ASP.NET Core MVC, Entity Framework, Razor Pages, JavaScript (jQuery), SQL Server.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ZA" sz="3500">
                <a:solidFill>
                  <a:srgbClr val="FFFFFF"/>
                </a:solidFill>
              </a:rPr>
              <a:t>Lecturer Module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F39056-0002-8615-606F-8E5F3EE10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16716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000">
                <a:solidFill>
                  <a:srgbClr val="FFFFFF"/>
                </a:solidFill>
              </a:rPr>
              <a:t>Coordinator and Academic Manager Module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BFC107-076D-ABAE-B63B-252FD6803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11363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ZA" sz="3500">
                <a:solidFill>
                  <a:srgbClr val="FFFFFF"/>
                </a:solidFill>
              </a:rPr>
              <a:t>HR Module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475762-5F9D-DBB5-321F-95340C18F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95376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ZA" sz="3500">
                <a:solidFill>
                  <a:srgbClr val="FFFFFF"/>
                </a:solidFill>
              </a:rPr>
              <a:t>Automation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ZA" sz="1700"/>
              <a:t>Implemented Automation:</a:t>
            </a:r>
          </a:p>
          <a:p>
            <a:r>
              <a:rPr lang="en-ZA" sz="1700"/>
              <a:t>1. Auto-calculation of payments.</a:t>
            </a:r>
          </a:p>
          <a:p>
            <a:r>
              <a:rPr lang="en-ZA" sz="1700"/>
              <a:t>2. Validation for claim submissions.</a:t>
            </a:r>
          </a:p>
          <a:p>
            <a:r>
              <a:rPr lang="en-ZA" sz="1700"/>
              <a:t>3. Workflow automation for approvals.</a:t>
            </a:r>
          </a:p>
          <a:p>
            <a:r>
              <a:rPr lang="en-ZA" sz="1700"/>
              <a:t>4. Invoice generation for approved claims.</a:t>
            </a:r>
          </a:p>
          <a:p>
            <a:endParaRPr lang="en-ZA" sz="1700"/>
          </a:p>
          <a:p>
            <a:r>
              <a:rPr lang="en-ZA" sz="1700"/>
              <a:t>Tools Used:</a:t>
            </a:r>
          </a:p>
          <a:p>
            <a:r>
              <a:rPr lang="en-ZA" sz="1700"/>
              <a:t>- Razor Pages for UI.</a:t>
            </a:r>
          </a:p>
          <a:p>
            <a:r>
              <a:rPr lang="en-ZA" sz="1700"/>
              <a:t>- FluentValidation for data checks.</a:t>
            </a:r>
          </a:p>
          <a:p>
            <a:r>
              <a:rPr lang="en-ZA" sz="1700"/>
              <a:t>- SQL Server Reporting Services (SSRS) for reports.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ZA" sz="3500"/>
              <a:t>Technology Stack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sz="1700"/>
              <a:t>Front-End: ASP.NET Core MVC, Razor Pages, Bootstrap, jQuery.</a:t>
            </a:r>
          </a:p>
          <a:p>
            <a:r>
              <a:rPr sz="1700"/>
              <a:t>Back-End: C#, Entity Framework Core, ASP.NET Web API.</a:t>
            </a:r>
          </a:p>
          <a:p>
            <a:r>
              <a:rPr sz="1700"/>
              <a:t>Database: SQL Server.</a:t>
            </a:r>
          </a:p>
          <a:p>
            <a:r>
              <a:rPr sz="1700"/>
              <a:t>Authentication: ASP.NET Identity.</a:t>
            </a:r>
          </a:p>
          <a:p>
            <a:r>
              <a:rPr sz="1700"/>
              <a:t>Version Control: GitHub.</a:t>
            </a:r>
          </a:p>
        </p:txBody>
      </p:sp>
      <p:pic>
        <p:nvPicPr>
          <p:cNvPr id="13" name="Picture 12" descr="Abstract background">
            <a:extLst>
              <a:ext uri="{FF2B5EF4-FFF2-40B4-BE49-F238E27FC236}">
                <a16:creationId xmlns:a16="http://schemas.microsoft.com/office/drawing/2014/main" id="{B9FB7969-F41D-49F9-8BD4-0EA0F2FCE2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54" r="1020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esk with productivity items">
            <a:extLst>
              <a:ext uri="{FF2B5EF4-FFF2-40B4-BE49-F238E27FC236}">
                <a16:creationId xmlns:a16="http://schemas.microsoft.com/office/drawing/2014/main" id="{944E1AD6-D9E9-AFFC-9A6D-7CBEE2D4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400" r="20150" b="-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ZA" sz="3500"/>
              <a:t>Key Benefits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sz="1600"/>
              <a:t>For Lecturers:</a:t>
            </a:r>
          </a:p>
          <a:p>
            <a:pPr>
              <a:lnSpc>
                <a:spcPct val="90000"/>
              </a:lnSpc>
            </a:pPr>
            <a:r>
              <a:rPr sz="1600"/>
              <a:t>- Ease of use with automated calculations.</a:t>
            </a:r>
          </a:p>
          <a:p>
            <a:pPr>
              <a:lnSpc>
                <a:spcPct val="90000"/>
              </a:lnSpc>
            </a:pPr>
            <a:r>
              <a:rPr sz="1600"/>
              <a:t>- Transparency in claim status.</a:t>
            </a:r>
          </a:p>
          <a:p>
            <a:pPr>
              <a:lnSpc>
                <a:spcPct val="90000"/>
              </a:lnSpc>
            </a:pPr>
            <a:endParaRPr sz="1600"/>
          </a:p>
          <a:p>
            <a:pPr>
              <a:lnSpc>
                <a:spcPct val="90000"/>
              </a:lnSpc>
            </a:pPr>
            <a:r>
              <a:rPr sz="1600"/>
              <a:t>For Coordinators/Managers:</a:t>
            </a:r>
          </a:p>
          <a:p>
            <a:pPr>
              <a:lnSpc>
                <a:spcPct val="90000"/>
              </a:lnSpc>
            </a:pPr>
            <a:r>
              <a:rPr sz="1600"/>
              <a:t>- Faster approval processes.</a:t>
            </a:r>
          </a:p>
          <a:p>
            <a:pPr>
              <a:lnSpc>
                <a:spcPct val="90000"/>
              </a:lnSpc>
            </a:pPr>
            <a:r>
              <a:rPr sz="1600"/>
              <a:t>- Reduced manual errors.</a:t>
            </a:r>
          </a:p>
          <a:p>
            <a:pPr>
              <a:lnSpc>
                <a:spcPct val="90000"/>
              </a:lnSpc>
            </a:pPr>
            <a:endParaRPr sz="1600"/>
          </a:p>
          <a:p>
            <a:pPr>
              <a:lnSpc>
                <a:spcPct val="90000"/>
              </a:lnSpc>
            </a:pPr>
            <a:r>
              <a:rPr sz="1600"/>
              <a:t>For HR:</a:t>
            </a:r>
          </a:p>
          <a:p>
            <a:pPr>
              <a:lnSpc>
                <a:spcPct val="90000"/>
              </a:lnSpc>
            </a:pPr>
            <a:r>
              <a:rPr sz="1600"/>
              <a:t>- Streamlined report generation.</a:t>
            </a:r>
          </a:p>
          <a:p>
            <a:pPr>
              <a:lnSpc>
                <a:spcPct val="90000"/>
              </a:lnSpc>
            </a:pPr>
            <a:r>
              <a:rPr sz="1600"/>
              <a:t>- Efficient data management.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ZA" sz="3500">
                <a:solidFill>
                  <a:srgbClr val="FFFFFF"/>
                </a:solidFill>
              </a:rPr>
              <a:t>System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CF17E-77A2-E056-A70F-1DD058980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85498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870B5883B4854290A50085380FA22A" ma:contentTypeVersion="12" ma:contentTypeDescription="Create a new document." ma:contentTypeScope="" ma:versionID="59321610f7d503fb76f92612a9342af5">
  <xsd:schema xmlns:xsd="http://www.w3.org/2001/XMLSchema" xmlns:xs="http://www.w3.org/2001/XMLSchema" xmlns:p="http://schemas.microsoft.com/office/2006/metadata/properties" xmlns:ns3="c4f886fc-f472-4dcf-a3d1-4548c0dacbd8" targetNamespace="http://schemas.microsoft.com/office/2006/metadata/properties" ma:root="true" ma:fieldsID="f384ade58d59b9cc4a53b86bcc5bbda5" ns3:_="">
    <xsd:import namespace="c4f886fc-f472-4dcf-a3d1-4548c0dacb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OCR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f886fc-f472-4dcf-a3d1-4548c0dacb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4f886fc-f472-4dcf-a3d1-4548c0dacbd8" xsi:nil="true"/>
  </documentManagement>
</p:properties>
</file>

<file path=customXml/itemProps1.xml><?xml version="1.0" encoding="utf-8"?>
<ds:datastoreItem xmlns:ds="http://schemas.openxmlformats.org/officeDocument/2006/customXml" ds:itemID="{A1D491F8-191A-4E93-971B-1498407432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5DB1D4-A30A-4366-A815-A071238562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f886fc-f472-4dcf-a3d1-4548c0dacb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A8B1DA-4FE5-4A47-BA8D-98F8B9F4C96A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c4f886fc-f472-4dcf-a3d1-4548c0dacbd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547</Words>
  <Application>Microsoft Office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Contract Monthly Claim System (CMCS)</vt:lpstr>
      <vt:lpstr>Introduction</vt:lpstr>
      <vt:lpstr>Lecturer Module</vt:lpstr>
      <vt:lpstr>Coordinator and Academic Manager Module</vt:lpstr>
      <vt:lpstr>HR Module</vt:lpstr>
      <vt:lpstr>Automation Features</vt:lpstr>
      <vt:lpstr>Technology Stack</vt:lpstr>
      <vt:lpstr>Key Benefits</vt:lpstr>
      <vt:lpstr>System Workflow</vt:lpstr>
      <vt:lpstr>Feedback and Improvements</vt:lpstr>
      <vt:lpstr>GitHub Version Control</vt:lpstr>
      <vt:lpstr>Screenshots for Application</vt:lpstr>
      <vt:lpstr>Screenshots for Application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Mpho Malinga</dc:creator>
  <cp:keywords/>
  <dc:description>generated using python-pptx</dc:description>
  <cp:lastModifiedBy>Mpho Glan Malinga</cp:lastModifiedBy>
  <cp:revision>4</cp:revision>
  <dcterms:created xsi:type="dcterms:W3CDTF">2013-01-27T09:14:16Z</dcterms:created>
  <dcterms:modified xsi:type="dcterms:W3CDTF">2024-11-22T21:10:26Z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0x0101003E870B5883B4854290A50085380FA22A</vt:lpwstr>
  </property>
</Properties>
</file>