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4A98B-38BB-45DF-B025-1C8B00AD90F7}" type="datetimeFigureOut">
              <a:rPr lang="en-ZA" smtClean="0"/>
              <a:t>2025/05/13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82053-A461-437D-A992-3B6FC9934B0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29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82053-A461-437D-A992-3B6FC9934B02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2652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4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116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4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60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4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5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60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4DD582-E453-FF91-687E-07D3B47E6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ZA" dirty="0"/>
              <a:t>CYBERSECURITY AWARENESS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6CEC4-4345-B94B-5C66-44A8FDB5F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ZA" dirty="0"/>
              <a:t>Developed Using C# Console Application</a:t>
            </a:r>
          </a:p>
          <a:p>
            <a:pPr>
              <a:lnSpc>
                <a:spcPct val="100000"/>
              </a:lnSpc>
            </a:pPr>
            <a:r>
              <a:rPr lang="en-ZA" dirty="0"/>
              <a:t>Presented By: Shaan Motsholane</a:t>
            </a:r>
          </a:p>
          <a:p>
            <a:pPr>
              <a:lnSpc>
                <a:spcPct val="100000"/>
              </a:lnSpc>
            </a:pPr>
            <a:r>
              <a:rPr lang="en-ZA" dirty="0"/>
              <a:t>Module: Programming 2A</a:t>
            </a:r>
          </a:p>
          <a:p>
            <a:pPr>
              <a:lnSpc>
                <a:spcPct val="100000"/>
              </a:lnSpc>
            </a:pPr>
            <a:r>
              <a:rPr lang="en-ZA" dirty="0"/>
              <a:t>Part 2</a:t>
            </a:r>
          </a:p>
        </p:txBody>
      </p:sp>
      <p:pic>
        <p:nvPicPr>
          <p:cNvPr id="4" name="Picture 3" descr="People in hi-tech suites">
            <a:extLst>
              <a:ext uri="{FF2B5EF4-FFF2-40B4-BE49-F238E27FC236}">
                <a16:creationId xmlns:a16="http://schemas.microsoft.com/office/drawing/2014/main" id="{A79F982B-6F26-5CE6-B78C-A01AC7C3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37" r="34496" b="-1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48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480D-9CB7-95D2-1329-67516C0A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6BE6B-C454-A975-143E-FE943675B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Add GUI (Graphical User Interface)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Connect to a real cybersecurity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Add more topics and interactive games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Include speech-to-text functionality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8860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83C22-F7E6-B143-7FF7-FA5B8091F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10628-A473-4465-A1DC-C010E3033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98820"/>
            <a:ext cx="10691265" cy="41630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Objective</a:t>
            </a:r>
            <a:r>
              <a:rPr lang="en-US" sz="2800" dirty="0"/>
              <a:t>:</a:t>
            </a:r>
            <a:br>
              <a:rPr lang="en-US" dirty="0"/>
            </a:br>
            <a:r>
              <a:rPr lang="en-US" dirty="0"/>
              <a:t>To develop an interactive chatbot that raises awareness about cybersecurity through natural conversations.</a:t>
            </a:r>
          </a:p>
          <a:p>
            <a:pPr>
              <a:buNone/>
            </a:pPr>
            <a:r>
              <a:rPr lang="en-US" sz="2800" b="1" dirty="0"/>
              <a:t>Features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Voice greeting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ASCII art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Recognizes user input related to cybersecurity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tips and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Remembers user’s name and interest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11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5206-6E2D-9A90-3795-AD62B83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FUNCTIONALITIES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037C-6099-C6EA-8199-682258FFB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ZA" sz="3200" b="1" dirty="0"/>
              <a:t>User Interaction</a:t>
            </a:r>
            <a:r>
              <a:rPr lang="en-ZA" dirty="0"/>
              <a:t>: Accepts typed questions or keywords.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3200" b="1" dirty="0"/>
              <a:t>Memory</a:t>
            </a:r>
            <a:r>
              <a:rPr lang="en-ZA" sz="3200" dirty="0"/>
              <a:t>: </a:t>
            </a:r>
            <a:r>
              <a:rPr lang="en-ZA" dirty="0"/>
              <a:t>Stores user name and interest using a dictionary.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3200" b="1" dirty="0"/>
              <a:t>Keyword Detection</a:t>
            </a:r>
            <a:r>
              <a:rPr lang="en-ZA" sz="3200" dirty="0"/>
              <a:t>: </a:t>
            </a:r>
            <a:r>
              <a:rPr lang="en-ZA" dirty="0"/>
              <a:t>Recognizes words like “password,” “scam,” and “privacy.”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3200" b="1" dirty="0"/>
              <a:t>Phishing Tips</a:t>
            </a:r>
            <a:r>
              <a:rPr lang="en-ZA" sz="3200" dirty="0"/>
              <a:t>: </a:t>
            </a:r>
            <a:r>
              <a:rPr lang="en-ZA" dirty="0"/>
              <a:t>Random advice on avoiding phishing scams.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ZA" sz="3200" b="1" dirty="0"/>
              <a:t>Random Replies</a:t>
            </a:r>
            <a:r>
              <a:rPr lang="en-ZA" sz="3200" dirty="0"/>
              <a:t>: </a:t>
            </a:r>
            <a:r>
              <a:rPr lang="en-ZA" dirty="0"/>
              <a:t>Makes the conversation feel natural and AI-like.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881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0BEFB-F1E7-1AB9-9415-1719E9A6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CODE STRUCTURE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A931CE-5011-1EFB-01A1-AD2A3B0BA5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221992"/>
            <a:ext cx="10944022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Components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Main()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Starts interaction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HandleUserInput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Analyzes input and generates responses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DisplayAsciiArt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Shows welcome art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PlayVoiceGreeting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Plays sound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SimulatedTyping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  <a:latin typeface="Arial Unicode MS"/>
              </a:rPr>
              <a:t>()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00FF"/>
                </a:highlight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Displays typing animation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529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9B62C-4D0D-A15E-960A-29B73DD9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Keyword Recognition &amp; Responses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6398D1-53D1-D506-0F0D-969C806B93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221992"/>
            <a:ext cx="993092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Keywords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(Examples):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Password, Scam, VPN, Backup, Malware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"You're raising an important point.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two-factor authentication whenever possible."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input against known keywords and generates smart responses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4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DF45-7B3B-8420-7154-EE7ECF88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USER MEMORY FEATURE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2BBC69-833F-30C5-8060-F500EA3F9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0" y="1915895"/>
            <a:ext cx="828137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Information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/>
              </a:rPr>
              <a:t>userMemory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/>
              </a:rPr>
              <a:t>["name"] =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/>
              </a:rPr>
              <a:t>userName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/>
              </a:rPr>
              <a:t>userMemory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 Unicode MS"/>
              </a:rPr>
              <a:t>["interest"] = interest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 Recall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Responds to questions like “What’s my name?”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Follow-Up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suggestions based on saved interests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41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C2D0-5568-CC11-BFCE-4FDE3F70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AUDIO AND VISUAL ENHANCEMENT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3DEDE0-6BA0-4374-3414-069F32298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543128"/>
            <a:ext cx="8650125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 Greeting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 Unicode MS"/>
              </a:rPr>
              <a:t>System.Media.SoundPlayer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play a greeting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ASCII Art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 colorful welcome banner to engage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54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A21E-CF81-BFE4-CADC-6AD7417A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Natural conversation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6F2A97-BFFC-0424-2B43-5A6EE3422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2472285"/>
            <a:ext cx="8908401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List&lt;string&gt;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phrases to make replies feel unique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replies: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"Hmm, let me think..."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"That's interesting. Tell me more."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8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5054-25C2-CEB4-FCC1-4A22EC7D9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27638-3F91-C38B-9476-1CF206CD5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Parsing varied user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Ensuring the bot could remember user information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Making responses feel natural, not robotic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Handling errors gracefully (e.g., missing audio files)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4533872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354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Arial Unicode MS</vt:lpstr>
      <vt:lpstr>Calisto MT</vt:lpstr>
      <vt:lpstr>Univers Condensed</vt:lpstr>
      <vt:lpstr>ChronicleVTI</vt:lpstr>
      <vt:lpstr>CYBERSECURITY AWARENESS CHATBOT</vt:lpstr>
      <vt:lpstr>OVERVIEW</vt:lpstr>
      <vt:lpstr>FUNCTIONALITIES </vt:lpstr>
      <vt:lpstr>CODE STRUCTURE</vt:lpstr>
      <vt:lpstr>Keyword Recognition &amp; Responses</vt:lpstr>
      <vt:lpstr>USER MEMORY FEATURE</vt:lpstr>
      <vt:lpstr>AUDIO AND VISUAL ENHANCEMENT</vt:lpstr>
      <vt:lpstr>Natural conversation</vt:lpstr>
      <vt:lpstr>challenges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Mampe Shaan Motsholane</dc:creator>
  <cp:lastModifiedBy>Mampe Shaan Motsholane</cp:lastModifiedBy>
  <cp:revision>1</cp:revision>
  <dcterms:created xsi:type="dcterms:W3CDTF">2025-05-13T18:12:50Z</dcterms:created>
  <dcterms:modified xsi:type="dcterms:W3CDTF">2025-05-13T18:35:39Z</dcterms:modified>
</cp:coreProperties>
</file>