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AEACC-17DC-474C-9547-CF9835F09AB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26D5C-A794-9543-B384-B51E67A0B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7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6D5C-A794-9543-B384-B51E67A0B1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6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6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1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8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9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6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2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2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2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8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290B7138-7BA6-396B-8081-BB0F35B740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7" r="85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5BAF6-B155-5105-BD3C-B86D17D34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Praticum</a:t>
            </a:r>
            <a:r>
              <a:rPr lang="en-US" sz="4800" dirty="0">
                <a:solidFill>
                  <a:schemeClr val="bg1"/>
                </a:solidFill>
              </a:rPr>
              <a:t>(</a:t>
            </a:r>
            <a:r>
              <a:rPr lang="en-US" sz="4800" dirty="0" err="1">
                <a:solidFill>
                  <a:schemeClr val="bg1"/>
                </a:solidFill>
              </a:rPr>
              <a:t>exame</a:t>
            </a:r>
            <a:r>
              <a:rPr lang="en-US" sz="4800" dirty="0">
                <a:solidFill>
                  <a:schemeClr val="bg1"/>
                </a:solidFill>
              </a:rPr>
              <a:t>)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Marcio Matias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ST10443172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E1656-D988-5F9E-CF84-0833C17EF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The Weather 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15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284C0-9161-CFED-1876-61178946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ZA" b="1" i="0" u="none" strike="noStrike" dirty="0">
                <a:solidFill>
                  <a:srgbClr val="000000"/>
                </a:solidFill>
                <a:effectLst/>
              </a:rPr>
              <a:t>Objective</a:t>
            </a:r>
            <a:r>
              <a:rPr lang="en-ZA" b="0" i="0" u="none" strike="noStrike" dirty="0">
                <a:solidFill>
                  <a:srgbClr val="000000"/>
                </a:solidFill>
                <a:effectLst/>
              </a:rPr>
              <a:t>: To provide users with weekly weather information, including average temperatures and detailed daily weather conditions.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b="1" i="0" u="none" strike="noStrike" dirty="0">
                <a:solidFill>
                  <a:srgbClr val="000000"/>
                </a:solidFill>
                <a:effectLst/>
              </a:rPr>
              <a:t>Key Features</a:t>
            </a:r>
            <a:r>
              <a:rPr lang="en-ZA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0" indent="0" algn="l">
              <a:buNone/>
            </a:pPr>
            <a:r>
              <a:rPr lang="en-ZA" b="0" i="0" u="none" strike="noStrike" dirty="0">
                <a:solidFill>
                  <a:srgbClr val="000000"/>
                </a:solidFill>
                <a:effectLst/>
              </a:rPr>
              <a:t>   Display of average weekly temperature</a:t>
            </a:r>
          </a:p>
          <a:p>
            <a:pPr marL="0" indent="0" algn="l">
              <a:buNone/>
            </a:pPr>
            <a:r>
              <a:rPr lang="en-ZA" b="0" i="0" u="none" strike="noStrike" dirty="0">
                <a:solidFill>
                  <a:srgbClr val="000000"/>
                </a:solidFill>
                <a:effectLst/>
              </a:rPr>
              <a:t>   Detailed daily weather information</a:t>
            </a:r>
          </a:p>
          <a:p>
            <a:pPr marL="0" indent="0" algn="l">
              <a:buNone/>
            </a:pPr>
            <a:r>
              <a:rPr lang="en-ZA" b="0" i="0" u="none" strike="noStrike" dirty="0">
                <a:solidFill>
                  <a:srgbClr val="000000"/>
                </a:solidFill>
                <a:effectLst/>
              </a:rPr>
              <a:t>   User-friendly interface with smooth navigation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8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25FB-F245-E408-32C6-1003404A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pic>
        <p:nvPicPr>
          <p:cNvPr id="12" name="Picture 11" descr="A black smartphone with a blue background&#10;&#10;Description automatically generated">
            <a:extLst>
              <a:ext uri="{FF2B5EF4-FFF2-40B4-BE49-F238E27FC236}">
                <a16:creationId xmlns:a16="http://schemas.microsoft.com/office/drawing/2014/main" id="{23907162-E731-6EA4-47DA-DD7FE0292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3314"/>
            <a:ext cx="5643563" cy="50846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57C0A5-1938-2CB6-4E1A-4B243B988450}"/>
              </a:ext>
            </a:extLst>
          </p:cNvPr>
          <p:cNvSpPr txBox="1"/>
          <p:nvPr/>
        </p:nvSpPr>
        <p:spPr>
          <a:xfrm>
            <a:off x="5643564" y="2114550"/>
            <a:ext cx="622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Initial screen with app name, student's name, and student number. Options to navigate to the main screen or exit the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0B64-6BF9-722F-D527-B71C100C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B6317847-3C0F-E081-3C65-C8ED30C58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072" y="1573884"/>
            <a:ext cx="3427841" cy="52841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DC70E-C517-B49D-144B-CF5C06939E19}"/>
              </a:ext>
            </a:extLst>
          </p:cNvPr>
          <p:cNvSpPr txBox="1"/>
          <p:nvPr/>
        </p:nvSpPr>
        <p:spPr>
          <a:xfrm>
            <a:off x="4857750" y="2471738"/>
            <a:ext cx="7118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ZA" b="0" i="0" u="none" strike="noStrike" dirty="0">
                <a:solidFill>
                  <a:srgbClr val="000000"/>
                </a:solidFill>
                <a:effectLst/>
              </a:rPr>
              <a:t>-Input fields for daily weather data</a:t>
            </a:r>
          </a:p>
          <a:p>
            <a:pPr algn="l"/>
            <a:r>
              <a:rPr lang="en-ZA" b="0" i="0" u="none" strike="noStrike" dirty="0">
                <a:solidFill>
                  <a:srgbClr val="000000"/>
                </a:solidFill>
                <a:effectLst/>
              </a:rPr>
              <a:t>-Calculation and display of average weekly temperature.</a:t>
            </a:r>
          </a:p>
          <a:p>
            <a:pPr algn="l"/>
            <a:r>
              <a:rPr lang="en-ZA" dirty="0">
                <a:solidFill>
                  <a:srgbClr val="000000"/>
                </a:solidFill>
              </a:rPr>
              <a:t>-</a:t>
            </a:r>
            <a:r>
              <a:rPr lang="en-ZA" b="0" i="0" u="none" strike="noStrike" dirty="0">
                <a:solidFill>
                  <a:srgbClr val="000000"/>
                </a:solidFill>
                <a:effectLst/>
              </a:rPr>
              <a:t>Buttons to navigate to the detailed view screen and exit the app.</a:t>
            </a:r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9547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6759-1659-66BD-BF1D-1C461DDE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Data Handling</a:t>
            </a:r>
            <a:endParaRPr lang="en-US" dirty="0"/>
          </a:p>
        </p:txBody>
      </p:sp>
      <p:pic>
        <p:nvPicPr>
          <p:cNvPr id="5" name="Content Placeholder 4" descr="A screen shot of a phone&#10;&#10;Description automatically generated">
            <a:extLst>
              <a:ext uri="{FF2B5EF4-FFF2-40B4-BE49-F238E27FC236}">
                <a16:creationId xmlns:a16="http://schemas.microsoft.com/office/drawing/2014/main" id="{11FF5B9B-16E4-1727-9259-B7C1763DB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53" y="2615248"/>
            <a:ext cx="5910579" cy="3694112"/>
          </a:xfrm>
        </p:spPr>
      </p:pic>
    </p:spTree>
    <p:extLst>
      <p:ext uri="{BB962C8B-B14F-4D97-AF65-F5344CB8AC3E}">
        <p14:creationId xmlns:p14="http://schemas.microsoft.com/office/powerpoint/2010/main" val="52789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2156-997D-84E0-1078-2B665432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Error Handling</a:t>
            </a:r>
            <a:endParaRPr lang="en-US" dirty="0"/>
          </a:p>
        </p:txBody>
      </p:sp>
      <p:pic>
        <p:nvPicPr>
          <p:cNvPr id="5" name="Content Placeholder 4" descr="A screen shot of a phone&#10;&#10;Description automatically generated">
            <a:extLst>
              <a:ext uri="{FF2B5EF4-FFF2-40B4-BE49-F238E27FC236}">
                <a16:creationId xmlns:a16="http://schemas.microsoft.com/office/drawing/2014/main" id="{2F319F01-5148-7434-FAFE-6958AEC4A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692" y="2478088"/>
            <a:ext cx="5910579" cy="3694112"/>
          </a:xfrm>
        </p:spPr>
      </p:pic>
    </p:spTree>
    <p:extLst>
      <p:ext uri="{BB962C8B-B14F-4D97-AF65-F5344CB8AC3E}">
        <p14:creationId xmlns:p14="http://schemas.microsoft.com/office/powerpoint/2010/main" val="242604951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115</Words>
  <Application>Microsoft Macintosh PowerPoint</Application>
  <PresentationFormat>Widescreen</PresentationFormat>
  <Paragraphs>16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-webkit-standard</vt:lpstr>
      <vt:lpstr>Aptos</vt:lpstr>
      <vt:lpstr>Arial</vt:lpstr>
      <vt:lpstr>Calibri</vt:lpstr>
      <vt:lpstr>Neue Haas Grotesk Text Pro</vt:lpstr>
      <vt:lpstr>AccentBoxVTI</vt:lpstr>
      <vt:lpstr>Praticum(exame)  Marcio Matias ST10443172</vt:lpstr>
      <vt:lpstr>PowerPoint Presentation</vt:lpstr>
      <vt:lpstr>Splash Screen</vt:lpstr>
      <vt:lpstr>PowerPoint Presentation</vt:lpstr>
      <vt:lpstr>Data Handling</vt:lpstr>
      <vt:lpstr>Error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Praticum(exame)  Marcio Matias ST10443172</dc:title>
  <dc:creator>marciomatiase39@gmail.com</dc:creator>
  <cp:lastModifiedBy>marciomatiase39@gmail.com</cp:lastModifiedBy>
  <cp:revision>1</cp:revision>
  <dcterms:created xsi:type="dcterms:W3CDTF">2024-06-10T13:57:49Z</dcterms:created>
  <dcterms:modified xsi:type="dcterms:W3CDTF">2024-06-10T14:26:58Z</dcterms:modified>
</cp:coreProperties>
</file>