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8BBB-9307-A3DE-EE47-626288B0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5114F-D2EB-EC59-3AB8-56DDBD66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FCDB-CDFA-A8C7-02E5-A326F7B7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60BD-EE9E-5E27-41D5-2F9BF6BC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920C-02D2-ECF4-A5A2-3B7FD495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91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864-EC05-AF6E-198D-9AD42E16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C4C82-DECD-D31C-8E1A-18A2C915F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6D75-D574-74C9-3A49-682D8405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BF25-B883-7380-7CB9-3B744322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0A88-E1AA-A416-CFD0-F8292B73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33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97FB5-CA39-0D22-F2AE-61F42691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B879F-6851-9EA5-F060-A1D45ABC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C4A5-3017-B8AB-D6AF-22CA2A1B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DD7C-0683-325A-C565-90244941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96F3F-503D-2ACD-EF5C-715589B7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2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22B3-70BD-6D0B-1EE5-8256F1B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2439-96DF-7E76-6102-0C826B75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73F8D-D461-4FF3-A49C-F055BD8A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D74A-21D5-1E1B-8F27-F6DDA911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B7EA-32B1-BFCD-9CC8-0A888859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799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745D-E379-A797-BFBB-3A3243CC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9BD6-5D4A-2E93-195D-CD408EEF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9F5A-BA8F-93CC-AEB8-4A117A7F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E557-B9FD-DDFB-7F9E-258B084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6303-0605-432B-29A0-FDCD42ED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552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0359-B037-2BAC-67BC-D5BE7C78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923-2F49-9F27-126E-E4BB19C84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403BB-5827-35A3-1B68-2B610681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6C577-4157-7765-1652-D90413DF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F4084-B11E-196B-2E4E-827BCCC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3BB2-A4A5-EEF4-E397-5120F054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050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73F0-A92F-F1A4-9B9D-AAF37A6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13B2-D6ED-9325-B0D7-6A3ADD7D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93507-37DC-F9C9-C921-28DF30FD8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21780-98F4-DBA8-CDD4-034FDA075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F1D8C-67AF-B5F3-D190-410B05893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A5BF3-4BF7-319B-56BA-EA7AE8C2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67A67-5039-4B3B-9247-8BF8A0E4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2C285-803F-1063-D316-41A4886D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83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2DA4-EA98-6413-523B-823E3E2F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2EBCC-D44C-99E9-E99D-A913AED4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1AB23-79C4-9FEC-AEFA-85CA8289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9E61-99EE-0BFE-2DD1-D6ACA805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012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7E6C6-8D6A-36C2-C71F-91AE9C44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55813-531D-817C-F601-978D72C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4AA10-4EE5-F91A-CE11-AE90AD53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31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32AC-287C-7ADB-7E0E-72923266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CA4E-8BEC-BFB4-0106-80607AE6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D8457-3F0D-CB7C-31FC-13D890B3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9256-EB95-8266-FDE0-A727FBAE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A5B53-6C3B-8A19-E3F7-C5CC7312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D1397-427A-1D69-DF6A-E57951C4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27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1ABA-226B-6EBD-EDAA-165A00E9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3B1CA-4DCC-600A-C738-02610A1B2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E5B2-B665-0A9D-AE5A-A8F1D8A5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27EC3-862E-D11E-34B3-943BDB9A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A8F5A-67CC-F170-E861-F7D1C492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62FB-BA9F-2E3E-1836-47CA9145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C3F1E-013C-584E-FE0A-C46A0CE2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00B56-F383-D858-6972-E03B4A4B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BAB9-8D4C-1467-0358-235B293F3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D0EA9-55A6-4C57-B9A1-0C8D23D83BAC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5D17-942F-CB56-077A-236542B8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593F-DBBA-5C28-292D-2B7F544C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115DC-C1F8-4117-ABF7-AFBF593D6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99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8FC2F-356F-F731-7E12-5BFBC86210E1}"/>
              </a:ext>
            </a:extLst>
          </p:cNvPr>
          <p:cNvSpPr/>
          <p:nvPr/>
        </p:nvSpPr>
        <p:spPr>
          <a:xfrm>
            <a:off x="3462793" y="23767"/>
            <a:ext cx="3522428" cy="649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4083F-79F0-1038-D56D-6444C26DC22A}"/>
              </a:ext>
            </a:extLst>
          </p:cNvPr>
          <p:cNvSpPr/>
          <p:nvPr/>
        </p:nvSpPr>
        <p:spPr>
          <a:xfrm>
            <a:off x="3601941" y="539163"/>
            <a:ext cx="2494059" cy="359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5E21F-60D3-81D3-3B97-9C7CB21B203E}"/>
              </a:ext>
            </a:extLst>
          </p:cNvPr>
          <p:cNvSpPr/>
          <p:nvPr/>
        </p:nvSpPr>
        <p:spPr>
          <a:xfrm>
            <a:off x="3601941" y="1135512"/>
            <a:ext cx="1431235" cy="414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B074C-E359-155E-4AC4-854BF45AD8A1}"/>
              </a:ext>
            </a:extLst>
          </p:cNvPr>
          <p:cNvSpPr/>
          <p:nvPr/>
        </p:nvSpPr>
        <p:spPr>
          <a:xfrm>
            <a:off x="3601941" y="1876508"/>
            <a:ext cx="3116911" cy="50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input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0A041-AF5B-E390-61B6-B6A5E16CB618}"/>
              </a:ext>
            </a:extLst>
          </p:cNvPr>
          <p:cNvSpPr/>
          <p:nvPr/>
        </p:nvSpPr>
        <p:spPr>
          <a:xfrm>
            <a:off x="3601941" y="2586160"/>
            <a:ext cx="3116911" cy="50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input 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A8B39E-B576-924C-A95A-DEEA9209656E}"/>
              </a:ext>
            </a:extLst>
          </p:cNvPr>
          <p:cNvSpPr/>
          <p:nvPr/>
        </p:nvSpPr>
        <p:spPr>
          <a:xfrm>
            <a:off x="4373217" y="5486400"/>
            <a:ext cx="1574358" cy="636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Button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1BDB1-A068-276A-73A5-A33AE2B8E28D}"/>
              </a:ext>
            </a:extLst>
          </p:cNvPr>
          <p:cNvSpPr/>
          <p:nvPr/>
        </p:nvSpPr>
        <p:spPr>
          <a:xfrm>
            <a:off x="3601941" y="4708398"/>
            <a:ext cx="3116911" cy="50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C0FE85-AAD7-52C6-65DF-BEF9B4CECF5B}"/>
              </a:ext>
            </a:extLst>
          </p:cNvPr>
          <p:cNvSpPr/>
          <p:nvPr/>
        </p:nvSpPr>
        <p:spPr>
          <a:xfrm>
            <a:off x="4373217" y="3531904"/>
            <a:ext cx="1574358" cy="636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Button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9CECC931-B5A2-24F4-9BB5-54A66F2ED1CF}"/>
              </a:ext>
            </a:extLst>
          </p:cNvPr>
          <p:cNvSpPr/>
          <p:nvPr/>
        </p:nvSpPr>
        <p:spPr>
          <a:xfrm>
            <a:off x="8213697" y="73249"/>
            <a:ext cx="3872285" cy="1598211"/>
          </a:xfrm>
          <a:prstGeom prst="wedgeRoundRectCallout">
            <a:avLst>
              <a:gd name="adj1" fmla="val -103585"/>
              <a:gd name="adj2" fmla="val -516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section will cover the overview of the ‘Tell The Difference’ app. Users will be not be confused about what the application will be about.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AAF3C1F6-D859-6874-6974-BB2B83F4D26F}"/>
              </a:ext>
            </a:extLst>
          </p:cNvPr>
          <p:cNvSpPr/>
          <p:nvPr/>
        </p:nvSpPr>
        <p:spPr>
          <a:xfrm>
            <a:off x="168966" y="278296"/>
            <a:ext cx="2701455" cy="1836751"/>
          </a:xfrm>
          <a:prstGeom prst="wedgeRoundRectCallout">
            <a:avLst>
              <a:gd name="adj1" fmla="val 75579"/>
              <a:gd name="adj2" fmla="val 1435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section will cover the example of the application to get the user comfortable with the application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10C8D4B3-50F9-93BF-30A9-8CD7E8BF1586}"/>
              </a:ext>
            </a:extLst>
          </p:cNvPr>
          <p:cNvSpPr/>
          <p:nvPr/>
        </p:nvSpPr>
        <p:spPr>
          <a:xfrm>
            <a:off x="8641009" y="2385391"/>
            <a:ext cx="2786505" cy="924039"/>
          </a:xfrm>
          <a:prstGeom prst="wedgeRoundRectCallout">
            <a:avLst>
              <a:gd name="adj1" fmla="val -130498"/>
              <a:gd name="adj2" fmla="val -821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The user will be entering any age of the  person.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8EBAAD0-EC6D-C21B-0559-292A5BEFC387}"/>
              </a:ext>
            </a:extLst>
          </p:cNvPr>
          <p:cNvSpPr/>
          <p:nvPr/>
        </p:nvSpPr>
        <p:spPr>
          <a:xfrm>
            <a:off x="7895645" y="3910694"/>
            <a:ext cx="2786505" cy="1077418"/>
          </a:xfrm>
          <a:prstGeom prst="wedgeRoundRectCallout">
            <a:avLst>
              <a:gd name="adj1" fmla="val -129032"/>
              <a:gd name="adj2" fmla="val -8125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Button </a:t>
            </a:r>
            <a:r>
              <a:rPr lang="en-ZA"/>
              <a:t>will be the </a:t>
            </a:r>
            <a:r>
              <a:rPr lang="en-ZA" dirty="0"/>
              <a:t>processing </a:t>
            </a:r>
            <a:r>
              <a:rPr lang="en-ZA"/>
              <a:t>and calculating of </a:t>
            </a:r>
            <a:r>
              <a:rPr lang="en-ZA" dirty="0"/>
              <a:t>the ages of the </a:t>
            </a:r>
            <a:r>
              <a:rPr lang="en-ZA"/>
              <a:t>two people.</a:t>
            </a:r>
            <a:endParaRPr lang="en-ZA" dirty="0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9CAAE23-435E-306D-EF0B-724C94018430}"/>
              </a:ext>
            </a:extLst>
          </p:cNvPr>
          <p:cNvSpPr/>
          <p:nvPr/>
        </p:nvSpPr>
        <p:spPr>
          <a:xfrm>
            <a:off x="8213697" y="5402496"/>
            <a:ext cx="2786505" cy="1077418"/>
          </a:xfrm>
          <a:prstGeom prst="wedgeRoundRectCallout">
            <a:avLst>
              <a:gd name="adj1" fmla="val -133720"/>
              <a:gd name="adj2" fmla="val -115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will be the button that takes the user to the next page.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7E2ECE1B-E935-9CAD-5742-8D5EAD38EF92}"/>
              </a:ext>
            </a:extLst>
          </p:cNvPr>
          <p:cNvSpPr/>
          <p:nvPr/>
        </p:nvSpPr>
        <p:spPr>
          <a:xfrm>
            <a:off x="0" y="3340010"/>
            <a:ext cx="2786505" cy="1077418"/>
          </a:xfrm>
          <a:prstGeom prst="wedgeRoundRectCallout">
            <a:avLst>
              <a:gd name="adj1" fmla="val 96280"/>
              <a:gd name="adj2" fmla="val -986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Button will be processing and calculating the ages of the 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2BC68E0-53CC-4103-8DF3-D8ECA9F2A127}"/>
              </a:ext>
            </a:extLst>
          </p:cNvPr>
          <p:cNvSpPr/>
          <p:nvPr/>
        </p:nvSpPr>
        <p:spPr>
          <a:xfrm>
            <a:off x="168966" y="5265743"/>
            <a:ext cx="2786505" cy="1077418"/>
          </a:xfrm>
          <a:prstGeom prst="wedgeRoundRectCallout">
            <a:avLst>
              <a:gd name="adj1" fmla="val 85439"/>
              <a:gd name="adj2" fmla="val -691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section will be the result of the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25740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Thabo Joel Moraswi</dc:creator>
  <cp:lastModifiedBy>Thabo Joel Moraswi</cp:lastModifiedBy>
  <cp:revision>1</cp:revision>
  <dcterms:created xsi:type="dcterms:W3CDTF">2024-08-22T20:31:46Z</dcterms:created>
  <dcterms:modified xsi:type="dcterms:W3CDTF">2024-08-22T21:18:20Z</dcterms:modified>
</cp:coreProperties>
</file>