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Empowering the nation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Cuba, Njabulo and Noma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Reflection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a:bodyPr>
          <a:lstStyle/>
          <a:p>
            <a:pPr marL="342900" indent="-342900">
              <a:buFontTx/>
              <a:buChar char="-"/>
            </a:pPr>
            <a:r>
              <a:rPr lang="en-US" dirty="0">
                <a:solidFill>
                  <a:srgbClr val="FFFFFF"/>
                </a:solidFill>
              </a:rPr>
              <a:t>My name is Nomathamsanqa Moyo and this was a tough season we had our difficulties I mean every group does</a:t>
            </a:r>
          </a:p>
          <a:p>
            <a:pPr marL="342900" indent="-342900">
              <a:buFontTx/>
              <a:buChar char="-"/>
            </a:pP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7649-BA99-05FE-D6B4-F68FF6FFEE87}"/>
              </a:ext>
            </a:extLst>
          </p:cNvPr>
          <p:cNvSpPr>
            <a:spLocks noGrp="1"/>
          </p:cNvSpPr>
          <p:nvPr>
            <p:ph type="title"/>
          </p:nvPr>
        </p:nvSpPr>
        <p:spPr/>
        <p:txBody>
          <a:bodyPr/>
          <a:lstStyle/>
          <a:p>
            <a:r>
              <a:rPr lang="en-ZA" dirty="0"/>
              <a:t>Our strengths</a:t>
            </a:r>
          </a:p>
        </p:txBody>
      </p:sp>
      <p:sp>
        <p:nvSpPr>
          <p:cNvPr id="3" name="Content Placeholder 2">
            <a:extLst>
              <a:ext uri="{FF2B5EF4-FFF2-40B4-BE49-F238E27FC236}">
                <a16:creationId xmlns:a16="http://schemas.microsoft.com/office/drawing/2014/main" id="{43CFBA90-0534-F678-E01E-D9827E082AD4}"/>
              </a:ext>
            </a:extLst>
          </p:cNvPr>
          <p:cNvSpPr>
            <a:spLocks noGrp="1"/>
          </p:cNvSpPr>
          <p:nvPr>
            <p:ph idx="1"/>
          </p:nvPr>
        </p:nvSpPr>
        <p:spPr/>
        <p:txBody>
          <a:bodyPr/>
          <a:lstStyle/>
          <a:p>
            <a:pPr>
              <a:buFont typeface="Arial" panose="020B0604020202020204" pitchFamily="34" charset="0"/>
              <a:buChar char="•"/>
            </a:pPr>
            <a:r>
              <a:rPr lang="en-US" dirty="0"/>
              <a:t>Group members bring unique ideas, experiences, and viewpoints. This diversity can lead to more innovative solutions and creative approaches that might not be possible in individual work.</a:t>
            </a:r>
          </a:p>
          <a:p>
            <a:pPr>
              <a:buFont typeface="Arial" panose="020B0604020202020204" pitchFamily="34" charset="0"/>
              <a:buChar char="•"/>
            </a:pPr>
            <a:r>
              <a:rPr lang="en-US" dirty="0"/>
              <a:t>We were able to help and support each other, whether through emotional encouragement, technical advice, or offering feedback. This fosters a sense of community and makes it easier to overcome challenges.</a:t>
            </a:r>
          </a:p>
          <a:p>
            <a:pPr>
              <a:buFont typeface="Arial" panose="020B0604020202020204" pitchFamily="34" charset="0"/>
              <a:buChar char="•"/>
            </a:pPr>
            <a:r>
              <a:rPr lang="en-US" dirty="0"/>
              <a:t>Being part of this group can helped maintain accountability. We the  members often feel a sense of responsibility to contribute effectively.</a:t>
            </a:r>
          </a:p>
          <a:p>
            <a:pPr>
              <a:buFont typeface="Arial" panose="020B0604020202020204" pitchFamily="34" charset="0"/>
              <a:buChar char="•"/>
            </a:pPr>
            <a:r>
              <a:rPr lang="en-US" dirty="0"/>
              <a:t>With clear roles and collaboration, we were able to achieve more than individuals working separately. </a:t>
            </a:r>
            <a:endParaRPr lang="en-ZA" dirty="0"/>
          </a:p>
        </p:txBody>
      </p:sp>
    </p:spTree>
    <p:extLst>
      <p:ext uri="{BB962C8B-B14F-4D97-AF65-F5344CB8AC3E}">
        <p14:creationId xmlns:p14="http://schemas.microsoft.com/office/powerpoint/2010/main" val="122761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4F4D-3B0A-F47A-808A-AA09DF09324C}"/>
              </a:ext>
            </a:extLst>
          </p:cNvPr>
          <p:cNvSpPr>
            <a:spLocks noGrp="1"/>
          </p:cNvSpPr>
          <p:nvPr>
            <p:ph type="title"/>
          </p:nvPr>
        </p:nvSpPr>
        <p:spPr/>
        <p:txBody>
          <a:bodyPr/>
          <a:lstStyle/>
          <a:p>
            <a:r>
              <a:rPr lang="en-ZA" dirty="0"/>
              <a:t>Our weaknesses</a:t>
            </a:r>
          </a:p>
        </p:txBody>
      </p:sp>
      <p:sp>
        <p:nvSpPr>
          <p:cNvPr id="3" name="Content Placeholder 2">
            <a:extLst>
              <a:ext uri="{FF2B5EF4-FFF2-40B4-BE49-F238E27FC236}">
                <a16:creationId xmlns:a16="http://schemas.microsoft.com/office/drawing/2014/main" id="{962FC791-7CB5-F7DC-A4D2-CB25A86A9579}"/>
              </a:ext>
            </a:extLst>
          </p:cNvPr>
          <p:cNvSpPr>
            <a:spLocks noGrp="1"/>
          </p:cNvSpPr>
          <p:nvPr>
            <p:ph idx="1"/>
          </p:nvPr>
        </p:nvSpPr>
        <p:spPr/>
        <p:txBody>
          <a:bodyPr/>
          <a:lstStyle/>
          <a:p>
            <a:pPr>
              <a:buFont typeface="Arial" panose="020B0604020202020204" pitchFamily="34" charset="0"/>
              <a:buChar char="•"/>
            </a:pPr>
            <a:r>
              <a:rPr lang="en-US" dirty="0"/>
              <a:t>Poor communication  lead to misunderstandings, confusion, or incomplete work. Because group members were not clear about their roles or objectives, productivity can suffer.</a:t>
            </a:r>
          </a:p>
          <a:p>
            <a:pPr>
              <a:buFont typeface="Arial" panose="020B0604020202020204" pitchFamily="34" charset="0"/>
              <a:buChar char="•"/>
            </a:pPr>
            <a:r>
              <a:rPr lang="en-US" dirty="0"/>
              <a:t>Differences in personality, work style, or opinion  lead to conflicts within the group, we were not managed properly, this then lead tension and affect group dynamics, slowing down progress.</a:t>
            </a:r>
          </a:p>
          <a:p>
            <a:pPr>
              <a:buFont typeface="Arial" panose="020B0604020202020204" pitchFamily="34" charset="0"/>
              <a:buChar char="•"/>
            </a:pPr>
            <a:r>
              <a:rPr lang="en-US" dirty="0"/>
              <a:t>Some members contributed less than others, relying on their teammates to carry the workload. This then lead to resentment among more active members and reduce overall team effectiveness.</a:t>
            </a:r>
          </a:p>
          <a:p>
            <a:pPr>
              <a:buFont typeface="Arial" panose="020B0604020202020204" pitchFamily="34" charset="0"/>
              <a:buChar char="•"/>
            </a:pPr>
            <a:r>
              <a:rPr lang="en-US" dirty="0"/>
              <a:t>Reaching a consensus was difficult, because group members had opposing views. This then lead to delayed decisions, compromise solutions that satisfy no one, or even gridlock where no progress is made.</a:t>
            </a:r>
          </a:p>
          <a:p>
            <a:pPr>
              <a:buFont typeface="Arial" panose="020B0604020202020204" pitchFamily="34" charset="0"/>
              <a:buChar char="•"/>
            </a:pPr>
            <a:endParaRPr lang="en-US" dirty="0"/>
          </a:p>
          <a:p>
            <a:endParaRPr lang="en-ZA" dirty="0"/>
          </a:p>
        </p:txBody>
      </p:sp>
    </p:spTree>
    <p:extLst>
      <p:ext uri="{BB962C8B-B14F-4D97-AF65-F5344CB8AC3E}">
        <p14:creationId xmlns:p14="http://schemas.microsoft.com/office/powerpoint/2010/main" val="266413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69F0-622E-CB0B-B8F9-F02E33E2C141}"/>
              </a:ext>
            </a:extLst>
          </p:cNvPr>
          <p:cNvSpPr>
            <a:spLocks noGrp="1"/>
          </p:cNvSpPr>
          <p:nvPr>
            <p:ph type="title"/>
          </p:nvPr>
        </p:nvSpPr>
        <p:spPr/>
        <p:txBody>
          <a:bodyPr/>
          <a:lstStyle/>
          <a:p>
            <a:r>
              <a:rPr lang="en-ZA" dirty="0"/>
              <a:t>My personal reasons</a:t>
            </a:r>
          </a:p>
        </p:txBody>
      </p:sp>
      <p:sp>
        <p:nvSpPr>
          <p:cNvPr id="3" name="Content Placeholder 2">
            <a:extLst>
              <a:ext uri="{FF2B5EF4-FFF2-40B4-BE49-F238E27FC236}">
                <a16:creationId xmlns:a16="http://schemas.microsoft.com/office/drawing/2014/main" id="{922E2C8C-DE41-FD52-5BCD-7C39A9C61F45}"/>
              </a:ext>
            </a:extLst>
          </p:cNvPr>
          <p:cNvSpPr>
            <a:spLocks noGrp="1"/>
          </p:cNvSpPr>
          <p:nvPr>
            <p:ph idx="1"/>
          </p:nvPr>
        </p:nvSpPr>
        <p:spPr/>
        <p:txBody>
          <a:bodyPr/>
          <a:lstStyle/>
          <a:p>
            <a:pPr marL="0" indent="0">
              <a:buNone/>
            </a:pPr>
            <a:r>
              <a:rPr lang="en-US" dirty="0"/>
              <a:t>  I feared that my contributions would be judged negatively by other group members, leading them to hold back ideas, questions, or feedback. This then resulted in under-participation or feeling isolated.</a:t>
            </a:r>
          </a:p>
          <a:p>
            <a:pPr marL="0" indent="0">
              <a:buNone/>
            </a:pPr>
            <a:endParaRPr lang="en-US" dirty="0"/>
          </a:p>
          <a:p>
            <a:r>
              <a:rPr lang="en-US" dirty="0"/>
              <a:t>my inability to manage time effectively  lead to missing deadlines or not completing tasks on time, which then caused frustration within the group. Procrastination  also lead to rushed work that may not meet group expectations.</a:t>
            </a:r>
            <a:endParaRPr lang="en-ZA" dirty="0"/>
          </a:p>
        </p:txBody>
      </p:sp>
    </p:spTree>
    <p:extLst>
      <p:ext uri="{BB962C8B-B14F-4D97-AF65-F5344CB8AC3E}">
        <p14:creationId xmlns:p14="http://schemas.microsoft.com/office/powerpoint/2010/main" val="351805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6545-0BB3-E8B2-A053-B663E02CB9FB}"/>
              </a:ext>
            </a:extLst>
          </p:cNvPr>
          <p:cNvSpPr>
            <a:spLocks noGrp="1"/>
          </p:cNvSpPr>
          <p:nvPr>
            <p:ph type="title"/>
          </p:nvPr>
        </p:nvSpPr>
        <p:spPr/>
        <p:txBody>
          <a:bodyPr/>
          <a:lstStyle/>
          <a:p>
            <a:r>
              <a:rPr lang="en-ZA" dirty="0"/>
              <a:t>solutions</a:t>
            </a:r>
          </a:p>
        </p:txBody>
      </p:sp>
      <p:sp>
        <p:nvSpPr>
          <p:cNvPr id="3" name="Content Placeholder 2">
            <a:extLst>
              <a:ext uri="{FF2B5EF4-FFF2-40B4-BE49-F238E27FC236}">
                <a16:creationId xmlns:a16="http://schemas.microsoft.com/office/drawing/2014/main" id="{9BA4204A-E662-FF43-0BDF-7C1F3D96C444}"/>
              </a:ext>
            </a:extLst>
          </p:cNvPr>
          <p:cNvSpPr>
            <a:spLocks noGrp="1"/>
          </p:cNvSpPr>
          <p:nvPr>
            <p:ph idx="1"/>
          </p:nvPr>
        </p:nvSpPr>
        <p:spPr/>
        <p:txBody>
          <a:bodyPr/>
          <a:lstStyle/>
          <a:p>
            <a:pPr>
              <a:buFont typeface="Wingdings" panose="05000000000000000000" pitchFamily="2" charset="2"/>
              <a:buChar char="§"/>
            </a:pPr>
            <a:r>
              <a:rPr lang="en-US" dirty="0"/>
              <a:t>Respect everyone’s contributions, regardless of their position or experience level. Avoid interrupting or dismissing others' ideas and encourage a supportive attitude toward each other.</a:t>
            </a:r>
          </a:p>
          <a:p>
            <a:pPr>
              <a:buFont typeface="Wingdings" panose="05000000000000000000" pitchFamily="2" charset="2"/>
              <a:buChar char="§"/>
            </a:pPr>
            <a:r>
              <a:rPr lang="en-US" dirty="0"/>
              <a:t>Mutual respect strengthens group cohesion and promotes positive collaboration, even when there are disagreements.</a:t>
            </a:r>
          </a:p>
          <a:p>
            <a:pPr>
              <a:buFont typeface="Wingdings" panose="05000000000000000000" pitchFamily="2" charset="2"/>
              <a:buChar char="§"/>
            </a:pPr>
            <a:r>
              <a:rPr lang="en-US" dirty="0"/>
              <a:t>Schedule regular meetings or check-ins to monitor progress, address any concerns, and keep everyone on track. Setting specific deadlines helps maintain momentum and ensures accountability.</a:t>
            </a:r>
          </a:p>
          <a:p>
            <a:pPr>
              <a:buFont typeface="Wingdings" panose="05000000000000000000" pitchFamily="2" charset="2"/>
              <a:buChar char="§"/>
            </a:pPr>
            <a:r>
              <a:rPr lang="en-US" dirty="0"/>
              <a:t>Regular communication and deadlines prevent delays and help the group stay aligned with project milestones.</a:t>
            </a:r>
            <a:endParaRPr lang="en-ZA" dirty="0"/>
          </a:p>
        </p:txBody>
      </p:sp>
    </p:spTree>
    <p:extLst>
      <p:ext uri="{BB962C8B-B14F-4D97-AF65-F5344CB8AC3E}">
        <p14:creationId xmlns:p14="http://schemas.microsoft.com/office/powerpoint/2010/main" val="44879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29AF-96C3-5B00-B91C-ADFDB71BB05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FB963276-E5CD-83B2-D47B-F84CBE2F10E9}"/>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67205949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77954D0ED0C444A0646370E92901AD" ma:contentTypeVersion="9" ma:contentTypeDescription="Create a new document." ma:contentTypeScope="" ma:versionID="922b3ab58b082cc071ec807f140745de">
  <xsd:schema xmlns:xsd="http://www.w3.org/2001/XMLSchema" xmlns:xs="http://www.w3.org/2001/XMLSchema" xmlns:p="http://schemas.microsoft.com/office/2006/metadata/properties" xmlns:ns3="ad406655-d476-4c48-a484-20de4ec4f410" targetNamespace="http://schemas.microsoft.com/office/2006/metadata/properties" ma:root="true" ma:fieldsID="d5c099330bedc74d5103b0ae0abec14d" ns3:_="">
    <xsd:import namespace="ad406655-d476-4c48-a484-20de4ec4f41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406655-d476-4c48-a484-20de4ec4f4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purl.org/dc/elements/1.1/"/>
    <ds:schemaRef ds:uri="http://schemas.microsoft.com/office/2006/metadata/properties"/>
    <ds:schemaRef ds:uri="ad406655-d476-4c48-a484-20de4ec4f410"/>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33002C1-62A2-492C-A13A-4B56199732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406655-d476-4c48-a484-20de4ec4f4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10c8f44-f469-448f-bc0d-d781288ff01b}" enabled="0" method="" siteId="{e10c8f44-f469-448f-bc0d-d781288ff01b}" removed="1"/>
</clbl:labelList>
</file>

<file path=docProps/app.xml><?xml version="1.0" encoding="utf-8"?>
<Properties xmlns="http://schemas.openxmlformats.org/officeDocument/2006/extended-properties" xmlns:vt="http://schemas.openxmlformats.org/officeDocument/2006/docPropsVTypes">
  <Template>{BF40F993-32B0-4862-AC2C-F3A5C79564AD}tf56160789_win32</Template>
  <TotalTime>28</TotalTime>
  <Words>437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Wingdings</vt:lpstr>
      <vt:lpstr>Custom</vt:lpstr>
      <vt:lpstr>Empowering the nation</vt:lpstr>
      <vt:lpstr>Reflection</vt:lpstr>
      <vt:lpstr>Our strengths</vt:lpstr>
      <vt:lpstr>Our weaknesses</vt:lpstr>
      <vt:lpstr>My personal reasons</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Nomathamsanqa Holy Moyo</dc:creator>
  <cp:lastModifiedBy>Nomathamsanqa Holy Moyo</cp:lastModifiedBy>
  <cp:revision>1</cp:revision>
  <dcterms:created xsi:type="dcterms:W3CDTF">2024-10-15T06:37:34Z</dcterms:created>
  <dcterms:modified xsi:type="dcterms:W3CDTF">2024-10-15T07:57:32Z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0x010100C077954D0ED0C444A0646370E92901AD</vt:lpwstr>
  </property>
</Properties>
</file>