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3EAF0-184D-400C-A8D1-604D4939A6AB}" v="7" dt="2024-06-10T13:29:16.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06" d="100"/>
          <a:sy n="106"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The purpose of the app.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Screenshots of the screens with descriptions.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Screenshots of </a:t>
          </a:r>
          <a:r>
            <a:rPr lang="en-US" dirty="0" err="1"/>
            <a:t>erros</a:t>
          </a:r>
          <a:r>
            <a:rPr lang="en-US" dirty="0"/>
            <a:t>.</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The purpose of the app.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Screenshots of the screens with descriptions.</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Screenshots of </a:t>
          </a:r>
          <a:r>
            <a:rPr lang="en-US" sz="1800" kern="1200" dirty="0" err="1"/>
            <a:t>erros</a:t>
          </a:r>
          <a:r>
            <a:rPr lang="en-US" sz="1800" kern="1200" dirty="0"/>
            <a:t>.</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advtechonline-my.sharepoint.com/personal/st10452399_vcconnect_edu_za/Documents/readMe%20for%20practicum.docx?web=1"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github.com/ST10452399/haw1-imad5112-practicum-submission-ST10452399.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The Weather App</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Anthony Malunga</a:t>
            </a:r>
          </a:p>
          <a:p>
            <a:r>
              <a:rPr lang="en-US" dirty="0"/>
              <a:t>St10452399</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The Weather App.</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60436539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58B1-7903-462A-4E3A-850BCD4DAEF3}"/>
              </a:ext>
            </a:extLst>
          </p:cNvPr>
          <p:cNvSpPr>
            <a:spLocks noGrp="1"/>
          </p:cNvSpPr>
          <p:nvPr>
            <p:ph type="title"/>
          </p:nvPr>
        </p:nvSpPr>
        <p:spPr/>
        <p:txBody>
          <a:bodyPr/>
          <a:lstStyle/>
          <a:p>
            <a:r>
              <a:rPr lang="en-US" dirty="0"/>
              <a:t>Purpose of the app.</a:t>
            </a:r>
            <a:endParaRPr lang="en-ZA" dirty="0"/>
          </a:p>
        </p:txBody>
      </p:sp>
      <p:sp>
        <p:nvSpPr>
          <p:cNvPr id="3" name="Content Placeholder 2">
            <a:extLst>
              <a:ext uri="{FF2B5EF4-FFF2-40B4-BE49-F238E27FC236}">
                <a16:creationId xmlns:a16="http://schemas.microsoft.com/office/drawing/2014/main" id="{88DDFBE2-81FA-7312-C5CC-1A107C07F361}"/>
              </a:ext>
            </a:extLst>
          </p:cNvPr>
          <p:cNvSpPr>
            <a:spLocks noGrp="1"/>
          </p:cNvSpPr>
          <p:nvPr>
            <p:ph idx="1"/>
          </p:nvPr>
        </p:nvSpPr>
        <p:spPr/>
        <p:txBody>
          <a:bodyPr/>
          <a:lstStyle/>
          <a:p>
            <a:r>
              <a:rPr lang="en-US" dirty="0"/>
              <a:t>The purpose of this app is to provide users with not only the average temperature for the week but also allows the user to get information on how low(the minimum) and how high(the maximum) temperature of that day will be. The app will also include the type of condition it will be for example; will it be sunny or cloudy.</a:t>
            </a:r>
            <a:endParaRPr lang="en-ZA" dirty="0"/>
          </a:p>
        </p:txBody>
      </p:sp>
    </p:spTree>
    <p:extLst>
      <p:ext uri="{BB962C8B-B14F-4D97-AF65-F5344CB8AC3E}">
        <p14:creationId xmlns:p14="http://schemas.microsoft.com/office/powerpoint/2010/main" val="418954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5BF11D-EB9C-03F9-2156-2ECDC33B2434}"/>
              </a:ext>
            </a:extLst>
          </p:cNvPr>
          <p:cNvSpPr>
            <a:spLocks noGrp="1"/>
          </p:cNvSpPr>
          <p:nvPr>
            <p:ph type="title"/>
          </p:nvPr>
        </p:nvSpPr>
        <p:spPr/>
        <p:txBody>
          <a:bodyPr/>
          <a:lstStyle/>
          <a:p>
            <a:r>
              <a:rPr lang="en-US" dirty="0"/>
              <a:t>Splash Screen</a:t>
            </a:r>
            <a:endParaRPr lang="en-ZA" dirty="0"/>
          </a:p>
        </p:txBody>
      </p:sp>
      <p:pic>
        <p:nvPicPr>
          <p:cNvPr id="8" name="Content Placeholder 7" descr="A screenshot of a computer&#10;&#10;Description automatically generated">
            <a:extLst>
              <a:ext uri="{FF2B5EF4-FFF2-40B4-BE49-F238E27FC236}">
                <a16:creationId xmlns:a16="http://schemas.microsoft.com/office/drawing/2014/main" id="{C89C32BD-67C0-556B-1112-A567275F1C66}"/>
              </a:ext>
            </a:extLst>
          </p:cNvPr>
          <p:cNvPicPr>
            <a:picLocks noGrp="1" noChangeAspect="1"/>
          </p:cNvPicPr>
          <p:nvPr>
            <p:ph idx="1"/>
          </p:nvPr>
        </p:nvPicPr>
        <p:blipFill>
          <a:blip r:embed="rId2"/>
          <a:stretch>
            <a:fillRect/>
          </a:stretch>
        </p:blipFill>
        <p:spPr>
          <a:xfrm>
            <a:off x="5459413" y="1429535"/>
            <a:ext cx="5927725" cy="4060843"/>
          </a:xfrm>
        </p:spPr>
      </p:pic>
      <p:sp>
        <p:nvSpPr>
          <p:cNvPr id="6" name="Text Placeholder 5">
            <a:extLst>
              <a:ext uri="{FF2B5EF4-FFF2-40B4-BE49-F238E27FC236}">
                <a16:creationId xmlns:a16="http://schemas.microsoft.com/office/drawing/2014/main" id="{8B85E2B9-DDBE-2B00-1C8E-5DD647E16456}"/>
              </a:ext>
            </a:extLst>
          </p:cNvPr>
          <p:cNvSpPr>
            <a:spLocks noGrp="1"/>
          </p:cNvSpPr>
          <p:nvPr>
            <p:ph type="body" sz="half" idx="2"/>
          </p:nvPr>
        </p:nvSpPr>
        <p:spPr/>
        <p:txBody>
          <a:bodyPr/>
          <a:lstStyle/>
          <a:p>
            <a:r>
              <a:rPr lang="en-US" dirty="0"/>
              <a:t>This is the first page that will pop up when the app is open, on this page you will see the name of the app, my name and student number.</a:t>
            </a:r>
          </a:p>
          <a:p>
            <a:r>
              <a:rPr lang="en-US" dirty="0"/>
              <a:t>On this screen you will see 2 buttons the one will allow you to continue using the and the other will take you out of the app(exit) </a:t>
            </a:r>
            <a:endParaRPr lang="en-ZA" dirty="0"/>
          </a:p>
        </p:txBody>
      </p:sp>
    </p:spTree>
    <p:extLst>
      <p:ext uri="{BB962C8B-B14F-4D97-AF65-F5344CB8AC3E}">
        <p14:creationId xmlns:p14="http://schemas.microsoft.com/office/powerpoint/2010/main" val="298764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A15C-D357-921E-7879-1407286EF862}"/>
              </a:ext>
            </a:extLst>
          </p:cNvPr>
          <p:cNvSpPr>
            <a:spLocks noGrp="1"/>
          </p:cNvSpPr>
          <p:nvPr>
            <p:ph type="title"/>
          </p:nvPr>
        </p:nvSpPr>
        <p:spPr/>
        <p:txBody>
          <a:bodyPr/>
          <a:lstStyle/>
          <a:p>
            <a:r>
              <a:rPr lang="en-US" dirty="0"/>
              <a:t>Slash screen code.</a:t>
            </a:r>
            <a:endParaRPr lang="en-ZA" dirty="0"/>
          </a:p>
        </p:txBody>
      </p:sp>
      <p:pic>
        <p:nvPicPr>
          <p:cNvPr id="6" name="Content Placeholder 5" descr="A screenshot of a computer program&#10;&#10;Description automatically generated">
            <a:extLst>
              <a:ext uri="{FF2B5EF4-FFF2-40B4-BE49-F238E27FC236}">
                <a16:creationId xmlns:a16="http://schemas.microsoft.com/office/drawing/2014/main" id="{518850D8-ED2D-B21E-D830-47D8885903FD}"/>
              </a:ext>
            </a:extLst>
          </p:cNvPr>
          <p:cNvPicPr>
            <a:picLocks noGrp="1" noChangeAspect="1"/>
          </p:cNvPicPr>
          <p:nvPr>
            <p:ph idx="1"/>
          </p:nvPr>
        </p:nvPicPr>
        <p:blipFill>
          <a:blip r:embed="rId2"/>
          <a:stretch>
            <a:fillRect/>
          </a:stretch>
        </p:blipFill>
        <p:spPr>
          <a:xfrm>
            <a:off x="5459413" y="1523059"/>
            <a:ext cx="5927725" cy="3873794"/>
          </a:xfrm>
        </p:spPr>
      </p:pic>
      <p:sp>
        <p:nvSpPr>
          <p:cNvPr id="4" name="Text Placeholder 3">
            <a:extLst>
              <a:ext uri="{FF2B5EF4-FFF2-40B4-BE49-F238E27FC236}">
                <a16:creationId xmlns:a16="http://schemas.microsoft.com/office/drawing/2014/main" id="{C39A3612-CB7F-A79C-485A-FB3F99F1A698}"/>
              </a:ext>
            </a:extLst>
          </p:cNvPr>
          <p:cNvSpPr>
            <a:spLocks noGrp="1"/>
          </p:cNvSpPr>
          <p:nvPr>
            <p:ph type="body" sz="half" idx="2"/>
          </p:nvPr>
        </p:nvSpPr>
        <p:spPr/>
        <p:txBody>
          <a:bodyPr>
            <a:normAutofit fontScale="92500" lnSpcReduction="20000"/>
          </a:bodyPr>
          <a:lstStyle/>
          <a:p>
            <a:r>
              <a:rPr lang="en-US" dirty="0"/>
              <a:t>This is the code for the splash we instruct/tell the program what to do when a button is pressed. As you can see in lines 16 and 17, we declare the buttons only because on this screen we are on dealing with the buttons. Lines 20 to 22 we give the button an instruction for when clicked it should go to the next page. Lines 24 and 25 is where we instruct the exit button to close the app when clicked.</a:t>
            </a:r>
            <a:endParaRPr lang="en-ZA" dirty="0"/>
          </a:p>
        </p:txBody>
      </p:sp>
    </p:spTree>
    <p:extLst>
      <p:ext uri="{BB962C8B-B14F-4D97-AF65-F5344CB8AC3E}">
        <p14:creationId xmlns:p14="http://schemas.microsoft.com/office/powerpoint/2010/main" val="350280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F9C7-5A92-534D-9ED5-D6CEE1EE5E68}"/>
              </a:ext>
            </a:extLst>
          </p:cNvPr>
          <p:cNvSpPr>
            <a:spLocks noGrp="1"/>
          </p:cNvSpPr>
          <p:nvPr>
            <p:ph type="title"/>
          </p:nvPr>
        </p:nvSpPr>
        <p:spPr/>
        <p:txBody>
          <a:bodyPr/>
          <a:lstStyle/>
          <a:p>
            <a:r>
              <a:rPr lang="en-US" dirty="0"/>
              <a:t>The Main screen</a:t>
            </a:r>
            <a:endParaRPr lang="en-ZA" dirty="0"/>
          </a:p>
        </p:txBody>
      </p:sp>
      <p:pic>
        <p:nvPicPr>
          <p:cNvPr id="6" name="Content Placeholder 5" descr="Screens screenshot of a computer&#10;&#10;Description automatically generated">
            <a:extLst>
              <a:ext uri="{FF2B5EF4-FFF2-40B4-BE49-F238E27FC236}">
                <a16:creationId xmlns:a16="http://schemas.microsoft.com/office/drawing/2014/main" id="{58BC1553-9B1E-DA65-11AA-4BA8F4D4AF02}"/>
              </a:ext>
            </a:extLst>
          </p:cNvPr>
          <p:cNvPicPr>
            <a:picLocks noGrp="1" noChangeAspect="1"/>
          </p:cNvPicPr>
          <p:nvPr>
            <p:ph idx="1"/>
          </p:nvPr>
        </p:nvPicPr>
        <p:blipFill>
          <a:blip r:embed="rId2"/>
          <a:stretch>
            <a:fillRect/>
          </a:stretch>
        </p:blipFill>
        <p:spPr>
          <a:xfrm>
            <a:off x="5459413" y="1487233"/>
            <a:ext cx="5927725" cy="3945447"/>
          </a:xfrm>
        </p:spPr>
      </p:pic>
      <p:sp>
        <p:nvSpPr>
          <p:cNvPr id="4" name="Text Placeholder 3">
            <a:extLst>
              <a:ext uri="{FF2B5EF4-FFF2-40B4-BE49-F238E27FC236}">
                <a16:creationId xmlns:a16="http://schemas.microsoft.com/office/drawing/2014/main" id="{FC21F255-DC93-2BF8-81B7-E352A2926200}"/>
              </a:ext>
            </a:extLst>
          </p:cNvPr>
          <p:cNvSpPr>
            <a:spLocks noGrp="1"/>
          </p:cNvSpPr>
          <p:nvPr>
            <p:ph type="body" sz="half" idx="2"/>
          </p:nvPr>
        </p:nvSpPr>
        <p:spPr/>
        <p:txBody>
          <a:bodyPr>
            <a:normAutofit fontScale="62500" lnSpcReduction="20000"/>
          </a:bodyPr>
          <a:lstStyle/>
          <a:p>
            <a:r>
              <a:rPr lang="en-US" dirty="0"/>
              <a:t>This the screen that you see after pressing the continue button on the slash screen. As you can see on this screen we prompt the user to give us the information that they are asking for.</a:t>
            </a:r>
          </a:p>
          <a:p>
            <a:r>
              <a:rPr lang="en-US" dirty="0"/>
              <a:t>Here we use 3 relevant buttons(Next page, Clear, Return) all three have specific tasks.</a:t>
            </a:r>
          </a:p>
          <a:p>
            <a:r>
              <a:rPr lang="en-US" dirty="0"/>
              <a:t>We also prompt the user to input different data types(strings and integers)</a:t>
            </a:r>
          </a:p>
          <a:p>
            <a:r>
              <a:rPr lang="en-US" dirty="0"/>
              <a:t>The only display on this page is the Average, after clicking “Next Page” the app will calculate the average and display it for you on the same page before clicking the button again to continue to the Detail page.</a:t>
            </a:r>
          </a:p>
          <a:p>
            <a:r>
              <a:rPr lang="en-US" dirty="0"/>
              <a:t> </a:t>
            </a:r>
            <a:endParaRPr lang="en-ZA" dirty="0"/>
          </a:p>
        </p:txBody>
      </p:sp>
    </p:spTree>
    <p:extLst>
      <p:ext uri="{BB962C8B-B14F-4D97-AF65-F5344CB8AC3E}">
        <p14:creationId xmlns:p14="http://schemas.microsoft.com/office/powerpoint/2010/main" val="42769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E7D2-DE90-82C9-7FD0-FF9377ADD1B0}"/>
              </a:ext>
            </a:extLst>
          </p:cNvPr>
          <p:cNvSpPr>
            <a:spLocks noGrp="1"/>
          </p:cNvSpPr>
          <p:nvPr>
            <p:ph type="title"/>
          </p:nvPr>
        </p:nvSpPr>
        <p:spPr/>
        <p:txBody>
          <a:bodyPr/>
          <a:lstStyle/>
          <a:p>
            <a:r>
              <a:rPr lang="en-US" dirty="0"/>
              <a:t>Detailed view Page</a:t>
            </a:r>
            <a:endParaRPr lang="en-ZA" dirty="0"/>
          </a:p>
        </p:txBody>
      </p:sp>
      <p:pic>
        <p:nvPicPr>
          <p:cNvPr id="6" name="Content Placeholder 5" descr="A screenshot of a computer&#10;&#10;Description automatically generated">
            <a:extLst>
              <a:ext uri="{FF2B5EF4-FFF2-40B4-BE49-F238E27FC236}">
                <a16:creationId xmlns:a16="http://schemas.microsoft.com/office/drawing/2014/main" id="{ABE152BD-D82F-362F-277E-9482DEEB3734}"/>
              </a:ext>
            </a:extLst>
          </p:cNvPr>
          <p:cNvPicPr>
            <a:picLocks noGrp="1" noChangeAspect="1"/>
          </p:cNvPicPr>
          <p:nvPr>
            <p:ph idx="1"/>
          </p:nvPr>
        </p:nvPicPr>
        <p:blipFill>
          <a:blip r:embed="rId2"/>
          <a:stretch>
            <a:fillRect/>
          </a:stretch>
        </p:blipFill>
        <p:spPr>
          <a:xfrm>
            <a:off x="5459413" y="1476784"/>
            <a:ext cx="5927725" cy="3966345"/>
          </a:xfrm>
        </p:spPr>
      </p:pic>
      <p:sp>
        <p:nvSpPr>
          <p:cNvPr id="4" name="Text Placeholder 3">
            <a:extLst>
              <a:ext uri="{FF2B5EF4-FFF2-40B4-BE49-F238E27FC236}">
                <a16:creationId xmlns:a16="http://schemas.microsoft.com/office/drawing/2014/main" id="{D8722482-9B94-2AFE-453B-34E74E21507F}"/>
              </a:ext>
            </a:extLst>
          </p:cNvPr>
          <p:cNvSpPr>
            <a:spLocks noGrp="1"/>
          </p:cNvSpPr>
          <p:nvPr>
            <p:ph type="body" sz="half" idx="2"/>
          </p:nvPr>
        </p:nvSpPr>
        <p:spPr/>
        <p:txBody>
          <a:bodyPr/>
          <a:lstStyle/>
          <a:p>
            <a:r>
              <a:rPr lang="en-US" dirty="0"/>
              <a:t>This screen displays the detailed information that the user entered on the previous page(main screen), this page will include the max , min and weather conditions.</a:t>
            </a:r>
          </a:p>
          <a:p>
            <a:r>
              <a:rPr lang="en-US" dirty="0"/>
              <a:t>There is also a button that is instructed to return the suer back to the main screen. </a:t>
            </a:r>
            <a:endParaRPr lang="en-ZA" dirty="0"/>
          </a:p>
        </p:txBody>
      </p:sp>
    </p:spTree>
    <p:extLst>
      <p:ext uri="{BB962C8B-B14F-4D97-AF65-F5344CB8AC3E}">
        <p14:creationId xmlns:p14="http://schemas.microsoft.com/office/powerpoint/2010/main" val="144003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349F-1D23-7D6F-BFB7-C8EF8029A8A1}"/>
              </a:ext>
            </a:extLst>
          </p:cNvPr>
          <p:cNvSpPr>
            <a:spLocks noGrp="1"/>
          </p:cNvSpPr>
          <p:nvPr>
            <p:ph type="title"/>
          </p:nvPr>
        </p:nvSpPr>
        <p:spPr/>
        <p:txBody>
          <a:bodyPr/>
          <a:lstStyle/>
          <a:p>
            <a:r>
              <a:rPr lang="en-US" dirty="0"/>
              <a:t>Errors </a:t>
            </a:r>
            <a:endParaRPr lang="en-ZA" dirty="0"/>
          </a:p>
        </p:txBody>
      </p:sp>
      <p:pic>
        <p:nvPicPr>
          <p:cNvPr id="6" name="Content Placeholder 5" descr="A screenshot of a computer&#10;&#10;Description automatically generated">
            <a:extLst>
              <a:ext uri="{FF2B5EF4-FFF2-40B4-BE49-F238E27FC236}">
                <a16:creationId xmlns:a16="http://schemas.microsoft.com/office/drawing/2014/main" id="{08AA7A75-8303-4D28-CEC1-D4F05F02B63B}"/>
              </a:ext>
            </a:extLst>
          </p:cNvPr>
          <p:cNvPicPr>
            <a:picLocks noGrp="1" noChangeAspect="1"/>
          </p:cNvPicPr>
          <p:nvPr>
            <p:ph idx="1"/>
          </p:nvPr>
        </p:nvPicPr>
        <p:blipFill>
          <a:blip r:embed="rId2"/>
          <a:stretch>
            <a:fillRect/>
          </a:stretch>
        </p:blipFill>
        <p:spPr>
          <a:xfrm>
            <a:off x="5459413" y="2765376"/>
            <a:ext cx="5927725" cy="1389161"/>
          </a:xfrm>
        </p:spPr>
      </p:pic>
      <p:sp>
        <p:nvSpPr>
          <p:cNvPr id="4" name="Text Placeholder 3">
            <a:extLst>
              <a:ext uri="{FF2B5EF4-FFF2-40B4-BE49-F238E27FC236}">
                <a16:creationId xmlns:a16="http://schemas.microsoft.com/office/drawing/2014/main" id="{CE0FE06E-5093-75E5-F9D2-6F616400EC0D}"/>
              </a:ext>
            </a:extLst>
          </p:cNvPr>
          <p:cNvSpPr>
            <a:spLocks noGrp="1"/>
          </p:cNvSpPr>
          <p:nvPr>
            <p:ph type="body" sz="half" idx="2"/>
          </p:nvPr>
        </p:nvSpPr>
        <p:spPr/>
        <p:txBody>
          <a:bodyPr/>
          <a:lstStyle/>
          <a:p>
            <a:r>
              <a:rPr lang="en-US" dirty="0"/>
              <a:t>The errors that I frequently got were syntax errors, only got to fix them when I was done coding after hat the app was running well everything was working perfectly. When I went to run the app again the app stopped responding yet there are no errors whatsoever.</a:t>
            </a:r>
            <a:endParaRPr lang="en-ZA" dirty="0"/>
          </a:p>
        </p:txBody>
      </p:sp>
    </p:spTree>
    <p:extLst>
      <p:ext uri="{BB962C8B-B14F-4D97-AF65-F5344CB8AC3E}">
        <p14:creationId xmlns:p14="http://schemas.microsoft.com/office/powerpoint/2010/main" val="342400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666F4989-DAEA-E2D3-94A2-2FED9A4DD387}"/>
              </a:ext>
            </a:extLst>
          </p:cNvPr>
          <p:cNvPicPr>
            <a:picLocks noChangeAspect="1"/>
          </p:cNvPicPr>
          <p:nvPr/>
        </p:nvPicPr>
        <p:blipFill rotWithShape="1">
          <a:blip r:embed="rId2"/>
          <a:srcRect t="5242" b="10488"/>
          <a:stretch/>
        </p:blipFill>
        <p:spPr>
          <a:xfrm>
            <a:off x="-3047" y="10"/>
            <a:ext cx="12191999" cy="6857990"/>
          </a:xfrm>
          <a:prstGeom prst="rect">
            <a:avLst/>
          </a:prstGeom>
        </p:spPr>
      </p:pic>
      <p:sp>
        <p:nvSpPr>
          <p:cNvPr id="2" name="Title 1">
            <a:extLst>
              <a:ext uri="{FF2B5EF4-FFF2-40B4-BE49-F238E27FC236}">
                <a16:creationId xmlns:a16="http://schemas.microsoft.com/office/drawing/2014/main" id="{5FC33BFA-4BBE-691F-D0A8-7CA4628C65B9}"/>
              </a:ext>
            </a:extLst>
          </p:cNvPr>
          <p:cNvSpPr>
            <a:spLocks noGrp="1"/>
          </p:cNvSpPr>
          <p:nvPr>
            <p:ph type="title"/>
          </p:nvPr>
        </p:nvSpPr>
        <p:spPr>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dirty="0">
                <a:solidFill>
                  <a:schemeClr val="bg1"/>
                </a:solidFill>
              </a:rPr>
              <a:t>Links.</a:t>
            </a:r>
          </a:p>
        </p:txBody>
      </p:sp>
      <p:sp>
        <p:nvSpPr>
          <p:cNvPr id="6" name="Content Placeholder 5">
            <a:extLst>
              <a:ext uri="{FF2B5EF4-FFF2-40B4-BE49-F238E27FC236}">
                <a16:creationId xmlns:a16="http://schemas.microsoft.com/office/drawing/2014/main" id="{1CFB89CD-D6E7-AD4F-9B27-6114F2EBD44B}"/>
              </a:ext>
            </a:extLst>
          </p:cNvPr>
          <p:cNvSpPr>
            <a:spLocks noGrp="1"/>
          </p:cNvSpPr>
          <p:nvPr>
            <p:ph idx="1"/>
          </p:nvPr>
        </p:nvSpPr>
        <p:spPr/>
        <p:txBody>
          <a:bodyPr/>
          <a:lstStyle/>
          <a:p>
            <a:r>
              <a:rPr lang="en-ZA" dirty="0">
                <a:hlinkClick r:id="rId3"/>
              </a:rPr>
              <a:t>https://advtechonline-my.sharepoint.com/personal/st10452399_vcconnect_edu_za/Documents/readMe%20for%20practicum.docx?web=1</a:t>
            </a:r>
            <a:endParaRPr lang="en-ZA" dirty="0"/>
          </a:p>
          <a:p>
            <a:r>
              <a:rPr lang="en-ZA">
                <a:hlinkClick r:id="rId4"/>
              </a:rPr>
              <a:t>https://github.com/ST10452399/haw1-imad5112-practicum-submission-ST10452399.git</a:t>
            </a:r>
            <a:endParaRPr lang="en-ZA"/>
          </a:p>
          <a:p>
            <a:endParaRPr lang="en-ZA"/>
          </a:p>
        </p:txBody>
      </p:sp>
    </p:spTree>
    <p:extLst>
      <p:ext uri="{BB962C8B-B14F-4D97-AF65-F5344CB8AC3E}">
        <p14:creationId xmlns:p14="http://schemas.microsoft.com/office/powerpoint/2010/main" val="29866518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8E1942F9392EA498B55B858348E281B" ma:contentTypeVersion="9" ma:contentTypeDescription="Create a new document." ma:contentTypeScope="" ma:versionID="c7441a815e3a91c321d6ec9c1edeffab">
  <xsd:schema xmlns:xsd="http://www.w3.org/2001/XMLSchema" xmlns:xs="http://www.w3.org/2001/XMLSchema" xmlns:p="http://schemas.microsoft.com/office/2006/metadata/properties" xmlns:ns3="bb45650c-8522-4951-b8cb-cf6a33c479f6" targetNamespace="http://schemas.microsoft.com/office/2006/metadata/properties" ma:root="true" ma:fieldsID="7d0b215973d41135253d218c22721435" ns3:_="">
    <xsd:import namespace="bb45650c-8522-4951-b8cb-cf6a33c479f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45650c-8522-4951-b8cb-cf6a33c479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bb45650c-8522-4951-b8cb-cf6a33c479f6"/>
    <ds:schemaRef ds:uri="http://schemas.openxmlformats.org/package/2006/metadata/core-properties"/>
  </ds:schemaRefs>
</ds:datastoreItem>
</file>

<file path=customXml/itemProps3.xml><?xml version="1.0" encoding="utf-8"?>
<ds:datastoreItem xmlns:ds="http://schemas.openxmlformats.org/officeDocument/2006/customXml" ds:itemID="{5BB1F424-8345-4EEA-9E5C-6EA4A45270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45650c-8522-4951-b8cb-cf6a33c479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10c8f44-f469-448f-bc0d-d781288ff01b}" enabled="0" method="" siteId="{e10c8f44-f469-448f-bc0d-d781288ff01b}" removed="1"/>
</clbl:labelList>
</file>

<file path=docProps/app.xml><?xml version="1.0" encoding="utf-8"?>
<Properties xmlns="http://schemas.openxmlformats.org/officeDocument/2006/extended-properties" xmlns:vt="http://schemas.openxmlformats.org/officeDocument/2006/docPropsVTypes">
  <Template>{06A67930-449B-4AEC-9989-D37AC1818D9E}tf11437505_win32</Template>
  <TotalTime>72</TotalTime>
  <Words>525</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Georgia Pro Cond Light</vt:lpstr>
      <vt:lpstr>Speak Pro</vt:lpstr>
      <vt:lpstr>RetrospectVTI</vt:lpstr>
      <vt:lpstr>The Weather App</vt:lpstr>
      <vt:lpstr>The Weather App.</vt:lpstr>
      <vt:lpstr>Purpose of the app.</vt:lpstr>
      <vt:lpstr>Splash Screen</vt:lpstr>
      <vt:lpstr>Slash screen code.</vt:lpstr>
      <vt:lpstr>The Main screen</vt:lpstr>
      <vt:lpstr>Detailed view Page</vt:lpstr>
      <vt:lpstr>Errors </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Anthony Simbarashe Malunga</dc:creator>
  <cp:lastModifiedBy>Anthony Simbarashe Malunga</cp:lastModifiedBy>
  <cp:revision>2</cp:revision>
  <dcterms:created xsi:type="dcterms:W3CDTF">2024-06-10T12:17:04Z</dcterms:created>
  <dcterms:modified xsi:type="dcterms:W3CDTF">2024-06-10T13:33:12Z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0x010100A8E1942F9392EA498B55B858348E281B</vt:lpwstr>
  </property>
</Properties>
</file>