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E9E18F5-0992-D160-26C4-D413110C5341}" v="365" dt="2024-06-10T13:14:16.2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0C4F9-5EE7-47B7-B965-368EB53A4352}"/>
              </a:ext>
            </a:extLst>
          </p:cNvPr>
          <p:cNvSpPr>
            <a:spLocks noGrp="1"/>
          </p:cNvSpPr>
          <p:nvPr>
            <p:ph type="ctrTitle"/>
          </p:nvPr>
        </p:nvSpPr>
        <p:spPr>
          <a:xfrm>
            <a:off x="647700" y="1181099"/>
            <a:ext cx="6864724" cy="3581399"/>
          </a:xfrm>
        </p:spPr>
        <p:txBody>
          <a:bodyPr anchor="b">
            <a:normAutofit/>
          </a:bodyPr>
          <a:lstStyle>
            <a:lvl1pPr algn="l">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7A4A1F1-374F-4FC8-89F7-83065EA4F5DD}"/>
              </a:ext>
            </a:extLst>
          </p:cNvPr>
          <p:cNvSpPr>
            <a:spLocks noGrp="1"/>
          </p:cNvSpPr>
          <p:nvPr>
            <p:ph type="subTitle" idx="1"/>
          </p:nvPr>
        </p:nvSpPr>
        <p:spPr>
          <a:xfrm>
            <a:off x="647700" y="5075227"/>
            <a:ext cx="6864724" cy="868374"/>
          </a:xfrm>
        </p:spPr>
        <p:txBody>
          <a:bodyPr>
            <a:normAutofit/>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FB5CB5F-AE9B-4C02-B16F-C462CAFC1963}"/>
              </a:ext>
            </a:extLst>
          </p:cNvPr>
          <p:cNvSpPr>
            <a:spLocks noGrp="1"/>
          </p:cNvSpPr>
          <p:nvPr>
            <p:ph type="dt" sz="half" idx="10"/>
          </p:nvPr>
        </p:nvSpPr>
        <p:spPr/>
        <p:txBody>
          <a:bodyPr/>
          <a:lstStyle/>
          <a:p>
            <a:fld id="{D341B595-366B-43E2-A22E-EA6A78C03F06}" type="datetimeFigureOut">
              <a:rPr lang="en-US" smtClean="0"/>
              <a:t>6/10/2024</a:t>
            </a:fld>
            <a:endParaRPr lang="en-US"/>
          </a:p>
        </p:txBody>
      </p:sp>
      <p:sp>
        <p:nvSpPr>
          <p:cNvPr id="5" name="Footer Placeholder 4">
            <a:extLst>
              <a:ext uri="{FF2B5EF4-FFF2-40B4-BE49-F238E27FC236}">
                <a16:creationId xmlns:a16="http://schemas.microsoft.com/office/drawing/2014/main" id="{4114B1CC-830B-4695-B174-D9E9100A86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DCD43F-E516-4123-A6D8-DB72C3CC50B2}"/>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353307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8C0AF-44D0-4830-AF13-49B8522BE6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1B4D8C-6045-47B3-9A0C-F2215A904C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19A9F1-F398-416A-A8C0-0A36D838DD15}"/>
              </a:ext>
            </a:extLst>
          </p:cNvPr>
          <p:cNvSpPr>
            <a:spLocks noGrp="1"/>
          </p:cNvSpPr>
          <p:nvPr>
            <p:ph type="dt" sz="half" idx="10"/>
          </p:nvPr>
        </p:nvSpPr>
        <p:spPr/>
        <p:txBody>
          <a:bodyPr/>
          <a:lstStyle/>
          <a:p>
            <a:fld id="{D341B595-366B-43E2-A22E-EA6A78C03F06}" type="datetimeFigureOut">
              <a:rPr lang="en-US" smtClean="0"/>
              <a:t>6/10/2024</a:t>
            </a:fld>
            <a:endParaRPr lang="en-US"/>
          </a:p>
        </p:txBody>
      </p:sp>
      <p:sp>
        <p:nvSpPr>
          <p:cNvPr id="5" name="Footer Placeholder 4">
            <a:extLst>
              <a:ext uri="{FF2B5EF4-FFF2-40B4-BE49-F238E27FC236}">
                <a16:creationId xmlns:a16="http://schemas.microsoft.com/office/drawing/2014/main" id="{6E37F801-C9FB-4A34-8386-BA9FBACCBC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E05176-F6E9-4997-8355-74F2A4560A65}"/>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930547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EBC807-13E1-4F3F-83FA-FD9BD24F3B1F}"/>
              </a:ext>
            </a:extLst>
          </p:cNvPr>
          <p:cNvSpPr>
            <a:spLocks noGrp="1"/>
          </p:cNvSpPr>
          <p:nvPr>
            <p:ph type="title" orient="vert"/>
          </p:nvPr>
        </p:nvSpPr>
        <p:spPr>
          <a:xfrm>
            <a:off x="8986520" y="647699"/>
            <a:ext cx="2291080" cy="52959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9B7E2EAA-155E-482E-A2B8-547653B253EE}"/>
              </a:ext>
            </a:extLst>
          </p:cNvPr>
          <p:cNvSpPr>
            <a:spLocks noGrp="1"/>
          </p:cNvSpPr>
          <p:nvPr>
            <p:ph type="body" orient="vert" idx="1"/>
          </p:nvPr>
        </p:nvSpPr>
        <p:spPr>
          <a:xfrm>
            <a:off x="652371" y="647699"/>
            <a:ext cx="8120789" cy="52959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4A4BDC-BDD0-417D-AF7C-516EE556D7E4}"/>
              </a:ext>
            </a:extLst>
          </p:cNvPr>
          <p:cNvSpPr>
            <a:spLocks noGrp="1"/>
          </p:cNvSpPr>
          <p:nvPr>
            <p:ph type="dt" sz="half" idx="10"/>
          </p:nvPr>
        </p:nvSpPr>
        <p:spPr/>
        <p:txBody>
          <a:bodyPr/>
          <a:lstStyle/>
          <a:p>
            <a:fld id="{D341B595-366B-43E2-A22E-EA6A78C03F06}" type="datetimeFigureOut">
              <a:rPr lang="en-US" smtClean="0"/>
              <a:t>6/10/2024</a:t>
            </a:fld>
            <a:endParaRPr lang="en-US"/>
          </a:p>
        </p:txBody>
      </p:sp>
      <p:sp>
        <p:nvSpPr>
          <p:cNvPr id="5" name="Footer Placeholder 4">
            <a:extLst>
              <a:ext uri="{FF2B5EF4-FFF2-40B4-BE49-F238E27FC236}">
                <a16:creationId xmlns:a16="http://schemas.microsoft.com/office/drawing/2014/main" id="{0EF663EC-23F9-4202-80F3-F8E550884F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C8402D-7367-485B-AEA6-5AB2B8209D19}"/>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457127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FF197-4D72-4945-8068-57D52018E6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C81FA8-039D-4BAF-8AAB-7B6616AFEE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27357F-46A1-493A-A5E4-1D7FAE5B9960}"/>
              </a:ext>
            </a:extLst>
          </p:cNvPr>
          <p:cNvSpPr>
            <a:spLocks noGrp="1"/>
          </p:cNvSpPr>
          <p:nvPr>
            <p:ph type="dt" sz="half" idx="10"/>
          </p:nvPr>
        </p:nvSpPr>
        <p:spPr/>
        <p:txBody>
          <a:bodyPr/>
          <a:lstStyle/>
          <a:p>
            <a:fld id="{D341B595-366B-43E2-A22E-EA6A78C03F06}" type="datetimeFigureOut">
              <a:rPr lang="en-US" smtClean="0"/>
              <a:t>6/10/2024</a:t>
            </a:fld>
            <a:endParaRPr lang="en-US"/>
          </a:p>
        </p:txBody>
      </p:sp>
      <p:sp>
        <p:nvSpPr>
          <p:cNvPr id="5" name="Footer Placeholder 4">
            <a:extLst>
              <a:ext uri="{FF2B5EF4-FFF2-40B4-BE49-F238E27FC236}">
                <a16:creationId xmlns:a16="http://schemas.microsoft.com/office/drawing/2014/main" id="{C57277BC-26F9-4B14-A2DC-C7575C5A63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7BC3FF-EE25-45FB-A7A8-AAA522F70748}"/>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333790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596BE-9AF9-4E97-9204-5B672D797384}"/>
              </a:ext>
            </a:extLst>
          </p:cNvPr>
          <p:cNvSpPr>
            <a:spLocks noGrp="1"/>
          </p:cNvSpPr>
          <p:nvPr>
            <p:ph type="title"/>
          </p:nvPr>
        </p:nvSpPr>
        <p:spPr>
          <a:xfrm>
            <a:off x="1981200" y="2362200"/>
            <a:ext cx="7696200" cy="24003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5EDF98A-E8AE-4443-9A8C-CB35DEB2CE60}"/>
              </a:ext>
            </a:extLst>
          </p:cNvPr>
          <p:cNvSpPr>
            <a:spLocks noGrp="1"/>
          </p:cNvSpPr>
          <p:nvPr>
            <p:ph type="body" idx="1"/>
          </p:nvPr>
        </p:nvSpPr>
        <p:spPr>
          <a:xfrm>
            <a:off x="1981200" y="5067300"/>
            <a:ext cx="7696200" cy="876300"/>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B7114B-35CB-40C5-BCC8-C5039524FFC1}"/>
              </a:ext>
            </a:extLst>
          </p:cNvPr>
          <p:cNvSpPr>
            <a:spLocks noGrp="1"/>
          </p:cNvSpPr>
          <p:nvPr>
            <p:ph type="dt" sz="half" idx="10"/>
          </p:nvPr>
        </p:nvSpPr>
        <p:spPr/>
        <p:txBody>
          <a:bodyPr/>
          <a:lstStyle/>
          <a:p>
            <a:fld id="{D341B595-366B-43E2-A22E-EA6A78C03F06}" type="datetimeFigureOut">
              <a:rPr lang="en-US" smtClean="0"/>
              <a:t>6/10/2024</a:t>
            </a:fld>
            <a:endParaRPr lang="en-US"/>
          </a:p>
        </p:txBody>
      </p:sp>
      <p:sp>
        <p:nvSpPr>
          <p:cNvPr id="5" name="Footer Placeholder 4">
            <a:extLst>
              <a:ext uri="{FF2B5EF4-FFF2-40B4-BE49-F238E27FC236}">
                <a16:creationId xmlns:a16="http://schemas.microsoft.com/office/drawing/2014/main" id="{7A1AA324-982E-42C4-8002-5F236877CF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1596-9353-4C1A-972E-6522F2B42049}"/>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103338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F0BC9-7469-437A-B92B-0A2627E4B9B4}"/>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1B7D887-595C-4649-AF8E-E78307000D4A}"/>
              </a:ext>
            </a:extLst>
          </p:cNvPr>
          <p:cNvSpPr>
            <a:spLocks noGrp="1"/>
          </p:cNvSpPr>
          <p:nvPr>
            <p:ph sz="half" idx="1"/>
          </p:nvPr>
        </p:nvSpPr>
        <p:spPr>
          <a:xfrm>
            <a:off x="914400" y="1825625"/>
            <a:ext cx="49911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39FE29C-ED37-4DD9-949F-0024342619E1}"/>
              </a:ext>
            </a:extLst>
          </p:cNvPr>
          <p:cNvSpPr>
            <a:spLocks noGrp="1"/>
          </p:cNvSpPr>
          <p:nvPr>
            <p:ph sz="half" idx="2"/>
          </p:nvPr>
        </p:nvSpPr>
        <p:spPr>
          <a:xfrm>
            <a:off x="6248400" y="1825625"/>
            <a:ext cx="5029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A6F6AA34-8CC0-4E5B-8396-0AC75633142B}"/>
              </a:ext>
            </a:extLst>
          </p:cNvPr>
          <p:cNvSpPr>
            <a:spLocks noGrp="1"/>
          </p:cNvSpPr>
          <p:nvPr>
            <p:ph type="dt" sz="half" idx="10"/>
          </p:nvPr>
        </p:nvSpPr>
        <p:spPr/>
        <p:txBody>
          <a:bodyPr/>
          <a:lstStyle/>
          <a:p>
            <a:fld id="{D341B595-366B-43E2-A22E-EA6A78C03F06}" type="datetimeFigureOut">
              <a:rPr lang="en-US" smtClean="0"/>
              <a:t>6/10/2024</a:t>
            </a:fld>
            <a:endParaRPr lang="en-US"/>
          </a:p>
        </p:txBody>
      </p:sp>
      <p:sp>
        <p:nvSpPr>
          <p:cNvPr id="6" name="Footer Placeholder 5">
            <a:extLst>
              <a:ext uri="{FF2B5EF4-FFF2-40B4-BE49-F238E27FC236}">
                <a16:creationId xmlns:a16="http://schemas.microsoft.com/office/drawing/2014/main" id="{28DF7398-73FE-4D27-AFF9-91BEBFED32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700880-10EE-4115-8BBB-13DDF270DBD1}"/>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98479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F3C9B-D20D-43FA-BA18-D50F86A9127E}"/>
              </a:ext>
            </a:extLst>
          </p:cNvPr>
          <p:cNvSpPr>
            <a:spLocks noGrp="1"/>
          </p:cNvSpPr>
          <p:nvPr>
            <p:ph type="title"/>
          </p:nvPr>
        </p:nvSpPr>
        <p:spPr>
          <a:xfrm>
            <a:off x="652371" y="647699"/>
            <a:ext cx="10625229" cy="115062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D52F00A-F4EE-40FC-9325-373840422D52}"/>
              </a:ext>
            </a:extLst>
          </p:cNvPr>
          <p:cNvSpPr>
            <a:spLocks noGrp="1"/>
          </p:cNvSpPr>
          <p:nvPr>
            <p:ph type="body" idx="1"/>
          </p:nvPr>
        </p:nvSpPr>
        <p:spPr>
          <a:xfrm>
            <a:off x="655863" y="1879599"/>
            <a:ext cx="5157787" cy="675641"/>
          </a:xfrm>
        </p:spPr>
        <p:txBody>
          <a:bodyPr anchor="b">
            <a:no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75DD90-A306-4A8B-A54C-8033B7F7F0E9}"/>
              </a:ext>
            </a:extLst>
          </p:cNvPr>
          <p:cNvSpPr>
            <a:spLocks noGrp="1"/>
          </p:cNvSpPr>
          <p:nvPr>
            <p:ph sz="half" idx="2"/>
          </p:nvPr>
        </p:nvSpPr>
        <p:spPr>
          <a:xfrm>
            <a:off x="655863" y="2560955"/>
            <a:ext cx="5157787" cy="3649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040E0AA-F8F8-4862-B27B-50FAF2F34DE0}"/>
              </a:ext>
            </a:extLst>
          </p:cNvPr>
          <p:cNvSpPr>
            <a:spLocks noGrp="1"/>
          </p:cNvSpPr>
          <p:nvPr>
            <p:ph type="body" sz="quarter" idx="3"/>
          </p:nvPr>
        </p:nvSpPr>
        <p:spPr>
          <a:xfrm>
            <a:off x="6094412" y="1879599"/>
            <a:ext cx="5183188" cy="675641"/>
          </a:xfrm>
        </p:spPr>
        <p:txBody>
          <a:bodyPr anchor="b">
            <a:no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FEBDD6-EDA1-4CE7-9DDC-9D977E12DDAB}"/>
              </a:ext>
            </a:extLst>
          </p:cNvPr>
          <p:cNvSpPr>
            <a:spLocks noGrp="1"/>
          </p:cNvSpPr>
          <p:nvPr>
            <p:ph sz="quarter" idx="4"/>
          </p:nvPr>
        </p:nvSpPr>
        <p:spPr>
          <a:xfrm>
            <a:off x="6094412" y="2560955"/>
            <a:ext cx="5183188" cy="3649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0044487-D350-4434-A5C7-A96942FFC95E}"/>
              </a:ext>
            </a:extLst>
          </p:cNvPr>
          <p:cNvSpPr>
            <a:spLocks noGrp="1"/>
          </p:cNvSpPr>
          <p:nvPr>
            <p:ph type="dt" sz="half" idx="10"/>
          </p:nvPr>
        </p:nvSpPr>
        <p:spPr/>
        <p:txBody>
          <a:bodyPr/>
          <a:lstStyle/>
          <a:p>
            <a:fld id="{D341B595-366B-43E2-A22E-EA6A78C03F06}" type="datetimeFigureOut">
              <a:rPr lang="en-US" smtClean="0"/>
              <a:t>6/10/2024</a:t>
            </a:fld>
            <a:endParaRPr lang="en-US"/>
          </a:p>
        </p:txBody>
      </p:sp>
      <p:sp>
        <p:nvSpPr>
          <p:cNvPr id="8" name="Footer Placeholder 7">
            <a:extLst>
              <a:ext uri="{FF2B5EF4-FFF2-40B4-BE49-F238E27FC236}">
                <a16:creationId xmlns:a16="http://schemas.microsoft.com/office/drawing/2014/main" id="{3389DC43-E591-42BF-82EE-E4887E4BC5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8CD421-2D00-41DD-A393-4739E389D95E}"/>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897084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39A8B-0FAF-431C-9657-9003FA0373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BBA2A1-331D-40F8-867B-CE15011360A1}"/>
              </a:ext>
            </a:extLst>
          </p:cNvPr>
          <p:cNvSpPr>
            <a:spLocks noGrp="1"/>
          </p:cNvSpPr>
          <p:nvPr>
            <p:ph type="dt" sz="half" idx="10"/>
          </p:nvPr>
        </p:nvSpPr>
        <p:spPr/>
        <p:txBody>
          <a:bodyPr/>
          <a:lstStyle/>
          <a:p>
            <a:fld id="{D341B595-366B-43E2-A22E-EA6A78C03F06}" type="datetimeFigureOut">
              <a:rPr lang="en-US" smtClean="0"/>
              <a:t>6/10/2024</a:t>
            </a:fld>
            <a:endParaRPr lang="en-US"/>
          </a:p>
        </p:txBody>
      </p:sp>
      <p:sp>
        <p:nvSpPr>
          <p:cNvPr id="4" name="Footer Placeholder 3">
            <a:extLst>
              <a:ext uri="{FF2B5EF4-FFF2-40B4-BE49-F238E27FC236}">
                <a16:creationId xmlns:a16="http://schemas.microsoft.com/office/drawing/2014/main" id="{850995C1-5121-47B6-AC6D-F60C0FF663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DBE022-9B54-431C-80D5-5D8F2AFCB920}"/>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026885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15B6E5-6347-41F6-85FC-3BF3652D1BC3}"/>
              </a:ext>
            </a:extLst>
          </p:cNvPr>
          <p:cNvSpPr>
            <a:spLocks noGrp="1"/>
          </p:cNvSpPr>
          <p:nvPr>
            <p:ph type="dt" sz="half" idx="10"/>
          </p:nvPr>
        </p:nvSpPr>
        <p:spPr/>
        <p:txBody>
          <a:bodyPr/>
          <a:lstStyle/>
          <a:p>
            <a:fld id="{D341B595-366B-43E2-A22E-EA6A78C03F06}" type="datetimeFigureOut">
              <a:rPr lang="en-US" smtClean="0"/>
              <a:t>6/10/2024</a:t>
            </a:fld>
            <a:endParaRPr lang="en-US"/>
          </a:p>
        </p:txBody>
      </p:sp>
      <p:sp>
        <p:nvSpPr>
          <p:cNvPr id="3" name="Footer Placeholder 2">
            <a:extLst>
              <a:ext uri="{FF2B5EF4-FFF2-40B4-BE49-F238E27FC236}">
                <a16:creationId xmlns:a16="http://schemas.microsoft.com/office/drawing/2014/main" id="{1C6A93F6-45F8-4453-B5DC-B2F3D5D0B5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E364E1-213B-4AF0-80D7-8101EFD5E410}"/>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897698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90B5D-E76D-4797-AD77-15625D675F3A}"/>
              </a:ext>
            </a:extLst>
          </p:cNvPr>
          <p:cNvSpPr>
            <a:spLocks noGrp="1"/>
          </p:cNvSpPr>
          <p:nvPr>
            <p:ph type="title"/>
          </p:nvPr>
        </p:nvSpPr>
        <p:spPr>
          <a:xfrm>
            <a:off x="652372" y="647700"/>
            <a:ext cx="4119654" cy="1714500"/>
          </a:xfrm>
        </p:spPr>
        <p:txBody>
          <a:bodyPr anchor="b">
            <a:noAutofit/>
          </a:bodyPr>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9744D8D-C9CF-43B2-905D-2368B17A539A}"/>
              </a:ext>
            </a:extLst>
          </p:cNvPr>
          <p:cNvSpPr>
            <a:spLocks noGrp="1"/>
          </p:cNvSpPr>
          <p:nvPr>
            <p:ph idx="1"/>
          </p:nvPr>
        </p:nvSpPr>
        <p:spPr>
          <a:xfrm>
            <a:off x="5540188" y="914400"/>
            <a:ext cx="5737412" cy="50291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1B4BF0C-D14C-46D7-ACDD-1885DDD883F1}"/>
              </a:ext>
            </a:extLst>
          </p:cNvPr>
          <p:cNvSpPr>
            <a:spLocks noGrp="1"/>
          </p:cNvSpPr>
          <p:nvPr>
            <p:ph type="body" sz="half" idx="2"/>
          </p:nvPr>
        </p:nvSpPr>
        <p:spPr>
          <a:xfrm>
            <a:off x="652372" y="2697479"/>
            <a:ext cx="4119654" cy="324611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FD7D8D-72E7-4ABD-BB87-80BB49003104}"/>
              </a:ext>
            </a:extLst>
          </p:cNvPr>
          <p:cNvSpPr>
            <a:spLocks noGrp="1"/>
          </p:cNvSpPr>
          <p:nvPr>
            <p:ph type="dt" sz="half" idx="10"/>
          </p:nvPr>
        </p:nvSpPr>
        <p:spPr/>
        <p:txBody>
          <a:bodyPr/>
          <a:lstStyle/>
          <a:p>
            <a:fld id="{D341B595-366B-43E2-A22E-EA6A78C03F06}" type="datetimeFigureOut">
              <a:rPr lang="en-US" smtClean="0"/>
              <a:t>6/10/2024</a:t>
            </a:fld>
            <a:endParaRPr lang="en-US"/>
          </a:p>
        </p:txBody>
      </p:sp>
      <p:sp>
        <p:nvSpPr>
          <p:cNvPr id="6" name="Footer Placeholder 5">
            <a:extLst>
              <a:ext uri="{FF2B5EF4-FFF2-40B4-BE49-F238E27FC236}">
                <a16:creationId xmlns:a16="http://schemas.microsoft.com/office/drawing/2014/main" id="{A9D9C1CE-C8CE-4364-A021-ADC2D64726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E6FA33-09EF-495A-853E-63750CA37AC2}"/>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703667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F023E-952E-40DF-A101-74D22789D534}"/>
              </a:ext>
            </a:extLst>
          </p:cNvPr>
          <p:cNvSpPr>
            <a:spLocks noGrp="1"/>
          </p:cNvSpPr>
          <p:nvPr>
            <p:ph type="title"/>
          </p:nvPr>
        </p:nvSpPr>
        <p:spPr>
          <a:xfrm>
            <a:off x="652372" y="647700"/>
            <a:ext cx="4119654" cy="1714500"/>
          </a:xfrm>
        </p:spPr>
        <p:txBody>
          <a:bodyPr anchor="b">
            <a:noAutofit/>
          </a:bodyPr>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841E98DD-BF5D-4CCA-8C66-F2A6CE11271C}"/>
              </a:ext>
            </a:extLst>
          </p:cNvPr>
          <p:cNvSpPr>
            <a:spLocks noGrp="1"/>
          </p:cNvSpPr>
          <p:nvPr>
            <p:ph type="pic" idx="1"/>
          </p:nvPr>
        </p:nvSpPr>
        <p:spPr>
          <a:xfrm>
            <a:off x="5486400" y="914400"/>
            <a:ext cx="5791200" cy="50291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0EC22A6-F2C2-4A88-BEE5-2D6CEB520EB9}"/>
              </a:ext>
            </a:extLst>
          </p:cNvPr>
          <p:cNvSpPr>
            <a:spLocks noGrp="1"/>
          </p:cNvSpPr>
          <p:nvPr>
            <p:ph type="body" sz="half" idx="2"/>
          </p:nvPr>
        </p:nvSpPr>
        <p:spPr>
          <a:xfrm>
            <a:off x="652372" y="2697480"/>
            <a:ext cx="4119654" cy="317150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A1F755-C7AF-4C50-8CA8-828612A767B0}"/>
              </a:ext>
            </a:extLst>
          </p:cNvPr>
          <p:cNvSpPr>
            <a:spLocks noGrp="1"/>
          </p:cNvSpPr>
          <p:nvPr>
            <p:ph type="dt" sz="half" idx="10"/>
          </p:nvPr>
        </p:nvSpPr>
        <p:spPr/>
        <p:txBody>
          <a:bodyPr/>
          <a:lstStyle/>
          <a:p>
            <a:fld id="{D341B595-366B-43E2-A22E-EA6A78C03F06}" type="datetimeFigureOut">
              <a:rPr lang="en-US" smtClean="0"/>
              <a:t>6/10/2024</a:t>
            </a:fld>
            <a:endParaRPr lang="en-US"/>
          </a:p>
        </p:txBody>
      </p:sp>
      <p:sp>
        <p:nvSpPr>
          <p:cNvPr id="6" name="Footer Placeholder 5">
            <a:extLst>
              <a:ext uri="{FF2B5EF4-FFF2-40B4-BE49-F238E27FC236}">
                <a16:creationId xmlns:a16="http://schemas.microsoft.com/office/drawing/2014/main" id="{C1EDE175-E818-477C-A3F6-7DD65C1268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D0B8E3-DB91-440B-818F-71E4248BB102}"/>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445064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5EB7D6-B8CB-49E3-874F-2255BEE82473}"/>
              </a:ext>
            </a:extLst>
          </p:cNvPr>
          <p:cNvSpPr>
            <a:spLocks noGrp="1"/>
          </p:cNvSpPr>
          <p:nvPr>
            <p:ph type="title"/>
          </p:nvPr>
        </p:nvSpPr>
        <p:spPr>
          <a:xfrm>
            <a:off x="652371" y="647700"/>
            <a:ext cx="10625229" cy="114705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FBEEAC5-A8AB-4FE8-A270-D70F7DED4A50}"/>
              </a:ext>
            </a:extLst>
          </p:cNvPr>
          <p:cNvSpPr>
            <a:spLocks noGrp="1"/>
          </p:cNvSpPr>
          <p:nvPr>
            <p:ph type="body" idx="1"/>
          </p:nvPr>
        </p:nvSpPr>
        <p:spPr>
          <a:xfrm>
            <a:off x="652371" y="2095500"/>
            <a:ext cx="10620855" cy="3848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7B6506C-52BF-4C05-AD31-7C08B80151CB}"/>
              </a:ext>
            </a:extLst>
          </p:cNvPr>
          <p:cNvSpPr>
            <a:spLocks noGrp="1"/>
          </p:cNvSpPr>
          <p:nvPr>
            <p:ph type="dt" sz="half" idx="2"/>
          </p:nvPr>
        </p:nvSpPr>
        <p:spPr>
          <a:xfrm>
            <a:off x="652371" y="6332538"/>
            <a:ext cx="3006492" cy="365125"/>
          </a:xfrm>
          <a:prstGeom prst="rect">
            <a:avLst/>
          </a:prstGeom>
        </p:spPr>
        <p:txBody>
          <a:bodyPr vert="horz" lIns="91440" tIns="45720" rIns="91440" bIns="45720" rtlCol="0" anchor="ctr"/>
          <a:lstStyle>
            <a:lvl1pPr algn="l">
              <a:defRPr sz="900" b="1" spc="100" baseline="0">
                <a:solidFill>
                  <a:schemeClr val="tx1"/>
                </a:solidFill>
              </a:defRPr>
            </a:lvl1pPr>
          </a:lstStyle>
          <a:p>
            <a:fld id="{D341B595-366B-43E2-A22E-EA6A78C03F06}" type="datetimeFigureOut">
              <a:rPr lang="en-US" smtClean="0"/>
              <a:t>6/10/2024</a:t>
            </a:fld>
            <a:endParaRPr lang="en-US"/>
          </a:p>
        </p:txBody>
      </p:sp>
      <p:sp>
        <p:nvSpPr>
          <p:cNvPr id="5" name="Footer Placeholder 4">
            <a:extLst>
              <a:ext uri="{FF2B5EF4-FFF2-40B4-BE49-F238E27FC236}">
                <a16:creationId xmlns:a16="http://schemas.microsoft.com/office/drawing/2014/main" id="{F2534630-6C67-4A40-A499-CB025B2438CE}"/>
              </a:ext>
            </a:extLst>
          </p:cNvPr>
          <p:cNvSpPr>
            <a:spLocks noGrp="1"/>
          </p:cNvSpPr>
          <p:nvPr>
            <p:ph type="ftr" sz="quarter" idx="3"/>
          </p:nvPr>
        </p:nvSpPr>
        <p:spPr>
          <a:xfrm>
            <a:off x="8034169" y="6332538"/>
            <a:ext cx="3505459" cy="365125"/>
          </a:xfrm>
          <a:prstGeom prst="rect">
            <a:avLst/>
          </a:prstGeom>
        </p:spPr>
        <p:txBody>
          <a:bodyPr vert="horz" lIns="91440" tIns="45720" rIns="91440" bIns="45720" rtlCol="0" anchor="ctr"/>
          <a:lstStyle>
            <a:lvl1pPr algn="r">
              <a:defRPr sz="900" b="1" spc="1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E964E14B-0EE8-4015-809C-DD36B5459B82}"/>
              </a:ext>
            </a:extLst>
          </p:cNvPr>
          <p:cNvSpPr>
            <a:spLocks noGrp="1"/>
          </p:cNvSpPr>
          <p:nvPr>
            <p:ph type="sldNum" sz="quarter" idx="4"/>
          </p:nvPr>
        </p:nvSpPr>
        <p:spPr>
          <a:xfrm>
            <a:off x="11444747" y="6332538"/>
            <a:ext cx="539808" cy="365125"/>
          </a:xfrm>
          <a:prstGeom prst="rect">
            <a:avLst/>
          </a:prstGeom>
        </p:spPr>
        <p:txBody>
          <a:bodyPr vert="horz" lIns="91440" tIns="45720" rIns="91440" bIns="45720" rtlCol="0" anchor="ctr"/>
          <a:lstStyle>
            <a:lvl1pPr algn="r">
              <a:defRPr sz="900" b="1" spc="100" baseline="0">
                <a:solidFill>
                  <a:schemeClr val="tx1"/>
                </a:solidFill>
              </a:defRPr>
            </a:lvl1pPr>
          </a:lstStyle>
          <a:p>
            <a:fld id="{4BA915EE-10CB-4CF1-8569-6154455DA573}" type="slidenum">
              <a:rPr lang="en-US" smtClean="0"/>
              <a:t>‹#›</a:t>
            </a:fld>
            <a:endParaRPr lang="en-US"/>
          </a:p>
        </p:txBody>
      </p:sp>
    </p:spTree>
    <p:extLst>
      <p:ext uri="{BB962C8B-B14F-4D97-AF65-F5344CB8AC3E}">
        <p14:creationId xmlns:p14="http://schemas.microsoft.com/office/powerpoint/2010/main" val="844162144"/>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1" r:id="rId6"/>
    <p:sldLayoutId id="2147483687" r:id="rId7"/>
    <p:sldLayoutId id="2147483688" r:id="rId8"/>
    <p:sldLayoutId id="2147483689" r:id="rId9"/>
    <p:sldLayoutId id="2147483690" r:id="rId10"/>
    <p:sldLayoutId id="2147483692" r:id="rId11"/>
  </p:sldLayoutIdLst>
  <p:txStyles>
    <p:titleStyle>
      <a:lvl1pPr algn="l" defTabSz="914400" rtl="0" eaLnBrk="1" latinLnBrk="0" hangingPunct="1">
        <a:lnSpc>
          <a:spcPct val="120000"/>
        </a:lnSpc>
        <a:spcBef>
          <a:spcPct val="0"/>
        </a:spcBef>
        <a:buNone/>
        <a:defRPr sz="3600" kern="1200" cap="all" spc="300" baseline="0">
          <a:solidFill>
            <a:srgbClr val="FFFFFF"/>
          </a:solidFill>
          <a:highlight>
            <a:srgbClr val="000000"/>
          </a:highligh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SzPct val="75000"/>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43B1410-D187-427C-B738-BA6AEEF75F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Floating paper clouds">
            <a:extLst>
              <a:ext uri="{FF2B5EF4-FFF2-40B4-BE49-F238E27FC236}">
                <a16:creationId xmlns:a16="http://schemas.microsoft.com/office/drawing/2014/main" id="{5B08B9E7-D73E-32CA-3257-E74EE4AF7AC0}"/>
              </a:ext>
            </a:extLst>
          </p:cNvPr>
          <p:cNvPicPr>
            <a:picLocks noChangeAspect="1"/>
          </p:cNvPicPr>
          <p:nvPr/>
        </p:nvPicPr>
        <p:blipFill rotWithShape="1">
          <a:blip r:embed="rId2"/>
          <a:srcRect t="8587" r="-2" b="7016"/>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67F1335F-97CE-4842-9A57-2B6A3F459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34605" y="-299394"/>
            <a:ext cx="6858000" cy="7456788"/>
          </a:xfrm>
          <a:prstGeom prst="rect">
            <a:avLst/>
          </a:prstGeom>
          <a:gradFill>
            <a:gsLst>
              <a:gs pos="0">
                <a:srgbClr val="000000">
                  <a:alpha val="0"/>
                </a:srgbClr>
              </a:gs>
              <a:gs pos="89000">
                <a:srgbClr val="000000">
                  <a:alpha val="58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249886" y="914400"/>
            <a:ext cx="4294414" cy="3848100"/>
          </a:xfrm>
        </p:spPr>
        <p:txBody>
          <a:bodyPr>
            <a:normAutofit/>
          </a:bodyPr>
          <a:lstStyle/>
          <a:p>
            <a:pPr algn="r"/>
            <a:r>
              <a:rPr lang="en-US" dirty="0"/>
              <a:t>My weather app</a:t>
            </a:r>
            <a:endParaRPr lang="en-US"/>
          </a:p>
        </p:txBody>
      </p:sp>
      <p:sp>
        <p:nvSpPr>
          <p:cNvPr id="3" name="Subtitle 2"/>
          <p:cNvSpPr>
            <a:spLocks noGrp="1"/>
          </p:cNvSpPr>
          <p:nvPr>
            <p:ph type="subTitle" idx="1"/>
          </p:nvPr>
        </p:nvSpPr>
        <p:spPr>
          <a:xfrm>
            <a:off x="7249886" y="5075227"/>
            <a:ext cx="4294414" cy="906473"/>
          </a:xfrm>
        </p:spPr>
        <p:txBody>
          <a:bodyPr vert="horz" lIns="91440" tIns="45720" rIns="91440" bIns="45720" rtlCol="0" anchor="t">
            <a:normAutofit/>
          </a:bodyPr>
          <a:lstStyle/>
          <a:p>
            <a:pPr algn="r"/>
            <a:r>
              <a:rPr lang="en-US" dirty="0">
                <a:solidFill>
                  <a:srgbClr val="FFFFFF"/>
                </a:solidFill>
              </a:rPr>
              <a:t>Sahil Govender (St10453664)</a:t>
            </a:r>
          </a:p>
          <a:p>
            <a:pPr algn="r"/>
            <a:endParaRPr lang="en-US" dirty="0">
              <a:solidFill>
                <a:srgbClr val="FFFFFF"/>
              </a:solidFill>
            </a:endParaRP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7287B-4FEC-457F-49B4-C4DF3BD64B14}"/>
              </a:ext>
            </a:extLst>
          </p:cNvPr>
          <p:cNvSpPr>
            <a:spLocks noGrp="1"/>
          </p:cNvSpPr>
          <p:nvPr>
            <p:ph type="title"/>
          </p:nvPr>
        </p:nvSpPr>
        <p:spPr/>
        <p:txBody>
          <a:bodyPr/>
          <a:lstStyle/>
          <a:p>
            <a:r>
              <a:rPr lang="en-US" dirty="0"/>
              <a:t>Splash </a:t>
            </a:r>
            <a:r>
              <a:rPr lang="en-US" dirty="0" err="1"/>
              <a:t>SCreen</a:t>
            </a:r>
            <a:r>
              <a:rPr lang="en-US" dirty="0"/>
              <a:t> </a:t>
            </a:r>
          </a:p>
        </p:txBody>
      </p:sp>
      <p:sp>
        <p:nvSpPr>
          <p:cNvPr id="3" name="Content Placeholder 2">
            <a:extLst>
              <a:ext uri="{FF2B5EF4-FFF2-40B4-BE49-F238E27FC236}">
                <a16:creationId xmlns:a16="http://schemas.microsoft.com/office/drawing/2014/main" id="{2AE490C5-A6F2-3683-EBBF-8F15017B4C8C}"/>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01FDEAA7-9814-1CA2-FFE3-DFFFB50EFE20}"/>
              </a:ext>
            </a:extLst>
          </p:cNvPr>
          <p:cNvSpPr>
            <a:spLocks noGrp="1"/>
          </p:cNvSpPr>
          <p:nvPr>
            <p:ph sz="half" idx="2"/>
          </p:nvPr>
        </p:nvSpPr>
        <p:spPr/>
        <p:txBody>
          <a:bodyPr vert="horz" lIns="91440" tIns="45720" rIns="91440" bIns="45720" rtlCol="0" anchor="t">
            <a:normAutofit/>
          </a:bodyPr>
          <a:lstStyle/>
          <a:p>
            <a:r>
              <a:rPr lang="en-US" dirty="0"/>
              <a:t>On my Splash screen you will see the weather app home page I have created with two options, each button provided will help you navigate the app. The "Main screen" button will take you to the main screen of the app and the "Exit app" button will close the app</a:t>
            </a:r>
          </a:p>
        </p:txBody>
      </p:sp>
    </p:spTree>
    <p:extLst>
      <p:ext uri="{BB962C8B-B14F-4D97-AF65-F5344CB8AC3E}">
        <p14:creationId xmlns:p14="http://schemas.microsoft.com/office/powerpoint/2010/main" val="163960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93DE6-D49E-DD04-3202-30EEFA7D7375}"/>
              </a:ext>
            </a:extLst>
          </p:cNvPr>
          <p:cNvSpPr>
            <a:spLocks noGrp="1"/>
          </p:cNvSpPr>
          <p:nvPr>
            <p:ph type="title"/>
          </p:nvPr>
        </p:nvSpPr>
        <p:spPr/>
        <p:txBody>
          <a:bodyPr/>
          <a:lstStyle/>
          <a:p>
            <a:r>
              <a:rPr lang="en-US" dirty="0"/>
              <a:t>Main Screen</a:t>
            </a:r>
          </a:p>
        </p:txBody>
      </p:sp>
      <p:sp>
        <p:nvSpPr>
          <p:cNvPr id="3" name="Content Placeholder 2">
            <a:extLst>
              <a:ext uri="{FF2B5EF4-FFF2-40B4-BE49-F238E27FC236}">
                <a16:creationId xmlns:a16="http://schemas.microsoft.com/office/drawing/2014/main" id="{A647A410-329A-5B9E-A2EC-000ACE0851E0}"/>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25981ABD-9C38-9806-5639-0E9C5F943D23}"/>
              </a:ext>
            </a:extLst>
          </p:cNvPr>
          <p:cNvSpPr>
            <a:spLocks noGrp="1"/>
          </p:cNvSpPr>
          <p:nvPr>
            <p:ph sz="half" idx="2"/>
          </p:nvPr>
        </p:nvSpPr>
        <p:spPr/>
        <p:txBody>
          <a:bodyPr vert="horz" lIns="91440" tIns="45720" rIns="91440" bIns="45720" rtlCol="0" anchor="t">
            <a:normAutofit/>
          </a:bodyPr>
          <a:lstStyle/>
          <a:p>
            <a:r>
              <a:rPr lang="en-US" dirty="0"/>
              <a:t>My main screen consists of 3 buttons, 7 text views and 7 edit texts. The buttons have 3 different options, one is to take you to the details page, the other is to insert the temperature and the last one is to clear the numbers entered. The 7 text views are labelled Monday to Sunday and the 7 corresponding edit texts are used to enter the temperatures for that day.</a:t>
            </a:r>
          </a:p>
        </p:txBody>
      </p:sp>
    </p:spTree>
    <p:extLst>
      <p:ext uri="{BB962C8B-B14F-4D97-AF65-F5344CB8AC3E}">
        <p14:creationId xmlns:p14="http://schemas.microsoft.com/office/powerpoint/2010/main" val="3696512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9ED53-2956-0B49-8E60-AC86DB56D5DA}"/>
              </a:ext>
            </a:extLst>
          </p:cNvPr>
          <p:cNvSpPr>
            <a:spLocks noGrp="1"/>
          </p:cNvSpPr>
          <p:nvPr>
            <p:ph type="title"/>
          </p:nvPr>
        </p:nvSpPr>
        <p:spPr/>
        <p:txBody>
          <a:bodyPr/>
          <a:lstStyle/>
          <a:p>
            <a:r>
              <a:rPr lang="en-US" dirty="0"/>
              <a:t>Detailed view screen </a:t>
            </a:r>
          </a:p>
        </p:txBody>
      </p:sp>
      <p:sp>
        <p:nvSpPr>
          <p:cNvPr id="3" name="Content Placeholder 2">
            <a:extLst>
              <a:ext uri="{FF2B5EF4-FFF2-40B4-BE49-F238E27FC236}">
                <a16:creationId xmlns:a16="http://schemas.microsoft.com/office/drawing/2014/main" id="{C65AAFE5-1D7B-42CA-2AE7-E71D0BDD2CA7}"/>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D883FDD4-7FB8-3278-2073-028AEF6249CB}"/>
              </a:ext>
            </a:extLst>
          </p:cNvPr>
          <p:cNvSpPr>
            <a:spLocks noGrp="1"/>
          </p:cNvSpPr>
          <p:nvPr>
            <p:ph sz="half" idx="2"/>
          </p:nvPr>
        </p:nvSpPr>
        <p:spPr/>
        <p:txBody>
          <a:bodyPr vert="horz" lIns="91440" tIns="45720" rIns="91440" bIns="45720" rtlCol="0" anchor="t">
            <a:normAutofit/>
          </a:bodyPr>
          <a:lstStyle/>
          <a:p>
            <a:r>
              <a:rPr lang="en-US" dirty="0"/>
              <a:t>My detailed screen consists of a text view and a button. When the button is clicked the information of each days temperature is presented.</a:t>
            </a:r>
          </a:p>
        </p:txBody>
      </p:sp>
    </p:spTree>
    <p:extLst>
      <p:ext uri="{BB962C8B-B14F-4D97-AF65-F5344CB8AC3E}">
        <p14:creationId xmlns:p14="http://schemas.microsoft.com/office/powerpoint/2010/main" val="3304858138"/>
      </p:ext>
    </p:extLst>
  </p:cSld>
  <p:clrMapOvr>
    <a:masterClrMapping/>
  </p:clrMapOvr>
</p:sld>
</file>

<file path=ppt/theme/theme1.xml><?xml version="1.0" encoding="utf-8"?>
<a:theme xmlns:a="http://schemas.openxmlformats.org/drawingml/2006/main" name="CitationVTI">
  <a:themeElements>
    <a:clrScheme name="AnalogousFromLightSeedLeftStep">
      <a:dk1>
        <a:srgbClr val="000000"/>
      </a:dk1>
      <a:lt1>
        <a:srgbClr val="FFFFFF"/>
      </a:lt1>
      <a:dk2>
        <a:srgbClr val="243341"/>
      </a:dk2>
      <a:lt2>
        <a:srgbClr val="E4E8E2"/>
      </a:lt2>
      <a:accent1>
        <a:srgbClr val="C879E3"/>
      </a:accent1>
      <a:accent2>
        <a:srgbClr val="865CDD"/>
      </a:accent2>
      <a:accent3>
        <a:srgbClr val="7983E3"/>
      </a:accent3>
      <a:accent4>
        <a:srgbClr val="5C9DDD"/>
      </a:accent4>
      <a:accent5>
        <a:srgbClr val="4DB3BB"/>
      </a:accent5>
      <a:accent6>
        <a:srgbClr val="4BB490"/>
      </a:accent6>
      <a:hlink>
        <a:srgbClr val="658F56"/>
      </a:hlink>
      <a:folHlink>
        <a:srgbClr val="7F7F7F"/>
      </a:folHlink>
    </a:clrScheme>
    <a:fontScheme name="Grandview">
      <a:majorFont>
        <a:latin typeface="Grandview"/>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itationVTI" id="{4899D957-8B31-4AB5-A19D-CB0353FFB667}" vid="{430294D6-2412-4BD3-B567-F0976EA49313}"/>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CitationVTI</vt:lpstr>
      <vt:lpstr>My weather app</vt:lpstr>
      <vt:lpstr>Splash SCreen </vt:lpstr>
      <vt:lpstr>Main Screen</vt:lpstr>
      <vt:lpstr>Detailed view screen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117</cp:revision>
  <dcterms:created xsi:type="dcterms:W3CDTF">2024-06-10T12:52:35Z</dcterms:created>
  <dcterms:modified xsi:type="dcterms:W3CDTF">2024-06-10T13:46:13Z</dcterms:modified>
</cp:coreProperties>
</file>