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9549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6514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6597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5994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8689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4254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3197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0209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5390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9468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6/10/2024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8015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6/10/2024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215819108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0" r:id="rId6"/>
    <p:sldLayoutId id="2147483745" r:id="rId7"/>
    <p:sldLayoutId id="2147483741" r:id="rId8"/>
    <p:sldLayoutId id="2147483742" r:id="rId9"/>
    <p:sldLayoutId id="2147483743" r:id="rId10"/>
    <p:sldLayoutId id="2147483744"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CA5F46-5553-4A4C-90E2-C7F775441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20F6B44-5080-4141-A288-A3ED6B3B2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702"/>
            <a:ext cx="8922774" cy="1688789"/>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288370" h="1858154">
                <a:moveTo>
                  <a:pt x="0" y="1858154"/>
                </a:moveTo>
                <a:lnTo>
                  <a:pt x="1049" y="1857909"/>
                </a:lnTo>
                <a:cubicBezTo>
                  <a:pt x="74675" y="1831386"/>
                  <a:pt x="152279" y="1741572"/>
                  <a:pt x="370426" y="1702965"/>
                </a:cubicBezTo>
                <a:cubicBezTo>
                  <a:pt x="508969" y="1649765"/>
                  <a:pt x="558470" y="1603899"/>
                  <a:pt x="766051" y="1569826"/>
                </a:cubicBezTo>
                <a:cubicBezTo>
                  <a:pt x="812488" y="1564422"/>
                  <a:pt x="897351" y="1542198"/>
                  <a:pt x="971617" y="1522494"/>
                </a:cubicBezTo>
                <a:cubicBezTo>
                  <a:pt x="1030678" y="1519687"/>
                  <a:pt x="1097347" y="1540789"/>
                  <a:pt x="1186668" y="1521861"/>
                </a:cubicBezTo>
                <a:lnTo>
                  <a:pt x="1339078" y="1494730"/>
                </a:lnTo>
                <a:lnTo>
                  <a:pt x="1492452" y="1519061"/>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954547" y="420575"/>
                  <a:pt x="7952094" y="409302"/>
                </a:cubicBezTo>
                <a:cubicBezTo>
                  <a:pt x="7949641" y="398029"/>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BCDFB46-A47A-44FB-B81C-4E91E78A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7112" y="-584"/>
            <a:ext cx="5164636" cy="6343974"/>
          </a:xfrm>
          <a:custGeom>
            <a:avLst/>
            <a:gdLst>
              <a:gd name="connsiteX0" fmla="*/ 284254 w 5141057"/>
              <a:gd name="connsiteY0" fmla="*/ 0 h 6370414"/>
              <a:gd name="connsiteX1" fmla="*/ 5141057 w 5141057"/>
              <a:gd name="connsiteY1" fmla="*/ 0 h 6370414"/>
              <a:gd name="connsiteX2" fmla="*/ 5141057 w 5141057"/>
              <a:gd name="connsiteY2" fmla="*/ 6370414 h 6370414"/>
              <a:gd name="connsiteX3" fmla="*/ 0 w 5141057"/>
              <a:gd name="connsiteY3" fmla="*/ 6132100 h 6370414"/>
            </a:gdLst>
            <a:ahLst/>
            <a:cxnLst>
              <a:cxn ang="0">
                <a:pos x="connsiteX0" y="connsiteY0"/>
              </a:cxn>
              <a:cxn ang="0">
                <a:pos x="connsiteX1" y="connsiteY1"/>
              </a:cxn>
              <a:cxn ang="0">
                <a:pos x="connsiteX2" y="connsiteY2"/>
              </a:cxn>
              <a:cxn ang="0">
                <a:pos x="connsiteX3" y="connsiteY3"/>
              </a:cxn>
            </a:cxnLst>
            <a:rect l="l" t="t" r="r" b="b"/>
            <a:pathLst>
              <a:path w="5141057" h="6370414">
                <a:moveTo>
                  <a:pt x="284254" y="0"/>
                </a:moveTo>
                <a:lnTo>
                  <a:pt x="5141057" y="0"/>
                </a:lnTo>
                <a:lnTo>
                  <a:pt x="5141057" y="6370414"/>
                </a:lnTo>
                <a:lnTo>
                  <a:pt x="0" y="6132100"/>
                </a:lnTo>
                <a:close/>
              </a:path>
            </a:pathLst>
          </a:custGeom>
          <a:solidFill>
            <a:srgbClr val="EFEEE9"/>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4C3D189F-50F4-2264-C002-7457D095F633}"/>
              </a:ext>
            </a:extLst>
          </p:cNvPr>
          <p:cNvPicPr>
            <a:picLocks noChangeAspect="1"/>
          </p:cNvPicPr>
          <p:nvPr/>
        </p:nvPicPr>
        <p:blipFill rotWithShape="1">
          <a:blip r:embed="rId3">
            <a:alphaModFix/>
          </a:blip>
          <a:srcRect l="642" r="38934"/>
          <a:stretch/>
        </p:blipFill>
        <p:spPr>
          <a:xfrm>
            <a:off x="7124347" y="-43797"/>
            <a:ext cx="5022173" cy="6233689"/>
          </a:xfrm>
          <a:custGeom>
            <a:avLst/>
            <a:gdLst/>
            <a:ahLst/>
            <a:cxnLst/>
            <a:rect l="l" t="t" r="r" b="b"/>
            <a:pathLst>
              <a:path w="5022173" h="6233689">
                <a:moveTo>
                  <a:pt x="274783" y="0"/>
                </a:moveTo>
                <a:lnTo>
                  <a:pt x="5022173" y="0"/>
                </a:lnTo>
                <a:lnTo>
                  <a:pt x="5022173" y="6233689"/>
                </a:lnTo>
                <a:lnTo>
                  <a:pt x="73182" y="6004299"/>
                </a:lnTo>
                <a:cubicBezTo>
                  <a:pt x="73180" y="6004298"/>
                  <a:pt x="73179" y="6004297"/>
                  <a:pt x="73177" y="6004297"/>
                </a:cubicBezTo>
                <a:lnTo>
                  <a:pt x="68992" y="6004105"/>
                </a:lnTo>
                <a:lnTo>
                  <a:pt x="29644" y="5999465"/>
                </a:lnTo>
                <a:cubicBezTo>
                  <a:pt x="12514" y="5998623"/>
                  <a:pt x="-720" y="5984105"/>
                  <a:pt x="31" y="5966972"/>
                </a:cubicBezTo>
                <a:cubicBezTo>
                  <a:pt x="38867" y="5034763"/>
                  <a:pt x="189723" y="1765679"/>
                  <a:pt x="269783" y="103493"/>
                </a:cubicBezTo>
                <a:close/>
              </a:path>
            </a:pathLst>
          </a:custGeom>
        </p:spPr>
      </p:pic>
      <p:sp>
        <p:nvSpPr>
          <p:cNvPr id="26" name="Freeform: Shape 25">
            <a:extLst>
              <a:ext uri="{FF2B5EF4-FFF2-40B4-BE49-F238E27FC236}">
                <a16:creationId xmlns:a16="http://schemas.microsoft.com/office/drawing/2014/main" id="{125B7551-1C7D-4658-BCED-58B8ACD4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
            <a:off x="3500400" y="3043282"/>
            <a:ext cx="6197109" cy="3817797"/>
          </a:xfrm>
          <a:custGeom>
            <a:avLst/>
            <a:gdLst>
              <a:gd name="connsiteX0" fmla="*/ 5968076 w 6144659"/>
              <a:gd name="connsiteY0" fmla="*/ 0 h 3794675"/>
              <a:gd name="connsiteX1" fmla="*/ 6144659 w 6144659"/>
              <a:gd name="connsiteY1" fmla="*/ 3794675 h 3794675"/>
              <a:gd name="connsiteX2" fmla="*/ 163659 w 6144659"/>
              <a:gd name="connsiteY2" fmla="*/ 3794675 h 3794675"/>
              <a:gd name="connsiteX3" fmla="*/ 0 w 6144659"/>
              <a:gd name="connsiteY3" fmla="*/ 277720 h 3794675"/>
            </a:gdLst>
            <a:ahLst/>
            <a:cxnLst>
              <a:cxn ang="0">
                <a:pos x="connsiteX0" y="connsiteY0"/>
              </a:cxn>
              <a:cxn ang="0">
                <a:pos x="connsiteX1" y="connsiteY1"/>
              </a:cxn>
              <a:cxn ang="0">
                <a:pos x="connsiteX2" y="connsiteY2"/>
              </a:cxn>
              <a:cxn ang="0">
                <a:pos x="connsiteX3" y="connsiteY3"/>
              </a:cxn>
            </a:cxnLst>
            <a:rect l="l" t="t" r="r" b="b"/>
            <a:pathLst>
              <a:path w="6144659" h="3794675">
                <a:moveTo>
                  <a:pt x="5968076" y="0"/>
                </a:moveTo>
                <a:lnTo>
                  <a:pt x="6144659" y="3794675"/>
                </a:lnTo>
                <a:lnTo>
                  <a:pt x="163659" y="3794675"/>
                </a:lnTo>
                <a:lnTo>
                  <a:pt x="0" y="277720"/>
                </a:lnTo>
                <a:close/>
              </a:path>
            </a:pathLst>
          </a:custGeom>
          <a:solidFill>
            <a:srgbClr val="EFEEE9"/>
          </a:solidFill>
          <a:ln w="12700" cap="flat" cmpd="sng" algn="ctr">
            <a:noFill/>
            <a:prstDash val="solid"/>
            <a:miter lim="800000"/>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E38049-6ABE-9951-021B-6550CFE9E879}"/>
              </a:ext>
            </a:extLst>
          </p:cNvPr>
          <p:cNvPicPr>
            <a:picLocks noChangeAspect="1"/>
          </p:cNvPicPr>
          <p:nvPr/>
        </p:nvPicPr>
        <p:blipFill rotWithShape="1">
          <a:blip r:embed="rId4">
            <a:alphaModFix/>
          </a:blip>
          <a:srcRect l="2098" r="14682" b="-3"/>
          <a:stretch/>
        </p:blipFill>
        <p:spPr>
          <a:xfrm>
            <a:off x="3654276" y="3187672"/>
            <a:ext cx="5917892" cy="3680145"/>
          </a:xfrm>
          <a:custGeom>
            <a:avLst/>
            <a:gdLst/>
            <a:ahLst/>
            <a:cxnLst/>
            <a:rect l="l" t="t" r="r" b="b"/>
            <a:pathLst>
              <a:path w="5917892" h="3680145">
                <a:moveTo>
                  <a:pt x="5724805" y="0"/>
                </a:moveTo>
                <a:cubicBezTo>
                  <a:pt x="5736171" y="5837"/>
                  <a:pt x="5738035" y="7501"/>
                  <a:pt x="5744972" y="18158"/>
                </a:cubicBezTo>
                <a:lnTo>
                  <a:pt x="5748195" y="33784"/>
                </a:lnTo>
                <a:lnTo>
                  <a:pt x="5917892" y="3680145"/>
                </a:lnTo>
                <a:lnTo>
                  <a:pt x="155780" y="3680145"/>
                </a:lnTo>
                <a:lnTo>
                  <a:pt x="40" y="301259"/>
                </a:lnTo>
                <a:cubicBezTo>
                  <a:pt x="-627" y="285638"/>
                  <a:pt x="7315" y="272614"/>
                  <a:pt x="17835" y="272084"/>
                </a:cubicBezTo>
                <a:lnTo>
                  <a:pt x="886427" y="231665"/>
                </a:lnTo>
                <a:lnTo>
                  <a:pt x="914409" y="222387"/>
                </a:lnTo>
                <a:cubicBezTo>
                  <a:pt x="930337" y="221997"/>
                  <a:pt x="934096" y="226788"/>
                  <a:pt x="943941" y="228989"/>
                </a:cubicBezTo>
                <a:lnTo>
                  <a:pt x="1332556" y="210905"/>
                </a:lnTo>
                <a:lnTo>
                  <a:pt x="1384141" y="208505"/>
                </a:lnTo>
                <a:lnTo>
                  <a:pt x="1412557" y="198681"/>
                </a:lnTo>
                <a:cubicBezTo>
                  <a:pt x="1424464" y="204924"/>
                  <a:pt x="1432323" y="191268"/>
                  <a:pt x="1441563" y="187588"/>
                </a:cubicBezTo>
                <a:lnTo>
                  <a:pt x="1469754" y="182077"/>
                </a:lnTo>
                <a:cubicBezTo>
                  <a:pt x="1477028" y="181521"/>
                  <a:pt x="1484302" y="180965"/>
                  <a:pt x="1491576" y="180409"/>
                </a:cubicBezTo>
                <a:lnTo>
                  <a:pt x="1514738" y="185081"/>
                </a:lnTo>
                <a:cubicBezTo>
                  <a:pt x="1521156" y="185341"/>
                  <a:pt x="1522680" y="181692"/>
                  <a:pt x="1530081" y="181975"/>
                </a:cubicBezTo>
                <a:lnTo>
                  <a:pt x="1559150" y="186783"/>
                </a:lnTo>
                <a:lnTo>
                  <a:pt x="1601519" y="190486"/>
                </a:lnTo>
                <a:lnTo>
                  <a:pt x="1630785" y="195174"/>
                </a:lnTo>
                <a:lnTo>
                  <a:pt x="1636460" y="196763"/>
                </a:lnTo>
                <a:lnTo>
                  <a:pt x="1826119" y="187937"/>
                </a:lnTo>
                <a:lnTo>
                  <a:pt x="1840014" y="185220"/>
                </a:lnTo>
                <a:lnTo>
                  <a:pt x="1887310" y="185090"/>
                </a:lnTo>
                <a:lnTo>
                  <a:pt x="1894034" y="181957"/>
                </a:lnTo>
                <a:lnTo>
                  <a:pt x="1940312" y="182623"/>
                </a:lnTo>
                <a:cubicBezTo>
                  <a:pt x="1955575" y="181514"/>
                  <a:pt x="1982085" y="180910"/>
                  <a:pt x="1990761" y="177879"/>
                </a:cubicBezTo>
                <a:lnTo>
                  <a:pt x="1994237" y="171280"/>
                </a:lnTo>
                <a:lnTo>
                  <a:pt x="2005300" y="170201"/>
                </a:lnTo>
                <a:cubicBezTo>
                  <a:pt x="2006133" y="170655"/>
                  <a:pt x="2022101" y="169501"/>
                  <a:pt x="2022762" y="169512"/>
                </a:cubicBezTo>
                <a:lnTo>
                  <a:pt x="2062178" y="174434"/>
                </a:lnTo>
                <a:close/>
              </a:path>
            </a:pathLst>
          </a:custGeom>
        </p:spPr>
      </p:pic>
      <p:sp>
        <p:nvSpPr>
          <p:cNvPr id="2" name="Title 1">
            <a:extLst>
              <a:ext uri="{FF2B5EF4-FFF2-40B4-BE49-F238E27FC236}">
                <a16:creationId xmlns:a16="http://schemas.microsoft.com/office/drawing/2014/main" id="{CAC43B82-6BA7-FBA5-EEF2-BCC1A250731E}"/>
              </a:ext>
            </a:extLst>
          </p:cNvPr>
          <p:cNvSpPr>
            <a:spLocks noGrp="1"/>
          </p:cNvSpPr>
          <p:nvPr>
            <p:ph type="ctrTitle"/>
          </p:nvPr>
        </p:nvSpPr>
        <p:spPr>
          <a:xfrm>
            <a:off x="685800" y="1208116"/>
            <a:ext cx="6167127" cy="2347884"/>
          </a:xfrm>
        </p:spPr>
        <p:txBody>
          <a:bodyPr anchor="t">
            <a:normAutofit/>
          </a:bodyPr>
          <a:lstStyle/>
          <a:p>
            <a:r>
              <a:rPr lang="en-US" sz="4000" dirty="0"/>
              <a:t>Presentation for SKY Cast</a:t>
            </a:r>
            <a:endParaRPr lang="en-ZA" sz="4000" dirty="0"/>
          </a:p>
        </p:txBody>
      </p:sp>
      <p:sp>
        <p:nvSpPr>
          <p:cNvPr id="3" name="Subtitle 2">
            <a:extLst>
              <a:ext uri="{FF2B5EF4-FFF2-40B4-BE49-F238E27FC236}">
                <a16:creationId xmlns:a16="http://schemas.microsoft.com/office/drawing/2014/main" id="{67340BAD-B579-E6E5-6689-FFD8F1A3BB43}"/>
              </a:ext>
            </a:extLst>
          </p:cNvPr>
          <p:cNvSpPr>
            <a:spLocks noGrp="1"/>
          </p:cNvSpPr>
          <p:nvPr>
            <p:ph type="subTitle" idx="1"/>
          </p:nvPr>
        </p:nvSpPr>
        <p:spPr>
          <a:xfrm>
            <a:off x="1476218" y="290978"/>
            <a:ext cx="2985170" cy="699302"/>
          </a:xfrm>
        </p:spPr>
        <p:txBody>
          <a:bodyPr>
            <a:normAutofit fontScale="92500" lnSpcReduction="20000"/>
          </a:bodyPr>
          <a:lstStyle/>
          <a:p>
            <a:r>
              <a:rPr lang="en-US" b="1" dirty="0">
                <a:solidFill>
                  <a:srgbClr val="00B0F0"/>
                </a:solidFill>
                <a:effectLst>
                  <a:outerShdw blurRad="38100" dist="38100" dir="2700000" algn="tl">
                    <a:srgbClr val="000000">
                      <a:alpha val="43137"/>
                    </a:srgbClr>
                  </a:outerShdw>
                </a:effectLst>
                <a:latin typeface="+mj-lt"/>
              </a:rPr>
              <a:t>TSHEPANG BANDA</a:t>
            </a:r>
          </a:p>
          <a:p>
            <a:r>
              <a:rPr lang="en-US" b="1" dirty="0">
                <a:solidFill>
                  <a:srgbClr val="00B0F0"/>
                </a:solidFill>
                <a:effectLst>
                  <a:outerShdw blurRad="38100" dist="38100" dir="2700000" algn="tl">
                    <a:srgbClr val="000000">
                      <a:alpha val="43137"/>
                    </a:srgbClr>
                  </a:outerShdw>
                </a:effectLst>
                <a:latin typeface="+mj-lt"/>
              </a:rPr>
              <a:t>ST10454008</a:t>
            </a:r>
            <a:endParaRPr lang="en-ZA" b="1" dirty="0">
              <a:solidFill>
                <a:srgbClr val="00B0F0"/>
              </a:solidFill>
              <a:effectLst>
                <a:outerShdw blurRad="38100" dist="38100" dir="2700000" algn="tl">
                  <a:srgbClr val="000000">
                    <a:alpha val="43137"/>
                  </a:srgbClr>
                </a:outerShdw>
              </a:effectLst>
              <a:latin typeface="+mj-lt"/>
            </a:endParaRPr>
          </a:p>
        </p:txBody>
      </p:sp>
      <p:sp>
        <p:nvSpPr>
          <p:cNvPr id="7" name="TextBox 6">
            <a:extLst>
              <a:ext uri="{FF2B5EF4-FFF2-40B4-BE49-F238E27FC236}">
                <a16:creationId xmlns:a16="http://schemas.microsoft.com/office/drawing/2014/main" id="{60F6E688-2831-6BED-2070-D1702D79747B}"/>
              </a:ext>
            </a:extLst>
          </p:cNvPr>
          <p:cNvSpPr txBox="1"/>
          <p:nvPr/>
        </p:nvSpPr>
        <p:spPr>
          <a:xfrm>
            <a:off x="279647" y="-42273"/>
            <a:ext cx="6134470" cy="646331"/>
          </a:xfrm>
          <a:prstGeom prst="rect">
            <a:avLst/>
          </a:prstGeom>
          <a:noFill/>
        </p:spPr>
        <p:txBody>
          <a:bodyPr wrap="square">
            <a:spAutoFit/>
          </a:bodyPr>
          <a:lstStyle/>
          <a:p>
            <a:r>
              <a:rPr lang="en-ZA" b="1" dirty="0">
                <a:solidFill>
                  <a:srgbClr val="FF0000"/>
                </a:solidFill>
                <a:effectLst>
                  <a:outerShdw blurRad="38100" dist="38100" dir="2700000" algn="tl">
                    <a:srgbClr val="000000">
                      <a:alpha val="43137"/>
                    </a:srgbClr>
                  </a:outerShdw>
                </a:effectLst>
                <a:latin typeface="+mj-lt"/>
              </a:rPr>
              <a:t>THE USERS NAME AND SURNAME AND STUDENT NUMBER</a:t>
            </a:r>
          </a:p>
        </p:txBody>
      </p:sp>
    </p:spTree>
    <p:extLst>
      <p:ext uri="{BB962C8B-B14F-4D97-AF65-F5344CB8AC3E}">
        <p14:creationId xmlns:p14="http://schemas.microsoft.com/office/powerpoint/2010/main" val="3145285637"/>
      </p:ext>
    </p:extLst>
  </p:cSld>
  <p:clrMapOvr>
    <a:masterClrMapping/>
  </p:clrMapOvr>
  <mc:AlternateContent xmlns:mc="http://schemas.openxmlformats.org/markup-compatibility/2006">
    <mc:Choice xmlns:p14="http://schemas.microsoft.com/office/powerpoint/2010/main" Requires="p14">
      <p:transition spd="slow" p14:dur="2000" advTm="4604"/>
    </mc:Choice>
    <mc:Fallback>
      <p:transition spd="slow" advTm="46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F955142-ED30-45FF-AC79-EA514B9BD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D44D9DE-6A7C-4B79-9784-D35FBEB11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01295"/>
          </a:xfrm>
          <a:custGeom>
            <a:avLst/>
            <a:gdLst>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2509997 w 12192000"/>
              <a:gd name="connsiteY61" fmla="*/ 2669557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3418260 w 12192000"/>
              <a:gd name="connsiteY61" fmla="*/ 1049412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79" fmla="*/ 0 w 12192000"/>
              <a:gd name="connsiteY79" fmla="*/ 0 h 2669557"/>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7149503 w 12192000"/>
              <a:gd name="connsiteY59" fmla="*/ 1975385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951722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112901 w 12192000"/>
              <a:gd name="connsiteY57" fmla="*/ 1843979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2401295">
                <a:moveTo>
                  <a:pt x="0" y="0"/>
                </a:moveTo>
                <a:lnTo>
                  <a:pt x="12192000" y="0"/>
                </a:lnTo>
                <a:lnTo>
                  <a:pt x="12192000" y="2262228"/>
                </a:lnTo>
                <a:lnTo>
                  <a:pt x="12187428" y="2262896"/>
                </a:lnTo>
                <a:cubicBezTo>
                  <a:pt x="12175466" y="2262888"/>
                  <a:pt x="12162312" y="2261278"/>
                  <a:pt x="12154355" y="2267516"/>
                </a:cubicBezTo>
                <a:lnTo>
                  <a:pt x="12114359" y="2279772"/>
                </a:lnTo>
                <a:cubicBezTo>
                  <a:pt x="12075069" y="2284622"/>
                  <a:pt x="11968426" y="2291762"/>
                  <a:pt x="11918614" y="2296618"/>
                </a:cubicBezTo>
                <a:cubicBezTo>
                  <a:pt x="11880597" y="2300618"/>
                  <a:pt x="11847624" y="2311097"/>
                  <a:pt x="11815487" y="2308905"/>
                </a:cubicBezTo>
                <a:cubicBezTo>
                  <a:pt x="11802378" y="2315881"/>
                  <a:pt x="11790041" y="2319357"/>
                  <a:pt x="11778165" y="2311873"/>
                </a:cubicBezTo>
                <a:cubicBezTo>
                  <a:pt x="11742553" y="2320519"/>
                  <a:pt x="11736280" y="2331858"/>
                  <a:pt x="11671329" y="2337810"/>
                </a:cubicBezTo>
                <a:cubicBezTo>
                  <a:pt x="11657629" y="2338121"/>
                  <a:pt x="11616110" y="2333320"/>
                  <a:pt x="11594775" y="2337831"/>
                </a:cubicBezTo>
                <a:cubicBezTo>
                  <a:pt x="11546068" y="2343032"/>
                  <a:pt x="11429033" y="2337623"/>
                  <a:pt x="11379086" y="2369019"/>
                </a:cubicBezTo>
                <a:cubicBezTo>
                  <a:pt x="11334159" y="2376875"/>
                  <a:pt x="11278142" y="2372212"/>
                  <a:pt x="11221749" y="2380739"/>
                </a:cubicBezTo>
                <a:cubicBezTo>
                  <a:pt x="11158708" y="2382269"/>
                  <a:pt x="11020097" y="2376287"/>
                  <a:pt x="10996653" y="2371440"/>
                </a:cubicBezTo>
                <a:cubicBezTo>
                  <a:pt x="10982150" y="2370634"/>
                  <a:pt x="10931890" y="2380827"/>
                  <a:pt x="10912235" y="2389968"/>
                </a:cubicBezTo>
                <a:cubicBezTo>
                  <a:pt x="10885398" y="2394030"/>
                  <a:pt x="10850832" y="2394410"/>
                  <a:pt x="10835633" y="2395810"/>
                </a:cubicBezTo>
                <a:lnTo>
                  <a:pt x="10821038" y="2398367"/>
                </a:lnTo>
                <a:cubicBezTo>
                  <a:pt x="10808008" y="2398266"/>
                  <a:pt x="10801949" y="2406793"/>
                  <a:pt x="10757451" y="2395202"/>
                </a:cubicBezTo>
                <a:cubicBezTo>
                  <a:pt x="10695759" y="2367816"/>
                  <a:pt x="10604694" y="2365758"/>
                  <a:pt x="10554052" y="2328825"/>
                </a:cubicBezTo>
                <a:cubicBezTo>
                  <a:pt x="10500506" y="2316498"/>
                  <a:pt x="10472909" y="2291246"/>
                  <a:pt x="10432944" y="2278457"/>
                </a:cubicBezTo>
                <a:cubicBezTo>
                  <a:pt x="10373231" y="2260636"/>
                  <a:pt x="10352854" y="2253139"/>
                  <a:pt x="10314272" y="2252083"/>
                </a:cubicBezTo>
                <a:cubicBezTo>
                  <a:pt x="10295649" y="2263181"/>
                  <a:pt x="10179424" y="2212893"/>
                  <a:pt x="10149756" y="2203372"/>
                </a:cubicBezTo>
                <a:lnTo>
                  <a:pt x="10133939" y="2195206"/>
                </a:lnTo>
                <a:cubicBezTo>
                  <a:pt x="10113508" y="2187093"/>
                  <a:pt x="10058004" y="2162303"/>
                  <a:pt x="10027169" y="2154689"/>
                </a:cubicBezTo>
                <a:cubicBezTo>
                  <a:pt x="9986373" y="2150618"/>
                  <a:pt x="9970026" y="2157324"/>
                  <a:pt x="9904781" y="2142477"/>
                </a:cubicBezTo>
                <a:cubicBezTo>
                  <a:pt x="9883031" y="2140352"/>
                  <a:pt x="9849920" y="2147346"/>
                  <a:pt x="9818432" y="2147267"/>
                </a:cubicBezTo>
                <a:cubicBezTo>
                  <a:pt x="9778153" y="2143325"/>
                  <a:pt x="9754866" y="2158434"/>
                  <a:pt x="9715853" y="2142000"/>
                </a:cubicBezTo>
                <a:lnTo>
                  <a:pt x="9478478" y="2133283"/>
                </a:lnTo>
                <a:lnTo>
                  <a:pt x="9473084" y="2134027"/>
                </a:lnTo>
                <a:lnTo>
                  <a:pt x="9348338" y="2135775"/>
                </a:lnTo>
                <a:cubicBezTo>
                  <a:pt x="9335211" y="2139291"/>
                  <a:pt x="9322404" y="2138820"/>
                  <a:pt x="9317108" y="2139620"/>
                </a:cubicBezTo>
                <a:lnTo>
                  <a:pt x="9316564" y="2140576"/>
                </a:lnTo>
                <a:lnTo>
                  <a:pt x="9249142" y="2123844"/>
                </a:lnTo>
                <a:lnTo>
                  <a:pt x="9196066" y="2108535"/>
                </a:lnTo>
                <a:cubicBezTo>
                  <a:pt x="9190862" y="2105839"/>
                  <a:pt x="9186125" y="2102610"/>
                  <a:pt x="9182090" y="2098653"/>
                </a:cubicBezTo>
                <a:cubicBezTo>
                  <a:pt x="9139653" y="2071867"/>
                  <a:pt x="9071021" y="2084433"/>
                  <a:pt x="8911903" y="2057646"/>
                </a:cubicBezTo>
                <a:cubicBezTo>
                  <a:pt x="8879561" y="2039583"/>
                  <a:pt x="8830973" y="2055511"/>
                  <a:pt x="8786230" y="2041547"/>
                </a:cubicBezTo>
                <a:cubicBezTo>
                  <a:pt x="8728356" y="2034611"/>
                  <a:pt x="8679135" y="2034403"/>
                  <a:pt x="8624741" y="2029639"/>
                </a:cubicBezTo>
                <a:cubicBezTo>
                  <a:pt x="8566018" y="2023791"/>
                  <a:pt x="8474712" y="2009670"/>
                  <a:pt x="8433895" y="2006458"/>
                </a:cubicBezTo>
                <a:cubicBezTo>
                  <a:pt x="8411898" y="2005377"/>
                  <a:pt x="8413482" y="2011365"/>
                  <a:pt x="8379838" y="2010365"/>
                </a:cubicBezTo>
                <a:cubicBezTo>
                  <a:pt x="8347941" y="1993320"/>
                  <a:pt x="8300068" y="2014971"/>
                  <a:pt x="8260604" y="1992586"/>
                </a:cubicBezTo>
                <a:cubicBezTo>
                  <a:pt x="8245905" y="1986361"/>
                  <a:pt x="8199251" y="1979386"/>
                  <a:pt x="8189733" y="1985551"/>
                </a:cubicBezTo>
                <a:cubicBezTo>
                  <a:pt x="8179862" y="1985638"/>
                  <a:pt x="8168776" y="1981141"/>
                  <a:pt x="8163540" y="1988537"/>
                </a:cubicBezTo>
                <a:cubicBezTo>
                  <a:pt x="8155220" y="1997113"/>
                  <a:pt x="8122695" y="1976608"/>
                  <a:pt x="8126468" y="1988901"/>
                </a:cubicBezTo>
                <a:lnTo>
                  <a:pt x="8000268" y="1990885"/>
                </a:lnTo>
                <a:lnTo>
                  <a:pt x="7959483" y="1985782"/>
                </a:lnTo>
                <a:lnTo>
                  <a:pt x="7953628" y="1984617"/>
                </a:lnTo>
                <a:lnTo>
                  <a:pt x="7901019" y="1971965"/>
                </a:lnTo>
                <a:cubicBezTo>
                  <a:pt x="7878802" y="1956055"/>
                  <a:pt x="7842297" y="1955886"/>
                  <a:pt x="7812936" y="1947847"/>
                </a:cubicBezTo>
                <a:lnTo>
                  <a:pt x="7732190" y="1927169"/>
                </a:lnTo>
                <a:lnTo>
                  <a:pt x="7678276" y="1920855"/>
                </a:lnTo>
                <a:lnTo>
                  <a:pt x="7655497" y="1913714"/>
                </a:lnTo>
                <a:cubicBezTo>
                  <a:pt x="7639161" y="1911029"/>
                  <a:pt x="7577449" y="1909745"/>
                  <a:pt x="7551687" y="1912613"/>
                </a:cubicBezTo>
                <a:cubicBezTo>
                  <a:pt x="7529853" y="1915427"/>
                  <a:pt x="7534209" y="1925977"/>
                  <a:pt x="7500925" y="1930924"/>
                </a:cubicBezTo>
                <a:cubicBezTo>
                  <a:pt x="7466644" y="1919746"/>
                  <a:pt x="7423194" y="1949531"/>
                  <a:pt x="7380560" y="1934424"/>
                </a:cubicBezTo>
                <a:cubicBezTo>
                  <a:pt x="7365038" y="1930881"/>
                  <a:pt x="7317938" y="1932231"/>
                  <a:pt x="7309614" y="1939987"/>
                </a:cubicBezTo>
                <a:cubicBezTo>
                  <a:pt x="7299913" y="1941814"/>
                  <a:pt x="7288240" y="1939336"/>
                  <a:pt x="7284338" y="1947550"/>
                </a:cubicBezTo>
                <a:cubicBezTo>
                  <a:pt x="7277604" y="1957469"/>
                  <a:pt x="7107106" y="1832529"/>
                  <a:pt x="7112901" y="1843979"/>
                </a:cubicBezTo>
                <a:cubicBezTo>
                  <a:pt x="7087729" y="1834079"/>
                  <a:pt x="6849056" y="1756738"/>
                  <a:pt x="6828984" y="1762183"/>
                </a:cubicBezTo>
                <a:lnTo>
                  <a:pt x="6204418" y="1570349"/>
                </a:lnTo>
                <a:lnTo>
                  <a:pt x="3418260" y="1049412"/>
                </a:lnTo>
                <a:lnTo>
                  <a:pt x="2509997" y="958822"/>
                </a:lnTo>
                <a:lnTo>
                  <a:pt x="2508995" y="958423"/>
                </a:lnTo>
                <a:cubicBezTo>
                  <a:pt x="2477790" y="921138"/>
                  <a:pt x="2463257" y="944198"/>
                  <a:pt x="2424909" y="933150"/>
                </a:cubicBezTo>
                <a:cubicBezTo>
                  <a:pt x="2384842" y="916507"/>
                  <a:pt x="2318581" y="871004"/>
                  <a:pt x="2273752" y="875350"/>
                </a:cubicBezTo>
                <a:lnTo>
                  <a:pt x="2248113" y="861965"/>
                </a:lnTo>
                <a:cubicBezTo>
                  <a:pt x="2240669" y="836062"/>
                  <a:pt x="2219557" y="858951"/>
                  <a:pt x="2194956" y="836227"/>
                </a:cubicBezTo>
                <a:cubicBezTo>
                  <a:pt x="2160792" y="833299"/>
                  <a:pt x="2060029" y="814649"/>
                  <a:pt x="2024005" y="815554"/>
                </a:cubicBezTo>
                <a:cubicBezTo>
                  <a:pt x="2019057" y="802961"/>
                  <a:pt x="1996088" y="815897"/>
                  <a:pt x="1980800" y="822703"/>
                </a:cubicBezTo>
                <a:cubicBezTo>
                  <a:pt x="1864758" y="829356"/>
                  <a:pt x="1765024" y="801179"/>
                  <a:pt x="1733238" y="809719"/>
                </a:cubicBezTo>
                <a:cubicBezTo>
                  <a:pt x="1651146" y="810948"/>
                  <a:pt x="1450148" y="832760"/>
                  <a:pt x="1388954" y="830009"/>
                </a:cubicBezTo>
                <a:cubicBezTo>
                  <a:pt x="1342837" y="837343"/>
                  <a:pt x="1218481" y="812350"/>
                  <a:pt x="1133245" y="803521"/>
                </a:cubicBezTo>
                <a:cubicBezTo>
                  <a:pt x="1051750" y="789055"/>
                  <a:pt x="1078655" y="807725"/>
                  <a:pt x="1026791" y="802701"/>
                </a:cubicBezTo>
                <a:cubicBezTo>
                  <a:pt x="1007125" y="787895"/>
                  <a:pt x="875767" y="809029"/>
                  <a:pt x="833545" y="801351"/>
                </a:cubicBezTo>
                <a:cubicBezTo>
                  <a:pt x="742331" y="828973"/>
                  <a:pt x="703084" y="801412"/>
                  <a:pt x="631576" y="801805"/>
                </a:cubicBezTo>
                <a:cubicBezTo>
                  <a:pt x="598969" y="794081"/>
                  <a:pt x="578952" y="794231"/>
                  <a:pt x="542046" y="803532"/>
                </a:cubicBezTo>
                <a:cubicBezTo>
                  <a:pt x="487002" y="800808"/>
                  <a:pt x="391655" y="785160"/>
                  <a:pt x="301314" y="785458"/>
                </a:cubicBezTo>
                <a:cubicBezTo>
                  <a:pt x="200876" y="792080"/>
                  <a:pt x="157588" y="811818"/>
                  <a:pt x="0" y="805324"/>
                </a:cubicBezTo>
                <a:lnTo>
                  <a:pt x="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8073">
            <a:off x="4851872" y="821036"/>
            <a:ext cx="6800350" cy="5350101"/>
          </a:xfrm>
          <a:prstGeom prst="rect">
            <a:avLst/>
          </a:prstGeom>
          <a:solidFill>
            <a:srgbClr val="EFEEE9"/>
          </a:solidFill>
          <a:ln>
            <a:noFill/>
          </a:ln>
          <a:effectLst>
            <a:outerShdw blurRad="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51627A44-C022-4773-A393-E948FE3F4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9121">
            <a:off x="4946130" y="900347"/>
            <a:ext cx="6591734" cy="5205656"/>
          </a:xfrm>
          <a:custGeom>
            <a:avLst/>
            <a:gdLst>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604718 w 6621845"/>
              <a:gd name="connsiteY15" fmla="*/ 0 h 5238511"/>
              <a:gd name="connsiteX16" fmla="*/ 3117572 w 6621845"/>
              <a:gd name="connsiteY16" fmla="*/ 0 h 5238511"/>
              <a:gd name="connsiteX17" fmla="*/ 3117572 w 6621845"/>
              <a:gd name="connsiteY17" fmla="*/ 89697 h 5238511"/>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3117572 w 6621845"/>
              <a:gd name="connsiteY15" fmla="*/ 0 h 5238511"/>
              <a:gd name="connsiteX16" fmla="*/ 3117572 w 6621845"/>
              <a:gd name="connsiteY16" fmla="*/ 89697 h 5238511"/>
              <a:gd name="connsiteX17" fmla="*/ 6597934 w 6621845"/>
              <a:gd name="connsiteY17" fmla="*/ 155744 h 5238511"/>
              <a:gd name="connsiteX0" fmla="*/ 6597934 w 6621845"/>
              <a:gd name="connsiteY0" fmla="*/ 122557 h 5205324"/>
              <a:gd name="connsiteX1" fmla="*/ 6619376 w 6621845"/>
              <a:gd name="connsiteY1" fmla="*/ 144494 h 5205324"/>
              <a:gd name="connsiteX2" fmla="*/ 6621845 w 6621845"/>
              <a:gd name="connsiteY2" fmla="*/ 162311 h 5205324"/>
              <a:gd name="connsiteX3" fmla="*/ 6601863 w 6621845"/>
              <a:gd name="connsiteY3" fmla="*/ 1168513 h 5205324"/>
              <a:gd name="connsiteX4" fmla="*/ 6601373 w 6621845"/>
              <a:gd name="connsiteY4" fmla="*/ 1193023 h 5205324"/>
              <a:gd name="connsiteX5" fmla="*/ 6601384 w 6621845"/>
              <a:gd name="connsiteY5" fmla="*/ 1193045 h 5205324"/>
              <a:gd name="connsiteX6" fmla="*/ 6521625 w 6621845"/>
              <a:gd name="connsiteY6" fmla="*/ 5169080 h 5205324"/>
              <a:gd name="connsiteX7" fmla="*/ 6483689 w 6621845"/>
              <a:gd name="connsiteY7" fmla="*/ 5205319 h 5205324"/>
              <a:gd name="connsiteX8" fmla="*/ 36351 w 6621845"/>
              <a:gd name="connsiteY8" fmla="*/ 5075985 h 5205324"/>
              <a:gd name="connsiteX9" fmla="*/ 5 w 6621845"/>
              <a:gd name="connsiteY9" fmla="*/ 5038255 h 5205324"/>
              <a:gd name="connsiteX10" fmla="*/ 1012 w 6621845"/>
              <a:gd name="connsiteY10" fmla="*/ 4988028 h 5205324"/>
              <a:gd name="connsiteX11" fmla="*/ 1011 w 6621845"/>
              <a:gd name="connsiteY11" fmla="*/ 4988025 h 5205324"/>
              <a:gd name="connsiteX12" fmla="*/ 100440 w 6621845"/>
              <a:gd name="connsiteY12" fmla="*/ 31479 h 5205324"/>
              <a:gd name="connsiteX13" fmla="*/ 122765 w 6621845"/>
              <a:gd name="connsiteY13" fmla="*/ 2 h 5205324"/>
              <a:gd name="connsiteX14" fmla="*/ 604718 w 6621845"/>
              <a:gd name="connsiteY14" fmla="*/ 9670 h 5205324"/>
              <a:gd name="connsiteX15" fmla="*/ 3117572 w 6621845"/>
              <a:gd name="connsiteY15" fmla="*/ 56510 h 5205324"/>
              <a:gd name="connsiteX16" fmla="*/ 6597934 w 6621845"/>
              <a:gd name="connsiteY16" fmla="*/ 122557 h 5205324"/>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1011 w 6621845"/>
              <a:gd name="connsiteY11" fmla="*/ 4988024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30143 w 6621845"/>
              <a:gd name="connsiteY10" fmla="*/ 4946661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7041537 w 7065448"/>
              <a:gd name="connsiteY0" fmla="*/ 122556 h 5205323"/>
              <a:gd name="connsiteX1" fmla="*/ 7062979 w 7065448"/>
              <a:gd name="connsiteY1" fmla="*/ 144493 h 5205323"/>
              <a:gd name="connsiteX2" fmla="*/ 7065448 w 7065448"/>
              <a:gd name="connsiteY2" fmla="*/ 162310 h 5205323"/>
              <a:gd name="connsiteX3" fmla="*/ 7045466 w 7065448"/>
              <a:gd name="connsiteY3" fmla="*/ 1168512 h 5205323"/>
              <a:gd name="connsiteX4" fmla="*/ 7044976 w 7065448"/>
              <a:gd name="connsiteY4" fmla="*/ 1193022 h 5205323"/>
              <a:gd name="connsiteX5" fmla="*/ 7044987 w 7065448"/>
              <a:gd name="connsiteY5" fmla="*/ 1193044 h 5205323"/>
              <a:gd name="connsiteX6" fmla="*/ 6965228 w 7065448"/>
              <a:gd name="connsiteY6" fmla="*/ 5169079 h 5205323"/>
              <a:gd name="connsiteX7" fmla="*/ 6927292 w 7065448"/>
              <a:gd name="connsiteY7" fmla="*/ 5205318 h 5205323"/>
              <a:gd name="connsiteX8" fmla="*/ 479954 w 7065448"/>
              <a:gd name="connsiteY8" fmla="*/ 5075984 h 5205323"/>
              <a:gd name="connsiteX9" fmla="*/ 473746 w 7065448"/>
              <a:gd name="connsiteY9" fmla="*/ 4946661 h 5205323"/>
              <a:gd name="connsiteX10" fmla="*/ 487991 w 7065448"/>
              <a:gd name="connsiteY10" fmla="*/ 4882987 h 5205323"/>
              <a:gd name="connsiteX11" fmla="*/ 571753 w 7065448"/>
              <a:gd name="connsiteY11" fmla="*/ 113570 h 5205323"/>
              <a:gd name="connsiteX12" fmla="*/ 566368 w 7065448"/>
              <a:gd name="connsiteY12" fmla="*/ 1 h 5205323"/>
              <a:gd name="connsiteX13" fmla="*/ 1048321 w 7065448"/>
              <a:gd name="connsiteY13" fmla="*/ 9669 h 5205323"/>
              <a:gd name="connsiteX14" fmla="*/ 3561175 w 7065448"/>
              <a:gd name="connsiteY14" fmla="*/ 56509 h 5205323"/>
              <a:gd name="connsiteX15" fmla="*/ 7041537 w 7065448"/>
              <a:gd name="connsiteY15" fmla="*/ 122556 h 5205323"/>
              <a:gd name="connsiteX0" fmla="*/ 6584362 w 6608273"/>
              <a:gd name="connsiteY0" fmla="*/ 122556 h 5205323"/>
              <a:gd name="connsiteX1" fmla="*/ 6605804 w 6608273"/>
              <a:gd name="connsiteY1" fmla="*/ 144493 h 5205323"/>
              <a:gd name="connsiteX2" fmla="*/ 6608273 w 6608273"/>
              <a:gd name="connsiteY2" fmla="*/ 162310 h 5205323"/>
              <a:gd name="connsiteX3" fmla="*/ 6588291 w 6608273"/>
              <a:gd name="connsiteY3" fmla="*/ 1168512 h 5205323"/>
              <a:gd name="connsiteX4" fmla="*/ 6587801 w 6608273"/>
              <a:gd name="connsiteY4" fmla="*/ 1193022 h 5205323"/>
              <a:gd name="connsiteX5" fmla="*/ 6587812 w 6608273"/>
              <a:gd name="connsiteY5" fmla="*/ 1193044 h 5205323"/>
              <a:gd name="connsiteX6" fmla="*/ 6508053 w 6608273"/>
              <a:gd name="connsiteY6" fmla="*/ 5169079 h 5205323"/>
              <a:gd name="connsiteX7" fmla="*/ 6470117 w 6608273"/>
              <a:gd name="connsiteY7" fmla="*/ 5205318 h 5205323"/>
              <a:gd name="connsiteX8" fmla="*/ 22779 w 6608273"/>
              <a:gd name="connsiteY8" fmla="*/ 5075984 h 5205323"/>
              <a:gd name="connsiteX9" fmla="*/ 16571 w 6608273"/>
              <a:gd name="connsiteY9" fmla="*/ 4946661 h 5205323"/>
              <a:gd name="connsiteX10" fmla="*/ 30816 w 6608273"/>
              <a:gd name="connsiteY10" fmla="*/ 4882987 h 5205323"/>
              <a:gd name="connsiteX11" fmla="*/ 114578 w 6608273"/>
              <a:gd name="connsiteY11" fmla="*/ 113570 h 5205323"/>
              <a:gd name="connsiteX12" fmla="*/ 109193 w 6608273"/>
              <a:gd name="connsiteY12" fmla="*/ 1 h 5205323"/>
              <a:gd name="connsiteX13" fmla="*/ 591146 w 6608273"/>
              <a:gd name="connsiteY13" fmla="*/ 9669 h 5205323"/>
              <a:gd name="connsiteX14" fmla="*/ 3104000 w 6608273"/>
              <a:gd name="connsiteY14" fmla="*/ 56509 h 5205323"/>
              <a:gd name="connsiteX15" fmla="*/ 6584362 w 6608273"/>
              <a:gd name="connsiteY15" fmla="*/ 122556 h 5205323"/>
              <a:gd name="connsiteX0" fmla="*/ 6584392 w 6608303"/>
              <a:gd name="connsiteY0" fmla="*/ 122556 h 5205323"/>
              <a:gd name="connsiteX1" fmla="*/ 6605834 w 6608303"/>
              <a:gd name="connsiteY1" fmla="*/ 144493 h 5205323"/>
              <a:gd name="connsiteX2" fmla="*/ 6608303 w 6608303"/>
              <a:gd name="connsiteY2" fmla="*/ 162310 h 5205323"/>
              <a:gd name="connsiteX3" fmla="*/ 6588321 w 6608303"/>
              <a:gd name="connsiteY3" fmla="*/ 1168512 h 5205323"/>
              <a:gd name="connsiteX4" fmla="*/ 6587831 w 6608303"/>
              <a:gd name="connsiteY4" fmla="*/ 1193022 h 5205323"/>
              <a:gd name="connsiteX5" fmla="*/ 6587842 w 6608303"/>
              <a:gd name="connsiteY5" fmla="*/ 1193044 h 5205323"/>
              <a:gd name="connsiteX6" fmla="*/ 6508083 w 6608303"/>
              <a:gd name="connsiteY6" fmla="*/ 5169079 h 5205323"/>
              <a:gd name="connsiteX7" fmla="*/ 6470147 w 6608303"/>
              <a:gd name="connsiteY7" fmla="*/ 5205318 h 5205323"/>
              <a:gd name="connsiteX8" fmla="*/ 22809 w 6608303"/>
              <a:gd name="connsiteY8" fmla="*/ 5075984 h 5205323"/>
              <a:gd name="connsiteX9" fmla="*/ 16601 w 6608303"/>
              <a:gd name="connsiteY9" fmla="*/ 4946661 h 5205323"/>
              <a:gd name="connsiteX10" fmla="*/ 30846 w 6608303"/>
              <a:gd name="connsiteY10" fmla="*/ 4882987 h 5205323"/>
              <a:gd name="connsiteX11" fmla="*/ 114608 w 6608303"/>
              <a:gd name="connsiteY11" fmla="*/ 113570 h 5205323"/>
              <a:gd name="connsiteX12" fmla="*/ 109223 w 6608303"/>
              <a:gd name="connsiteY12" fmla="*/ 1 h 5205323"/>
              <a:gd name="connsiteX13" fmla="*/ 591176 w 6608303"/>
              <a:gd name="connsiteY13" fmla="*/ 9669 h 5205323"/>
              <a:gd name="connsiteX14" fmla="*/ 3104030 w 6608303"/>
              <a:gd name="connsiteY14" fmla="*/ 56509 h 5205323"/>
              <a:gd name="connsiteX15" fmla="*/ 6584392 w 6608303"/>
              <a:gd name="connsiteY15" fmla="*/ 122556 h 5205323"/>
              <a:gd name="connsiteX0" fmla="*/ 6584393 w 6608304"/>
              <a:gd name="connsiteY0" fmla="*/ 122556 h 5205323"/>
              <a:gd name="connsiteX1" fmla="*/ 6605835 w 6608304"/>
              <a:gd name="connsiteY1" fmla="*/ 144493 h 5205323"/>
              <a:gd name="connsiteX2" fmla="*/ 6608304 w 6608304"/>
              <a:gd name="connsiteY2" fmla="*/ 162310 h 5205323"/>
              <a:gd name="connsiteX3" fmla="*/ 6588322 w 6608304"/>
              <a:gd name="connsiteY3" fmla="*/ 1168512 h 5205323"/>
              <a:gd name="connsiteX4" fmla="*/ 6587832 w 6608304"/>
              <a:gd name="connsiteY4" fmla="*/ 1193022 h 5205323"/>
              <a:gd name="connsiteX5" fmla="*/ 6587843 w 6608304"/>
              <a:gd name="connsiteY5" fmla="*/ 1193044 h 5205323"/>
              <a:gd name="connsiteX6" fmla="*/ 6508084 w 6608304"/>
              <a:gd name="connsiteY6" fmla="*/ 5169079 h 5205323"/>
              <a:gd name="connsiteX7" fmla="*/ 6470148 w 6608304"/>
              <a:gd name="connsiteY7" fmla="*/ 5205318 h 5205323"/>
              <a:gd name="connsiteX8" fmla="*/ 22810 w 6608304"/>
              <a:gd name="connsiteY8" fmla="*/ 5075984 h 5205323"/>
              <a:gd name="connsiteX9" fmla="*/ 16602 w 6608304"/>
              <a:gd name="connsiteY9" fmla="*/ 4946661 h 5205323"/>
              <a:gd name="connsiteX10" fmla="*/ 30847 w 6608304"/>
              <a:gd name="connsiteY10" fmla="*/ 4882987 h 5205323"/>
              <a:gd name="connsiteX11" fmla="*/ 114609 w 6608304"/>
              <a:gd name="connsiteY11" fmla="*/ 113570 h 5205323"/>
              <a:gd name="connsiteX12" fmla="*/ 109224 w 6608304"/>
              <a:gd name="connsiteY12" fmla="*/ 1 h 5205323"/>
              <a:gd name="connsiteX13" fmla="*/ 591177 w 6608304"/>
              <a:gd name="connsiteY13" fmla="*/ 9669 h 5205323"/>
              <a:gd name="connsiteX14" fmla="*/ 3104031 w 6608304"/>
              <a:gd name="connsiteY14" fmla="*/ 56509 h 5205323"/>
              <a:gd name="connsiteX15" fmla="*/ 6584393 w 6608304"/>
              <a:gd name="connsiteY15" fmla="*/ 122556 h 5205323"/>
              <a:gd name="connsiteX0" fmla="*/ 6567823 w 6937884"/>
              <a:gd name="connsiteY0" fmla="*/ 122556 h 5210213"/>
              <a:gd name="connsiteX1" fmla="*/ 6589265 w 6937884"/>
              <a:gd name="connsiteY1" fmla="*/ 144493 h 5210213"/>
              <a:gd name="connsiteX2" fmla="*/ 6591734 w 6937884"/>
              <a:gd name="connsiteY2" fmla="*/ 162310 h 5210213"/>
              <a:gd name="connsiteX3" fmla="*/ 6571752 w 6937884"/>
              <a:gd name="connsiteY3" fmla="*/ 1168512 h 5210213"/>
              <a:gd name="connsiteX4" fmla="*/ 6571262 w 6937884"/>
              <a:gd name="connsiteY4" fmla="*/ 1193022 h 5210213"/>
              <a:gd name="connsiteX5" fmla="*/ 6571273 w 6937884"/>
              <a:gd name="connsiteY5" fmla="*/ 1193044 h 5210213"/>
              <a:gd name="connsiteX6" fmla="*/ 6491514 w 6937884"/>
              <a:gd name="connsiteY6" fmla="*/ 5169079 h 5210213"/>
              <a:gd name="connsiteX7" fmla="*/ 6453578 w 6937884"/>
              <a:gd name="connsiteY7" fmla="*/ 5205318 h 5210213"/>
              <a:gd name="connsiteX8" fmla="*/ 87448 w 6937884"/>
              <a:gd name="connsiteY8" fmla="*/ 5064339 h 5210213"/>
              <a:gd name="connsiteX9" fmla="*/ 32 w 6937884"/>
              <a:gd name="connsiteY9" fmla="*/ 4946661 h 5210213"/>
              <a:gd name="connsiteX10" fmla="*/ 14277 w 6937884"/>
              <a:gd name="connsiteY10" fmla="*/ 4882987 h 5210213"/>
              <a:gd name="connsiteX11" fmla="*/ 98039 w 6937884"/>
              <a:gd name="connsiteY11" fmla="*/ 113570 h 5210213"/>
              <a:gd name="connsiteX12" fmla="*/ 92654 w 6937884"/>
              <a:gd name="connsiteY12" fmla="*/ 1 h 5210213"/>
              <a:gd name="connsiteX13" fmla="*/ 574607 w 6937884"/>
              <a:gd name="connsiteY13" fmla="*/ 9669 h 5210213"/>
              <a:gd name="connsiteX14" fmla="*/ 3087461 w 6937884"/>
              <a:gd name="connsiteY14" fmla="*/ 56509 h 5210213"/>
              <a:gd name="connsiteX15" fmla="*/ 6567823 w 6937884"/>
              <a:gd name="connsiteY15" fmla="*/ 122556 h 5210213"/>
              <a:gd name="connsiteX0" fmla="*/ 6567823 w 6591734"/>
              <a:gd name="connsiteY0" fmla="*/ 122556 h 5207389"/>
              <a:gd name="connsiteX1" fmla="*/ 6589265 w 6591734"/>
              <a:gd name="connsiteY1" fmla="*/ 144493 h 5207389"/>
              <a:gd name="connsiteX2" fmla="*/ 6591734 w 6591734"/>
              <a:gd name="connsiteY2" fmla="*/ 162310 h 5207389"/>
              <a:gd name="connsiteX3" fmla="*/ 6571752 w 6591734"/>
              <a:gd name="connsiteY3" fmla="*/ 1168512 h 5207389"/>
              <a:gd name="connsiteX4" fmla="*/ 6571262 w 6591734"/>
              <a:gd name="connsiteY4" fmla="*/ 1193022 h 5207389"/>
              <a:gd name="connsiteX5" fmla="*/ 6571273 w 6591734"/>
              <a:gd name="connsiteY5" fmla="*/ 1193044 h 5207389"/>
              <a:gd name="connsiteX6" fmla="*/ 6491514 w 6591734"/>
              <a:gd name="connsiteY6" fmla="*/ 5169079 h 5207389"/>
              <a:gd name="connsiteX7" fmla="*/ 6453578 w 6591734"/>
              <a:gd name="connsiteY7" fmla="*/ 5205318 h 5207389"/>
              <a:gd name="connsiteX8" fmla="*/ 87448 w 6591734"/>
              <a:gd name="connsiteY8" fmla="*/ 5064339 h 5207389"/>
              <a:gd name="connsiteX9" fmla="*/ 32 w 6591734"/>
              <a:gd name="connsiteY9" fmla="*/ 4946661 h 5207389"/>
              <a:gd name="connsiteX10" fmla="*/ 14277 w 6591734"/>
              <a:gd name="connsiteY10" fmla="*/ 4882987 h 5207389"/>
              <a:gd name="connsiteX11" fmla="*/ 98039 w 6591734"/>
              <a:gd name="connsiteY11" fmla="*/ 113570 h 5207389"/>
              <a:gd name="connsiteX12" fmla="*/ 92654 w 6591734"/>
              <a:gd name="connsiteY12" fmla="*/ 1 h 5207389"/>
              <a:gd name="connsiteX13" fmla="*/ 574607 w 6591734"/>
              <a:gd name="connsiteY13" fmla="*/ 9669 h 5207389"/>
              <a:gd name="connsiteX14" fmla="*/ 3087461 w 6591734"/>
              <a:gd name="connsiteY14" fmla="*/ 56509 h 5207389"/>
              <a:gd name="connsiteX15" fmla="*/ 6567823 w 6591734"/>
              <a:gd name="connsiteY15" fmla="*/ 122556 h 5207389"/>
              <a:gd name="connsiteX0" fmla="*/ 6567823 w 6591734"/>
              <a:gd name="connsiteY0" fmla="*/ 122556 h 5205656"/>
              <a:gd name="connsiteX1" fmla="*/ 6589265 w 6591734"/>
              <a:gd name="connsiteY1" fmla="*/ 144493 h 5205656"/>
              <a:gd name="connsiteX2" fmla="*/ 6591734 w 6591734"/>
              <a:gd name="connsiteY2" fmla="*/ 162310 h 5205656"/>
              <a:gd name="connsiteX3" fmla="*/ 6571752 w 6591734"/>
              <a:gd name="connsiteY3" fmla="*/ 1168512 h 5205656"/>
              <a:gd name="connsiteX4" fmla="*/ 6571262 w 6591734"/>
              <a:gd name="connsiteY4" fmla="*/ 1193022 h 5205656"/>
              <a:gd name="connsiteX5" fmla="*/ 6571273 w 6591734"/>
              <a:gd name="connsiteY5" fmla="*/ 1193044 h 5205656"/>
              <a:gd name="connsiteX6" fmla="*/ 6491514 w 6591734"/>
              <a:gd name="connsiteY6" fmla="*/ 5169079 h 5205656"/>
              <a:gd name="connsiteX7" fmla="*/ 6453578 w 6591734"/>
              <a:gd name="connsiteY7" fmla="*/ 5205318 h 5205656"/>
              <a:gd name="connsiteX8" fmla="*/ 87448 w 6591734"/>
              <a:gd name="connsiteY8" fmla="*/ 5064339 h 5205656"/>
              <a:gd name="connsiteX9" fmla="*/ 32 w 6591734"/>
              <a:gd name="connsiteY9" fmla="*/ 4946661 h 5205656"/>
              <a:gd name="connsiteX10" fmla="*/ 14277 w 6591734"/>
              <a:gd name="connsiteY10" fmla="*/ 4882987 h 5205656"/>
              <a:gd name="connsiteX11" fmla="*/ 98039 w 6591734"/>
              <a:gd name="connsiteY11" fmla="*/ 113570 h 5205656"/>
              <a:gd name="connsiteX12" fmla="*/ 92654 w 6591734"/>
              <a:gd name="connsiteY12" fmla="*/ 1 h 5205656"/>
              <a:gd name="connsiteX13" fmla="*/ 574607 w 6591734"/>
              <a:gd name="connsiteY13" fmla="*/ 9669 h 5205656"/>
              <a:gd name="connsiteX14" fmla="*/ 3087461 w 6591734"/>
              <a:gd name="connsiteY14" fmla="*/ 56509 h 5205656"/>
              <a:gd name="connsiteX15" fmla="*/ 6567823 w 6591734"/>
              <a:gd name="connsiteY15" fmla="*/ 122556 h 5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91734" h="5205656">
                <a:moveTo>
                  <a:pt x="6567823" y="122556"/>
                </a:moveTo>
                <a:cubicBezTo>
                  <a:pt x="6580239" y="129975"/>
                  <a:pt x="6582222" y="131985"/>
                  <a:pt x="6589265" y="144493"/>
                </a:cubicBezTo>
                <a:lnTo>
                  <a:pt x="6591734" y="162310"/>
                </a:lnTo>
                <a:cubicBezTo>
                  <a:pt x="6587703" y="369196"/>
                  <a:pt x="6580519" y="730319"/>
                  <a:pt x="6571752" y="1168512"/>
                </a:cubicBezTo>
                <a:cubicBezTo>
                  <a:pt x="6571589" y="1176682"/>
                  <a:pt x="6571425" y="1184852"/>
                  <a:pt x="6571262" y="1193022"/>
                </a:cubicBezTo>
                <a:cubicBezTo>
                  <a:pt x="6571266" y="1193029"/>
                  <a:pt x="6571269" y="1193037"/>
                  <a:pt x="6571273" y="1193044"/>
                </a:cubicBezTo>
                <a:lnTo>
                  <a:pt x="6491514" y="5169079"/>
                </a:lnTo>
                <a:cubicBezTo>
                  <a:pt x="6491046" y="5189483"/>
                  <a:pt x="6510894" y="5208439"/>
                  <a:pt x="6453578" y="5205318"/>
                </a:cubicBezTo>
                <a:cubicBezTo>
                  <a:pt x="5108322" y="5132065"/>
                  <a:pt x="2209491" y="5111332"/>
                  <a:pt x="87448" y="5064339"/>
                </a:cubicBezTo>
                <a:cubicBezTo>
                  <a:pt x="40819" y="5064158"/>
                  <a:pt x="-1307" y="4978827"/>
                  <a:pt x="32" y="4946661"/>
                </a:cubicBezTo>
                <a:cubicBezTo>
                  <a:pt x="32" y="4946660"/>
                  <a:pt x="14277" y="4882988"/>
                  <a:pt x="14277" y="4882987"/>
                </a:cubicBezTo>
                <a:lnTo>
                  <a:pt x="98039" y="113570"/>
                </a:lnTo>
                <a:cubicBezTo>
                  <a:pt x="98461" y="95952"/>
                  <a:pt x="80714" y="-192"/>
                  <a:pt x="92654" y="1"/>
                </a:cubicBezTo>
                <a:lnTo>
                  <a:pt x="574607" y="9669"/>
                </a:lnTo>
                <a:lnTo>
                  <a:pt x="3087461" y="56509"/>
                </a:lnTo>
                <a:lnTo>
                  <a:pt x="6567823" y="1225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A9A546D-65B2-847B-E6F3-00FA32D20024}"/>
              </a:ext>
            </a:extLst>
          </p:cNvPr>
          <p:cNvPicPr>
            <a:picLocks noChangeAspect="1"/>
          </p:cNvPicPr>
          <p:nvPr/>
        </p:nvPicPr>
        <p:blipFill>
          <a:blip r:embed="rId3"/>
          <a:stretch>
            <a:fillRect/>
          </a:stretch>
        </p:blipFill>
        <p:spPr>
          <a:xfrm rot="150339">
            <a:off x="5129482" y="1880158"/>
            <a:ext cx="6245132" cy="3231855"/>
          </a:xfrm>
          <a:prstGeom prst="rect">
            <a:avLst/>
          </a:prstGeom>
        </p:spPr>
      </p:pic>
      <p:sp>
        <p:nvSpPr>
          <p:cNvPr id="3" name="TextBox 2">
            <a:extLst>
              <a:ext uri="{FF2B5EF4-FFF2-40B4-BE49-F238E27FC236}">
                <a16:creationId xmlns:a16="http://schemas.microsoft.com/office/drawing/2014/main" id="{856FF839-B2D4-2DD5-F486-56C83EDEB7A4}"/>
              </a:ext>
            </a:extLst>
          </p:cNvPr>
          <p:cNvSpPr txBox="1"/>
          <p:nvPr/>
        </p:nvSpPr>
        <p:spPr>
          <a:xfrm>
            <a:off x="685800" y="2820255"/>
            <a:ext cx="3626294" cy="3504345"/>
          </a:xfrm>
          <a:prstGeom prst="rect">
            <a:avLst/>
          </a:prstGeom>
        </p:spPr>
        <p:txBody>
          <a:bodyPr vert="horz" lIns="91440" tIns="45720" rIns="91440" bIns="45720" rtlCol="0" anchor="ctr">
            <a:normAutofit/>
          </a:bodyPr>
          <a:lstStyle/>
          <a:p>
            <a:pPr indent="-228600">
              <a:lnSpc>
                <a:spcPct val="110000"/>
              </a:lnSpc>
              <a:spcAft>
                <a:spcPts val="600"/>
              </a:spcAft>
            </a:pPr>
            <a:r>
              <a:rPr lang="en-US" sz="1100"/>
              <a:t>The purpose of the App</a:t>
            </a:r>
          </a:p>
          <a:p>
            <a:pPr indent="-228600">
              <a:lnSpc>
                <a:spcPct val="110000"/>
              </a:lnSpc>
              <a:spcAft>
                <a:spcPts val="600"/>
              </a:spcAft>
            </a:pPr>
            <a:r>
              <a:rPr lang="en-US" sz="1100"/>
              <a:t>The reason for the creation of my app is  for  people be able to  see what the temperature of a specific day  or to be able to see the temperature of the following day , it also allows the user to see the Average temperature of the week. So basically, the app can be used by anyone as it is very easy to use. I made use of bright colours as they can catch the people `s attention, the picture I also used as my symbol is very nice and it already says more about what the all is all about. The app can also be considered as an educational application as the people will be inputting minimum temperatures then there  will be information about that specific day as that can improve the reading skills and understanding for young people.</a:t>
            </a:r>
          </a:p>
        </p:txBody>
      </p:sp>
    </p:spTree>
    <p:extLst>
      <p:ext uri="{BB962C8B-B14F-4D97-AF65-F5344CB8AC3E}">
        <p14:creationId xmlns:p14="http://schemas.microsoft.com/office/powerpoint/2010/main" val="996204718"/>
      </p:ext>
    </p:extLst>
  </p:cSld>
  <p:clrMapOvr>
    <a:masterClrMapping/>
  </p:clrMapOvr>
  <mc:AlternateContent xmlns:mc="http://schemas.openxmlformats.org/markup-compatibility/2006">
    <mc:Choice xmlns:p14="http://schemas.microsoft.com/office/powerpoint/2010/main" Requires="p14">
      <p:transition spd="slow" p14:dur="2000" advTm="8277"/>
    </mc:Choice>
    <mc:Fallback>
      <p:transition spd="slow" advTm="82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8882C9-C6DF-2816-B0D6-8715FEF2B59E}"/>
              </a:ext>
            </a:extLst>
          </p:cNvPr>
          <p:cNvPicPr>
            <a:picLocks noChangeAspect="1"/>
          </p:cNvPicPr>
          <p:nvPr/>
        </p:nvPicPr>
        <p:blipFill>
          <a:blip r:embed="rId2"/>
          <a:stretch>
            <a:fillRect/>
          </a:stretch>
        </p:blipFill>
        <p:spPr>
          <a:xfrm>
            <a:off x="1159438" y="1709295"/>
            <a:ext cx="6677118" cy="3594278"/>
          </a:xfrm>
          <a:prstGeom prst="rect">
            <a:avLst/>
          </a:prstGeom>
        </p:spPr>
      </p:pic>
      <p:sp>
        <p:nvSpPr>
          <p:cNvPr id="6" name="TextBox 5">
            <a:extLst>
              <a:ext uri="{FF2B5EF4-FFF2-40B4-BE49-F238E27FC236}">
                <a16:creationId xmlns:a16="http://schemas.microsoft.com/office/drawing/2014/main" id="{5CFB8878-C858-C308-2E0A-D4F26A7AA20B}"/>
              </a:ext>
            </a:extLst>
          </p:cNvPr>
          <p:cNvSpPr txBox="1"/>
          <p:nvPr/>
        </p:nvSpPr>
        <p:spPr>
          <a:xfrm>
            <a:off x="2424407" y="1185095"/>
            <a:ext cx="6096000" cy="369332"/>
          </a:xfrm>
          <a:prstGeom prst="rect">
            <a:avLst/>
          </a:prstGeom>
          <a:noFill/>
        </p:spPr>
        <p:txBody>
          <a:bodyPr wrap="square">
            <a:spAutoFit/>
          </a:bodyPr>
          <a:lstStyle/>
          <a:p>
            <a:r>
              <a:rPr lang="en-ZA" b="1" i="1" u="sng" dirty="0">
                <a:solidFill>
                  <a:srgbClr val="00B0F0"/>
                </a:solidFill>
                <a:latin typeface="+mj-lt"/>
              </a:rPr>
              <a:t>THE</a:t>
            </a:r>
            <a:r>
              <a:rPr lang="en-ZA" b="1" i="1" u="sng" dirty="0">
                <a:solidFill>
                  <a:srgbClr val="00B0F0"/>
                </a:solidFill>
              </a:rPr>
              <a:t> </a:t>
            </a:r>
            <a:r>
              <a:rPr lang="en-ZA" b="1" i="1" u="sng" dirty="0">
                <a:solidFill>
                  <a:srgbClr val="00B0F0"/>
                </a:solidFill>
                <a:latin typeface="+mj-lt"/>
              </a:rPr>
              <a:t>SCREENSHOT</a:t>
            </a:r>
          </a:p>
        </p:txBody>
      </p:sp>
    </p:spTree>
    <p:extLst>
      <p:ext uri="{BB962C8B-B14F-4D97-AF65-F5344CB8AC3E}">
        <p14:creationId xmlns:p14="http://schemas.microsoft.com/office/powerpoint/2010/main" val="3115633452"/>
      </p:ext>
    </p:extLst>
  </p:cSld>
  <p:clrMapOvr>
    <a:masterClrMapping/>
  </p:clrMapOvr>
  <mc:AlternateContent xmlns:mc="http://schemas.openxmlformats.org/markup-compatibility/2006">
    <mc:Choice xmlns:p14="http://schemas.microsoft.com/office/powerpoint/2010/main" Requires="p14">
      <p:transition spd="slow" p14:dur="2000" advTm="5115"/>
    </mc:Choice>
    <mc:Fallback>
      <p:transition spd="slow" advTm="5115"/>
    </mc:Fallback>
  </mc:AlternateContent>
</p:sld>
</file>

<file path=ppt/theme/theme1.xml><?xml version="1.0" encoding="utf-8"?>
<a:theme xmlns:a="http://schemas.openxmlformats.org/drawingml/2006/main" name="Afterhours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350736092DE4497A88C760C4F5451" ma:contentTypeVersion="5" ma:contentTypeDescription="Create a new document." ma:contentTypeScope="" ma:versionID="9a9a534ff81c4304b81abafe9dffd3f5">
  <xsd:schema xmlns:xsd="http://www.w3.org/2001/XMLSchema" xmlns:xs="http://www.w3.org/2001/XMLSchema" xmlns:p="http://schemas.microsoft.com/office/2006/metadata/properties" xmlns:ns3="52464af1-8058-45ae-b86e-e7db59fee741" targetNamespace="http://schemas.microsoft.com/office/2006/metadata/properties" ma:root="true" ma:fieldsID="f9ae0a2829a3e5789c28cf64d86f6ccb" ns3:_="">
    <xsd:import namespace="52464af1-8058-45ae-b86e-e7db59fee741"/>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464af1-8058-45ae-b86e-e7db59fee7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2464af1-8058-45ae-b86e-e7db59fee741" xsi:nil="true"/>
  </documentManagement>
</p:properties>
</file>

<file path=customXml/itemProps1.xml><?xml version="1.0" encoding="utf-8"?>
<ds:datastoreItem xmlns:ds="http://schemas.openxmlformats.org/officeDocument/2006/customXml" ds:itemID="{943DE436-D007-4E73-90C8-6BF9796DF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464af1-8058-45ae-b86e-e7db59fee7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02AC22-1C7F-4E36-BF9C-71748F081ED2}">
  <ds:schemaRefs>
    <ds:schemaRef ds:uri="http://schemas.microsoft.com/sharepoint/v3/contenttype/forms"/>
  </ds:schemaRefs>
</ds:datastoreItem>
</file>

<file path=customXml/itemProps3.xml><?xml version="1.0" encoding="utf-8"?>
<ds:datastoreItem xmlns:ds="http://schemas.openxmlformats.org/officeDocument/2006/customXml" ds:itemID="{16CF5ADF-7A01-4C02-AACB-54318BA2CDFC}">
  <ds:schemaRefs>
    <ds:schemaRef ds:uri="http://www.w3.org/XML/1998/namespace"/>
    <ds:schemaRef ds:uri="http://purl.org/dc/elements/1.1/"/>
    <ds:schemaRef ds:uri="http://schemas.microsoft.com/office/2006/documentManagement/types"/>
    <ds:schemaRef ds:uri="52464af1-8058-45ae-b86e-e7db59fee741"/>
    <ds:schemaRef ds:uri="http://schemas.openxmlformats.org/package/2006/metadata/core-properties"/>
    <ds:schemaRef ds:uri="http://schemas.microsoft.com/office/infopath/2007/PartnerControl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TotalTime>
  <Words>169</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Consolas</vt:lpstr>
      <vt:lpstr>Franklin Gothic Heavy</vt:lpstr>
      <vt:lpstr>AfterhoursVTI</vt:lpstr>
      <vt:lpstr>Presentation for SKY Cast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Tshepang Tsholofelo Banda</dc:creator>
  <cp:lastModifiedBy>Tshepang Tsholofelo Banda</cp:lastModifiedBy>
  <cp:revision>1</cp:revision>
  <dcterms:created xsi:type="dcterms:W3CDTF">2024-06-10T13:13:53Z</dcterms:created>
  <dcterms:modified xsi:type="dcterms:W3CDTF">2024-06-10T13:35:19Z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0x010100322350736092DE4497A88C760C4F5451</vt:lpwstr>
  </property>
</Properties>
</file>