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BÁO CÁO ĐỒ ÁN MÔN HỌC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Đề tài: Xây dựng Website Bán Điện Thoại</a:t>
            </a:r>
          </a:p>
          <a:p>
            <a:r>
              <a:t>Sinh viên: Hồ Sĩ Thịnh</a:t>
            </a:r>
          </a:p>
          <a:p>
            <a:r>
              <a:t>Giảng viên hướng dẫn: Nguyễn Minh Hải</a:t>
            </a:r>
          </a:p>
          <a:p>
            <a:r>
              <a:t>Lớp: CD24CT3</a:t>
            </a:r>
          </a:p>
          <a:p>
            <a:r>
              <a:t>Thời gian: 10/2025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9. Cấu trúc thư mục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WebsiteBanDienThoai/</a:t>
            </a:r>
          </a:p>
          <a:p>
            <a:r>
              <a:t>│</a:t>
            </a:r>
          </a:p>
          <a:p>
            <a:r>
              <a:t>├── index.html</a:t>
            </a:r>
          </a:p>
          <a:p>
            <a:r>
              <a:t>├── sanpham.html</a:t>
            </a:r>
          </a:p>
          <a:p>
            <a:r>
              <a:t>├── giohang.html</a:t>
            </a:r>
          </a:p>
          <a:p>
            <a:r>
              <a:t>├── thanhtoan.html</a:t>
            </a:r>
          </a:p>
          <a:p>
            <a:r>
              <a:t>├── css/style.css</a:t>
            </a:r>
          </a:p>
          <a:p>
            <a:r>
              <a:t>├── js/*.js</a:t>
            </a:r>
          </a:p>
          <a:p>
            <a:r>
              <a:t>└── images/*.jpg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10. Các trang giao diện chính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Trang chủ: Banner, menu, sản phẩm nổi bật.</a:t>
            </a:r>
          </a:p>
          <a:p>
            <a:r>
              <a:t>- Trang sản phẩm: Liệt kê điện thoại.</a:t>
            </a:r>
          </a:p>
          <a:p>
            <a:r>
              <a:t>- Trang yêu thích: Lưu các sản phẩm được chọn.</a:t>
            </a:r>
          </a:p>
          <a:p>
            <a:r>
              <a:t>- Trang thanh toán: Nhập thông tin khách hàng.</a:t>
            </a:r>
          </a:p>
          <a:p>
            <a:r>
              <a:t>- Trang liên hệ: Gửi phản hồi.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11. Xử lý logic bằng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Tìm kiếm sản phẩm theo tên, danh mục.</a:t>
            </a:r>
          </a:p>
          <a:p>
            <a:r>
              <a:t>- Thêm/xóa sản phẩm yêu thích.</a:t>
            </a:r>
          </a:p>
          <a:p>
            <a:r>
              <a:t>- Thanh toán và lưu đơn hàng.</a:t>
            </a:r>
          </a:p>
          <a:p>
            <a:r>
              <a:t>- Hiển thị thông báo sau khi mua hàng.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12. Quản lý dữ liệu LocalStorage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Lưu dữ liệu sản phẩm, giỏ hàng, đơn hàng.</a:t>
            </a:r>
          </a:p>
          <a:p>
            <a:r>
              <a:t>- Dễ triển khai, hoạt động offline.</a:t>
            </a:r>
          </a:p>
          <a:p>
            <a:r>
              <a:t>- Giữ dữ liệu khi tải lại trang.</a:t>
            </a:r>
          </a:p>
          <a:p>
            <a:r>
              <a:t>- Không cần máy chủ hay cơ sở dữ liệu.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13. Kết quả đạt được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Xây dựng website bán điện thoại tĩnh hoàn chỉnh.</a:t>
            </a:r>
          </a:p>
          <a:p>
            <a:r>
              <a:t>- Áp dụng thành công kiến thức HTML, CSS, JS.</a:t>
            </a:r>
          </a:p>
          <a:p>
            <a:r>
              <a:t>- Website giao diện hiện đại, dễ thao tác.</a:t>
            </a:r>
          </a:p>
          <a:p>
            <a:r>
              <a:t>- Củng cố kiến thức lập trình web thực tế.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14. Hạn chế của đề tài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Website chỉ chạy offline.</a:t>
            </a:r>
          </a:p>
          <a:p>
            <a:r>
              <a:t>- Chưa có hệ thống đăng nhập hoặc quản trị.</a:t>
            </a:r>
          </a:p>
          <a:p>
            <a:r>
              <a:t>- Chưa tích hợp thanh toán thực.</a:t>
            </a:r>
          </a:p>
          <a:p>
            <a:r>
              <a:t>- Giao diện chưa tối ưu hoàn toàn cho di động.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15. Hướng phát triển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Kết nối cơ sở dữ liệu (MySQL, SQL Server).</a:t>
            </a:r>
          </a:p>
          <a:p>
            <a:r>
              <a:t>- Thêm chức năng đăng nhập, phân quyền.</a:t>
            </a:r>
          </a:p>
          <a:p>
            <a:r>
              <a:t>- Tích hợp thanh toán online (Momo, VNPay).</a:t>
            </a:r>
          </a:p>
          <a:p>
            <a:r>
              <a:t>- Nâng cấp giao diện responsive hoàn toàn.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16. Kết luận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Đề tài giúp người học hiểu rõ quy trình phát triển website.</a:t>
            </a:r>
          </a:p>
          <a:p>
            <a:r>
              <a:t>Áp dụng thành công công nghệ web cơ bản.</a:t>
            </a:r>
          </a:p>
          <a:p>
            <a:r>
              <a:t>Sản phẩm đáp ứng yêu cầu đề tài và có thể mở rộng thực tế.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17. Lời cảm ơn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Em xin gửi lời cảm ơn đến quý thầy cô Khoa CNTT Trường CĐ CNTT TP.HCM,</a:t>
            </a:r>
          </a:p>
          <a:p>
            <a:r>
              <a:t>đặc biệt là giảng viên Nguyễn Minh Hải đã tận tình hướng dẫn trong suốt quá trình thực hiện đề tài.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Lý do chọn đề tài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Công nghệ thông tin phát triển mạnh mẽ.</a:t>
            </a:r>
          </a:p>
          <a:p>
            <a:r>
              <a:t>Kinh doanh trực tuyến trở thành xu hướng phổ biến.</a:t>
            </a:r>
          </a:p>
          <a:p>
            <a:r>
              <a:t>Điện thoại là mặt hàng tiêu thụ cao.</a:t>
            </a:r>
          </a:p>
          <a:p>
            <a:r>
              <a:t>Xây dựng website giúp quản lý và bán hàng hiệu quả.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Mục tiêu của đề tài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Xây dựng website bán điện thoại thân thiện, dễ dùng.</a:t>
            </a:r>
          </a:p>
          <a:p>
            <a:r>
              <a:t>- Cho phép tìm kiếm, lọc sản phẩm, thêm vào giỏ hàng.</a:t>
            </a:r>
          </a:p>
          <a:p>
            <a:r>
              <a:t>- Cung cấp chức năng thanh toán, lưu thông tin khách hàng.</a:t>
            </a:r>
          </a:p>
          <a:p>
            <a:r>
              <a:t>- Áp dụng HTML, CSS, JavaScript, LocalStorage.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Phạm vi và đối tượng nghiên cứu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Phạm vi: Website tĩnh, không có cơ sở dữ liệu thật.</a:t>
            </a:r>
          </a:p>
          <a:p>
            <a:r>
              <a:t>- Đối tượng: Người mua điện thoại trực tuyến.</a:t>
            </a:r>
          </a:p>
          <a:p>
            <a:r>
              <a:t>- Công nghệ: HTML, CSS, JS, LocalStorage.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Phương pháp thực hiện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Phân tích yêu cầu hệ thống.</a:t>
            </a:r>
          </a:p>
          <a:p>
            <a:r>
              <a:t>- Thiết kế giao diện và cấu trúc dữ liệu.</a:t>
            </a:r>
          </a:p>
          <a:p>
            <a:r>
              <a:t>- Cài đặt mã nguồn bằng HTML, CSS, JS.</a:t>
            </a:r>
          </a:p>
          <a:p>
            <a:r>
              <a:t>- Kiểm thử và chỉnh sửa lỗi.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Công nghệ sử dụng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HTML5: Xây dựng cấu trúc website.</a:t>
            </a:r>
          </a:p>
          <a:p>
            <a:r>
              <a:t>- CSS3: Tạo giao diện đẹp, responsive.</a:t>
            </a:r>
          </a:p>
          <a:p>
            <a:r>
              <a:t>- JavaScript: Xử lý logic, tương tác người dùng.</a:t>
            </a:r>
          </a:p>
          <a:p>
            <a:r>
              <a:t>- LocalStorage: Lưu trữ dữ liệu trên trình duyệt.</a:t>
            </a:r>
          </a:p>
          <a:p>
            <a:r>
              <a:t>- VS Code, Chrome, GitHub.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Yêu cầu hệ thống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Chức</a:t>
            </a:r>
            <a:r>
              <a:rPr dirty="0"/>
              <a:t> </a:t>
            </a:r>
            <a:r>
              <a:rPr dirty="0" err="1"/>
              <a:t>năng</a:t>
            </a:r>
            <a:r>
              <a:rPr dirty="0"/>
              <a:t>:</a:t>
            </a:r>
          </a:p>
          <a:p>
            <a:r>
              <a:rPr dirty="0"/>
              <a:t>- Hiển </a:t>
            </a:r>
            <a:r>
              <a:rPr dirty="0" err="1"/>
              <a:t>thị</a:t>
            </a:r>
            <a:r>
              <a:rPr dirty="0"/>
              <a:t>, </a:t>
            </a:r>
            <a:r>
              <a:rPr dirty="0" err="1"/>
              <a:t>tìm</a:t>
            </a:r>
            <a:r>
              <a:rPr dirty="0"/>
              <a:t> </a:t>
            </a:r>
            <a:r>
              <a:rPr dirty="0" err="1"/>
              <a:t>kiếm</a:t>
            </a:r>
            <a:r>
              <a:rPr dirty="0"/>
              <a:t>,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dirty="0"/>
              <a:t>, </a:t>
            </a:r>
            <a:r>
              <a:rPr dirty="0" err="1"/>
              <a:t>thanh</a:t>
            </a:r>
            <a:r>
              <a:rPr dirty="0"/>
              <a:t> </a:t>
            </a:r>
            <a:r>
              <a:rPr dirty="0" err="1"/>
              <a:t>toán</a:t>
            </a:r>
            <a:r>
              <a:rPr dirty="0"/>
              <a:t>.</a:t>
            </a:r>
          </a:p>
          <a:p>
            <a:r>
              <a:rPr dirty="0"/>
              <a:t>Phi </a:t>
            </a:r>
            <a:r>
              <a:rPr dirty="0" err="1"/>
              <a:t>chức</a:t>
            </a:r>
            <a:r>
              <a:rPr dirty="0"/>
              <a:t> </a:t>
            </a:r>
            <a:r>
              <a:rPr dirty="0" err="1"/>
              <a:t>năng</a:t>
            </a:r>
            <a:r>
              <a:rPr dirty="0"/>
              <a:t>:</a:t>
            </a:r>
          </a:p>
          <a:p>
            <a:r>
              <a:rPr dirty="0"/>
              <a:t>- Giao </a:t>
            </a:r>
            <a:r>
              <a:rPr dirty="0" err="1"/>
              <a:t>diện</a:t>
            </a:r>
            <a:r>
              <a:rPr dirty="0"/>
              <a:t> </a:t>
            </a:r>
            <a:r>
              <a:rPr dirty="0" err="1"/>
              <a:t>thân</a:t>
            </a:r>
            <a:r>
              <a:rPr dirty="0"/>
              <a:t> </a:t>
            </a:r>
            <a:r>
              <a:rPr dirty="0" err="1"/>
              <a:t>thiện</a:t>
            </a:r>
            <a:r>
              <a:rPr dirty="0"/>
              <a:t>, </a:t>
            </a:r>
            <a:r>
              <a:rPr dirty="0" err="1"/>
              <a:t>tốc</a:t>
            </a:r>
            <a:r>
              <a:rPr dirty="0"/>
              <a:t> </a:t>
            </a:r>
            <a:r>
              <a:rPr dirty="0" err="1"/>
              <a:t>độ</a:t>
            </a:r>
            <a:r>
              <a:rPr dirty="0"/>
              <a:t> </a:t>
            </a:r>
            <a:r>
              <a:rPr dirty="0" err="1"/>
              <a:t>tải</a:t>
            </a:r>
            <a:r>
              <a:rPr dirty="0"/>
              <a:t> </a:t>
            </a:r>
            <a:r>
              <a:rPr dirty="0" err="1"/>
              <a:t>nhanh</a:t>
            </a:r>
            <a:r>
              <a:rPr dirty="0"/>
              <a:t>.</a:t>
            </a:r>
          </a:p>
          <a:p>
            <a:r>
              <a:rPr dirty="0" err="1"/>
              <a:t>Dữ</a:t>
            </a:r>
            <a:r>
              <a:rPr dirty="0"/>
              <a:t> </a:t>
            </a:r>
            <a:r>
              <a:rPr dirty="0" err="1"/>
              <a:t>liệu</a:t>
            </a:r>
            <a:r>
              <a:rPr dirty="0"/>
              <a:t> </a:t>
            </a:r>
            <a:r>
              <a:rPr dirty="0" err="1"/>
              <a:t>được</a:t>
            </a:r>
            <a:r>
              <a:rPr dirty="0"/>
              <a:t> </a:t>
            </a:r>
            <a:r>
              <a:rPr dirty="0" err="1"/>
              <a:t>lưu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LocalStorage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Sơ đồ Use Case (tóm tắt)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Người dùng: xem sản phẩm, thêm giỏ hàng, thanh toán.</a:t>
            </a:r>
          </a:p>
          <a:p>
            <a:r>
              <a:t>- Hệ thống: xử lý yêu thích, lưu đơn hàng.</a:t>
            </a:r>
          </a:p>
          <a:p>
            <a:r>
              <a:t>Các Use Case: xem sản phẩm, tìm kiếm, thêm giỏ, xóa sản phẩm, đặt hàng.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8. Thiết kế dữ liệu &amp; giao diện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dirty="0" err="1"/>
              <a:t>LocalStorage</a:t>
            </a:r>
            <a:r>
              <a:rPr dirty="0"/>
              <a:t> </a:t>
            </a:r>
            <a:r>
              <a:rPr dirty="0" err="1"/>
              <a:t>lưu</a:t>
            </a:r>
            <a:r>
              <a:rPr dirty="0"/>
              <a:t>: products, cart, orders, customers.</a:t>
            </a:r>
          </a:p>
          <a:p>
            <a:r>
              <a:rPr dirty="0"/>
              <a:t>- Giao </a:t>
            </a:r>
            <a:r>
              <a:rPr dirty="0" err="1"/>
              <a:t>diện</a:t>
            </a:r>
            <a:r>
              <a:rPr dirty="0"/>
              <a:t> </a:t>
            </a:r>
            <a:r>
              <a:rPr dirty="0" err="1"/>
              <a:t>gồm</a:t>
            </a:r>
            <a:r>
              <a:rPr dirty="0"/>
              <a:t> </a:t>
            </a:r>
            <a:r>
              <a:rPr dirty="0" err="1"/>
              <a:t>các</a:t>
            </a:r>
            <a:r>
              <a:rPr dirty="0"/>
              <a:t> </a:t>
            </a:r>
            <a:r>
              <a:rPr dirty="0" err="1"/>
              <a:t>trang</a:t>
            </a:r>
            <a:r>
              <a:rPr dirty="0"/>
              <a:t>: Trang </a:t>
            </a:r>
            <a:r>
              <a:rPr dirty="0" err="1"/>
              <a:t>chủ</a:t>
            </a:r>
            <a:r>
              <a:rPr dirty="0"/>
              <a:t>, </a:t>
            </a:r>
            <a:r>
              <a:rPr dirty="0" err="1"/>
              <a:t>Sản</a:t>
            </a:r>
            <a:r>
              <a:rPr dirty="0"/>
              <a:t> </a:t>
            </a:r>
            <a:r>
              <a:rPr dirty="0" err="1"/>
              <a:t>phẩm</a:t>
            </a:r>
            <a:r>
              <a:rPr dirty="0"/>
              <a:t>,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dirty="0"/>
              <a:t>, Thanh </a:t>
            </a:r>
            <a:r>
              <a:rPr dirty="0" err="1"/>
              <a:t>toán</a:t>
            </a:r>
            <a:r>
              <a:rPr dirty="0"/>
              <a:t>, Liên </a:t>
            </a:r>
            <a:r>
              <a:rPr dirty="0" err="1"/>
              <a:t>hệ</a:t>
            </a:r>
            <a:r>
              <a:rPr dirty="0"/>
              <a:t>.</a:t>
            </a:r>
          </a:p>
          <a:p>
            <a:r>
              <a:rPr dirty="0"/>
              <a:t>- </a:t>
            </a:r>
            <a:r>
              <a:rPr dirty="0" err="1"/>
              <a:t>Dùng</a:t>
            </a:r>
            <a:r>
              <a:rPr dirty="0"/>
              <a:t> Flexbox, Grid, animation </a:t>
            </a:r>
            <a:r>
              <a:rPr dirty="0" err="1"/>
              <a:t>trong</a:t>
            </a:r>
            <a:r>
              <a:rPr dirty="0"/>
              <a:t> CSS.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877</Words>
  <Application>Microsoft Office PowerPoint</Application>
  <PresentationFormat>On-screen Show (4:3)</PresentationFormat>
  <Paragraphs>93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BÁO CÁO ĐỒ ÁN MÔN HỌC</vt:lpstr>
      <vt:lpstr>1. Lý do chọn đề tài</vt:lpstr>
      <vt:lpstr>2. Mục tiêu của đề tài</vt:lpstr>
      <vt:lpstr>3. Phạm vi và đối tượng nghiên cứu</vt:lpstr>
      <vt:lpstr>4. Phương pháp thực hiện</vt:lpstr>
      <vt:lpstr>5. Công nghệ sử dụng</vt:lpstr>
      <vt:lpstr>6. Yêu cầu hệ thống</vt:lpstr>
      <vt:lpstr>7. Sơ đồ Use Case (tóm tắt)</vt:lpstr>
      <vt:lpstr>8. Thiết kế dữ liệu &amp; giao diện</vt:lpstr>
      <vt:lpstr>9. Cấu trúc thư mục project</vt:lpstr>
      <vt:lpstr>10. Các trang giao diện chính</vt:lpstr>
      <vt:lpstr>11. Xử lý logic bằng JavaScript</vt:lpstr>
      <vt:lpstr>12. Quản lý dữ liệu LocalStorage</vt:lpstr>
      <vt:lpstr>13. Kết quả đạt được</vt:lpstr>
      <vt:lpstr>14. Hạn chế của đề tài</vt:lpstr>
      <vt:lpstr>15. Hướng phát triển</vt:lpstr>
      <vt:lpstr>16. Kết luận</vt:lpstr>
      <vt:lpstr>17. Lời cảm ơn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Thịnh Sĩ</cp:lastModifiedBy>
  <cp:revision>2</cp:revision>
  <dcterms:created xsi:type="dcterms:W3CDTF">2013-01-27T09:14:16Z</dcterms:created>
  <dcterms:modified xsi:type="dcterms:W3CDTF">2025-10-28T03:50:17Z</dcterms:modified>
  <cp:category/>
</cp:coreProperties>
</file>