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8"/>
  </p:notesMasterIdLst>
  <p:handoutMasterIdLst>
    <p:handoutMasterId r:id="rId19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custShowLst>
    <p:custShow name="KHTN" id="0">
      <p:sldLst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7"/>
      </p:sldLst>
    </p:custShow>
    <p:custShow name="CNTT" id="1">
      <p:sldLst>
        <p:sld r:id="rId4"/>
        <p:sld r:id="rId5"/>
        <p:sld r:id="rId6"/>
        <p:sld r:id="rId7"/>
        <p:sld r:id="rId8"/>
        <p:sld r:id="rId13"/>
        <p:sld r:id="rId14"/>
        <p:sld r:id="rId15"/>
        <p:sld r:id="rId16"/>
        <p:sld r:id="rId1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3333CC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9B28D-4C70-4400-8C9C-7A9D8EC955F2}" type="datetimeFigureOut">
              <a:rPr lang="vi-VN" smtClean="0"/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F5A54-BC43-4FA8-8537-E175EAC70BEF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679F1-C169-4CDA-8DA6-5D6B7C8753A2}" type="datetimeFigureOut">
              <a:rPr lang="vi-VN" smtClean="0"/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8E930-65D3-4292-991D-8CB18A69D648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>
      <p:bgPr>
        <a:gradFill rotWithShape="1">
          <a:gsLst>
            <a:gs pos="0">
              <a:schemeClr val="bg1">
                <a:tint val="90000"/>
                <a:lumMod val="91000"/>
                <a:lumOff val="9000"/>
                <a:alpha val="99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31065" y="1755198"/>
            <a:ext cx="6188363" cy="15055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vi-VN" dirty="0"/>
              <a:t>Đại Học Cần thơ – Quá trình hình thành và phát triển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7A39-2F1D-4EF6-AA99-195547FCC53F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vi-VN" dirty="0"/>
              <a:t>Giới thiệu Đại học Cần Thơ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EA4DA6AA-FC36-4270-B70D-410266780317}" type="slidenum">
              <a:rPr lang="vi-VN" smtClean="0"/>
            </a:fld>
            <a:endParaRPr lang="vi-V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37F-9DD1-42B5-AD40-5B67136F2441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308-F60F-45A8-80C1-77D21E23B3FB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5C9-3CAB-41E2-BB5B-71C2CE3C0833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764E-6E9B-4CBD-9945-0A1C05712B76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2208-044C-45D2-9C0B-BAB0FE08292B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649-31C5-4539-9875-CFD49C2A9033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6882-79BC-4A3C-888E-1272C07244FC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609601"/>
            <a:ext cx="2553326" cy="5181599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44C-C77A-414C-BE16-3596EE8D1885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ố trí Tùy chỉ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7C7C-AA8C-4311-A2C6-B0820AD0E6FF}" type="datetime1">
              <a:rPr lang="vi-VN" smtClean="0"/>
            </a:fld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5F0C-4329-4178-9ACA-ABAB79FC4124}" type="datetime1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 dirty="0"/>
              <a:t>Bấm để chỉnh sửa kiểu văn bản của Bản cái</a:t>
            </a:r>
            <a:endParaRPr lang="vi-VN" dirty="0"/>
          </a:p>
          <a:p>
            <a:pPr lvl="1"/>
            <a:r>
              <a:rPr lang="vi-VN" dirty="0"/>
              <a:t>Mức hai</a:t>
            </a:r>
            <a:endParaRPr lang="vi-VN" dirty="0"/>
          </a:p>
          <a:p>
            <a:pPr lvl="2"/>
            <a:r>
              <a:rPr lang="vi-VN" dirty="0"/>
              <a:t>Mức ba</a:t>
            </a:r>
            <a:endParaRPr lang="vi-VN" dirty="0"/>
          </a:p>
          <a:p>
            <a:pPr lvl="3"/>
            <a:r>
              <a:rPr lang="vi-VN" dirty="0"/>
              <a:t>Mức bốn</a:t>
            </a:r>
            <a:endParaRPr lang="vi-VN" dirty="0"/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218E-A5E6-417C-80C5-7C47E85EB11A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Giới thiệu Đại học Cần Thơ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19B9-94EE-41B9-B180-A5B15E2EF196}" type="datetime1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BED2-B76E-4E5B-8E0D-582E0DDB09A8}" type="datetime1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53C1-4471-4A3D-AD19-DCA65EF19C08}" type="datetime1">
              <a:rPr lang="vi-VN" smtClean="0"/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0516-A368-4AEC-ABFA-39BFEB856E4E}" type="datetime1">
              <a:rPr lang="vi-VN" smtClean="0"/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210E-5B0C-4693-86EC-B0F44DF47605}" type="datetime1">
              <a:rPr lang="vi-VN" smtClean="0"/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65CD-0BE7-4CDB-99BB-73C890A831A7}" type="datetime1">
              <a:rPr lang="vi-VN" smtClean="0"/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D618-440D-4F37-8A13-E86EBBDEEC86}" type="datetime1">
              <a:rPr lang="vi-VN" smtClean="0"/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4BE-06A4-4225-B42D-626DA00E2473}" type="datetime1">
              <a:rPr lang="vi-VN" smtClean="0"/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8955-A731-4FE9-94F1-01D0B9DDB846}" type="datetime1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5AC-EF46-46C7-AE0F-D80D9528A256}" type="datetime1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BCE5-29C2-4028-8B41-8D3B832F6973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Giới thiệu Đại học Cần Thơ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 dirty="0"/>
              <a:t>Bấm để chỉnh sửa kiểu văn bản của Bản cái</a:t>
            </a:r>
            <a:endParaRPr lang="vi-VN" dirty="0"/>
          </a:p>
          <a:p>
            <a:pPr lvl="1"/>
            <a:r>
              <a:rPr lang="vi-VN" dirty="0"/>
              <a:t>Mức hai</a:t>
            </a:r>
            <a:endParaRPr lang="vi-VN" dirty="0"/>
          </a:p>
          <a:p>
            <a:pPr lvl="2"/>
            <a:r>
              <a:rPr lang="vi-VN" dirty="0"/>
              <a:t>Mức ba</a:t>
            </a:r>
            <a:endParaRPr lang="vi-VN" dirty="0"/>
          </a:p>
          <a:p>
            <a:pPr lvl="3"/>
            <a:r>
              <a:rPr lang="vi-VN" dirty="0"/>
              <a:t>Mức bốn</a:t>
            </a:r>
            <a:endParaRPr lang="vi-VN" dirty="0"/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4622-A490-4306-ACD4-A068FE55CF34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8A1-FADB-4E95-8E59-A11B4A1E47E0}" type="datetime1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Giới thiệu Đại học Cần Thơ</a:t>
            </a:r>
            <a:endParaRPr lang="vi-V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52B0-B37E-4826-8411-C26E33213007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F77-CD59-41E8-B4F5-0011F0F1B794}" type="datetime1">
              <a:rPr lang="vi-VN" smtClean="0"/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A87E-0224-4D8A-BAF7-2E7986589F8B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4FFD-AE49-4889-8271-62544C611284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ình ảnh 12"/>
          <p:cNvPicPr>
            <a:picLocks noChangeAspect="1"/>
          </p:cNvPicPr>
          <p:nvPr userDrawn="1"/>
        </p:nvPicPr>
        <p:blipFill>
          <a:blip r:embed="rId1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2" y="703327"/>
            <a:ext cx="1365738" cy="132556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/>
              <a:t>Bấm để chỉnh sửa kiểu văn bản của Bản cái</a:t>
            </a:r>
            <a:endParaRPr lang="vi-VN" dirty="0"/>
          </a:p>
          <a:p>
            <a:pPr lvl="1"/>
            <a:r>
              <a:rPr lang="vi-VN" dirty="0"/>
              <a:t>Mức hai</a:t>
            </a:r>
            <a:endParaRPr lang="vi-VN" dirty="0"/>
          </a:p>
          <a:p>
            <a:pPr lvl="2"/>
            <a:r>
              <a:rPr lang="vi-VN" dirty="0"/>
              <a:t>Mức ba</a:t>
            </a:r>
            <a:endParaRPr lang="vi-VN" dirty="0"/>
          </a:p>
          <a:p>
            <a:pPr lvl="3"/>
            <a:r>
              <a:rPr lang="vi-VN" dirty="0"/>
              <a:t>Mức bốn</a:t>
            </a:r>
            <a:endParaRPr lang="vi-VN" dirty="0"/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407C7C-AA8C-4311-A2C6-B0820AD0E6FF}" type="datetime1">
              <a:rPr lang="vi-VN" smtClean="0"/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vi-VN" dirty="0"/>
              <a:t>Giới thiệu Đại học Cần Thơ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fld id="{EA4DA6AA-FC36-4270-B70D-410266780317}" type="slidenum">
              <a:rPr lang="vi-VN" smtClean="0"/>
            </a:fld>
            <a:endParaRPr lang="vi-VN" dirty="0"/>
          </a:p>
        </p:txBody>
      </p:sp>
      <p:sp>
        <p:nvSpPr>
          <p:cNvPr id="7" name="Chỗ dành sẵn cho Tiêu đề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vi-V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-"/>
        <a:defRPr sz="2800" kern="1200" cap="all" baseline="0">
          <a:solidFill>
            <a:schemeClr val="tx1"/>
          </a:solidFill>
          <a:effectLst/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+"/>
        <a:defRPr sz="2400" kern="1200" cap="all" baseline="0">
          <a:solidFill>
            <a:schemeClr val="tx1"/>
          </a:solidFill>
          <a:effectLst/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D2E5-F508-4FF1-A312-6F9658E5BEE1}" type="datetime1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cit.ctu.edu.v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380258" y="3886199"/>
            <a:ext cx="8689976" cy="1371599"/>
          </a:xfrm>
        </p:spPr>
        <p:txBody>
          <a:bodyPr/>
          <a:lstStyle/>
          <a:p>
            <a:r>
              <a:rPr lang="vi-VN" dirty="0"/>
              <a:t>TS.NUYỄN VĂN A</a:t>
            </a:r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1380258" y="5883274"/>
            <a:ext cx="6672887" cy="365125"/>
          </a:xfrm>
        </p:spPr>
        <p:txBody>
          <a:bodyPr/>
          <a:lstStyle/>
          <a:p>
            <a:r>
              <a:rPr lang="vi-VN" dirty="0">
                <a:latin typeface="+mj-lt"/>
              </a:rPr>
              <a:t>Giới thiệu Đại học Cần Thơ</a:t>
            </a:r>
            <a:endParaRPr lang="vi-VN" dirty="0">
              <a:latin typeface="+mj-lt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b="1" smtClean="0">
                <a:latin typeface="+mj-lt"/>
              </a:rPr>
            </a:fld>
            <a:endParaRPr lang="vi-VN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vi-VN" dirty="0">
                <a:hlinkClick r:id="rId1"/>
              </a:rPr>
              <a:t>KHOA CNTT &amp; TT</a:t>
            </a:r>
            <a:endParaRPr lang="vi-VN" dirty="0"/>
          </a:p>
          <a:p>
            <a:pPr lvl="1"/>
            <a:r>
              <a:rPr lang="vi-VN" dirty="0"/>
              <a:t>ĐƯỢC THÀNH LẬP NĂM 1994 TRÊN CƠ SỞ TRUNG TÂM ĐIỆN TỬ VÀ TIN HỌC</a:t>
            </a:r>
            <a:endParaRPr lang="vi-VN" dirty="0"/>
          </a:p>
          <a:p>
            <a:pPr lvl="1"/>
            <a:r>
              <a:rPr lang="vi-VN" dirty="0"/>
              <a:t>NHIỆM VỤ CỦA KHOA LÀ ĐÀO TẠO</a:t>
            </a:r>
            <a:endParaRPr lang="vi-VN" dirty="0"/>
          </a:p>
          <a:p>
            <a:pPr lvl="2"/>
            <a:r>
              <a:rPr lang="vi-VN" dirty="0"/>
              <a:t>ĐẠI HỌC VÀ SAU ĐẠI HỌC</a:t>
            </a:r>
            <a:endParaRPr lang="vi-VN" dirty="0"/>
          </a:p>
          <a:p>
            <a:pPr lvl="2"/>
            <a:r>
              <a:rPr lang="vi-VN" dirty="0"/>
              <a:t>NCKH VÀ CHUYỂN GIAO CÔNG NGHỆ TRONG LĨNH VỰC CNTT&amp;TT</a:t>
            </a:r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br>
              <a:rPr lang="vi-VN" dirty="0"/>
            </a:b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KHOA CNTT &amp; TT</a:t>
            </a:r>
            <a:endParaRPr lang="vi-VN" dirty="0">
              <a:solidFill>
                <a:srgbClr val="0070C0"/>
              </a:solidFill>
            </a:endParaRPr>
          </a:p>
          <a:p>
            <a:pPr lvl="1"/>
            <a:r>
              <a:rPr lang="vi-VN" dirty="0"/>
              <a:t>TẦM NHÌN ĐẾN NĂM 2020</a:t>
            </a:r>
            <a:endParaRPr lang="vi-VN" dirty="0"/>
          </a:p>
          <a:p>
            <a:pPr lvl="2"/>
            <a:r>
              <a:rPr lang="vi-VN" dirty="0"/>
              <a:t>ĐƠN VỊ ĐÀO TẠO VÀ</a:t>
            </a:r>
            <a:endParaRPr lang="vi-VN" dirty="0"/>
          </a:p>
          <a:p>
            <a:pPr lvl="2"/>
            <a:r>
              <a:rPr lang="vi-VN" dirty="0"/>
              <a:t>NGHIÊN CỨU KHOA HỌC VỀ CNTT&amp;TT MẠNH CỦA CẢ NƯỚC</a:t>
            </a:r>
            <a:endParaRPr lang="vi-VN" dirty="0">
              <a:solidFill>
                <a:srgbClr val="6600CC"/>
              </a:solidFill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KHOA CNTT &amp; TT</a:t>
            </a:r>
            <a:endParaRPr lang="vi-VN" dirty="0">
              <a:solidFill>
                <a:srgbClr val="0070C0"/>
              </a:solidFill>
            </a:endParaRPr>
          </a:p>
          <a:p>
            <a:pPr lvl="1"/>
            <a:r>
              <a:rPr lang="vi-VN" dirty="0"/>
              <a:t>CÁC BỘ MÔN VÀ TRUNG TÂM</a:t>
            </a:r>
            <a:endParaRPr lang="vi-VN" dirty="0"/>
          </a:p>
          <a:p>
            <a:pPr lvl="2"/>
            <a:r>
              <a:rPr lang="vi-VN" dirty="0"/>
              <a:t>BỘ MÔN HỆ THỐNG THÔNG TIN</a:t>
            </a:r>
            <a:endParaRPr lang="vi-VN" dirty="0"/>
          </a:p>
          <a:p>
            <a:pPr lvl="2"/>
            <a:r>
              <a:rPr lang="vi-VN" dirty="0"/>
              <a:t>BỘ MÔN MẠNG MÁY TÍNH &amp; TRUYỀN THÔNG</a:t>
            </a:r>
            <a:endParaRPr lang="vi-VN" dirty="0"/>
          </a:p>
          <a:p>
            <a:pPr lvl="2"/>
            <a:r>
              <a:rPr lang="vi-VN" dirty="0"/>
              <a:t>BỘ MÔN CÔNG NGHỆ PHẦN MỀM</a:t>
            </a:r>
            <a:endParaRPr lang="vi-VN" dirty="0"/>
          </a:p>
          <a:p>
            <a:pPr lvl="2"/>
            <a:r>
              <a:rPr lang="vi-VN" dirty="0"/>
              <a:t>BỘ MÔN KHOA HỌC MÁY TÍNH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KHOA CNTT &amp; TT</a:t>
            </a:r>
            <a:endParaRPr lang="vi-VN" dirty="0">
              <a:solidFill>
                <a:srgbClr val="0070C0"/>
              </a:solidFill>
            </a:endParaRPr>
          </a:p>
          <a:p>
            <a:pPr lvl="1"/>
            <a:r>
              <a:rPr lang="vi-VN" dirty="0"/>
              <a:t>CÁC BỘ MÔN VÀ TRUNG TÂM</a:t>
            </a:r>
            <a:endParaRPr lang="vi-VN" dirty="0"/>
          </a:p>
          <a:p>
            <a:pPr lvl="2"/>
            <a:r>
              <a:rPr lang="vi-VN" dirty="0"/>
              <a:t>BỘ MÔN CÔNG NGHỆ THÔNG TIN</a:t>
            </a:r>
            <a:endParaRPr lang="vi-VN" dirty="0"/>
          </a:p>
          <a:p>
            <a:pPr lvl="2"/>
            <a:r>
              <a:rPr lang="vi-VN" dirty="0"/>
              <a:t>BỘ MÔN TIN HỌC ỨNG DỤNG</a:t>
            </a:r>
            <a:endParaRPr lang="vi-VN" dirty="0"/>
          </a:p>
          <a:p>
            <a:pPr lvl="2"/>
            <a:r>
              <a:rPr lang="vi-VN" dirty="0"/>
              <a:t>TỔ VĂN PHÒNG</a:t>
            </a:r>
            <a:endParaRPr lang="vi-VN" dirty="0"/>
          </a:p>
          <a:p>
            <a:pPr lvl="2"/>
            <a:r>
              <a:rPr lang="vi-VN" dirty="0"/>
              <a:t>TRUNG TÂM ĐIỆN TỬ &amp; TIN HỌC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13775" y="2630911"/>
            <a:ext cx="10364451" cy="1596177"/>
          </a:xfrm>
        </p:spPr>
        <p:txBody>
          <a:bodyPr/>
          <a:lstStyle/>
          <a:p>
            <a:r>
              <a:rPr lang="vi-VN" dirty="0"/>
              <a:t>Cảm ơn sự chú ý của quý vị</a:t>
            </a:r>
            <a:endParaRPr lang="vi-VN" dirty="0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/>
              <a:t>THỜI KỲ VIỆN ĐẠI HỌC CẦN THƠ (1966 – 1975)</a:t>
            </a:r>
            <a:endParaRPr lang="vi-VN" b="1" dirty="0"/>
          </a:p>
          <a:p>
            <a:r>
              <a:rPr lang="vi-VN" b="1" dirty="0"/>
              <a:t>ĐHCT GIAI ĐOẠN SAU NĂM 1975</a:t>
            </a:r>
            <a:endParaRPr lang="vi-VN" b="1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THỜI KỲ VIỆN ĐẠI HỌC CẦN THƠ (1966 – 1975)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ĐƯỢC THÀNH LẬP NGÀY 31 THÁNG 03 NĂM 1966</a:t>
            </a:r>
            <a:endParaRPr lang="vi-VN" dirty="0"/>
          </a:p>
          <a:p>
            <a:r>
              <a:rPr lang="vi-VN" dirty="0"/>
              <a:t>VIỆN ĐẠI HỌC CẦN THƠ CÓ 4 KHOA:</a:t>
            </a:r>
            <a:endParaRPr lang="vi-VN" dirty="0"/>
          </a:p>
          <a:p>
            <a:pPr lvl="1"/>
            <a:r>
              <a:rPr lang="vi-VN" dirty="0"/>
              <a:t>KHOA HỌC </a:t>
            </a:r>
            <a:endParaRPr lang="vi-VN" dirty="0"/>
          </a:p>
          <a:p>
            <a:pPr lvl="1"/>
            <a:r>
              <a:rPr lang="vi-VN" dirty="0"/>
              <a:t>LUẬT KHOA </a:t>
            </a:r>
            <a:endParaRPr lang="vi-VN" dirty="0"/>
          </a:p>
          <a:p>
            <a:pPr lvl="1"/>
            <a:r>
              <a:rPr lang="vi-VN" dirty="0"/>
              <a:t>KHOA HỌC XÃ HỘI , VĂN KHOA, SƯ PHẠM </a:t>
            </a:r>
            <a:endParaRPr lang="vi-VN" dirty="0"/>
          </a:p>
          <a:p>
            <a:pPr lvl="1"/>
            <a:r>
              <a:rPr lang="vi-VN" dirty="0"/>
              <a:t>CAO ĐẲNG NÔNG NGHIỆP VÀ TRUNG TÂM SINH NGỮ</a:t>
            </a: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THỜI KỲ VIỆN ĐẠI HỌC CẦN THƠ (1966 – 1975)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CƠ SỞ VẬT CHẤT CỦA VIỆN ĐẠI HỌC CẦN THƠ TỌA LẠC TRÊN 4 ĐỊA </a:t>
            </a:r>
            <a:r>
              <a:rPr lang="vi-VN" dirty="0" err="1"/>
              <a:t>ĐIỂm</a:t>
            </a:r>
            <a:endParaRPr lang="vi-VN" dirty="0"/>
          </a:p>
          <a:p>
            <a:pPr lvl="1"/>
            <a:r>
              <a:rPr lang="vi-VN" dirty="0"/>
              <a:t>TÒA VIỆN TRƯỞNG (SỐ 5, ĐẠI LỘ HOÀ BÌNH)</a:t>
            </a:r>
            <a:endParaRPr lang="vi-VN" dirty="0"/>
          </a:p>
          <a:p>
            <a:pPr lvl="1"/>
            <a:r>
              <a:rPr lang="vi-VN" dirty="0"/>
              <a:t>KHU I (ĐƯỜNG 30/4)</a:t>
            </a:r>
            <a:endParaRPr lang="vi-VN" dirty="0"/>
          </a:p>
          <a:p>
            <a:pPr lvl="1"/>
            <a:r>
              <a:rPr lang="vi-VN" dirty="0"/>
              <a:t>KHU II: (ĐƯỜNG 3/2)</a:t>
            </a:r>
            <a:endParaRPr lang="vi-VN" dirty="0"/>
          </a:p>
          <a:p>
            <a:pPr lvl="1"/>
            <a:r>
              <a:rPr lang="vi-VN" dirty="0"/>
              <a:t>KHU III: (SỐ 1, LÝ TỰ TRỌNG)</a:t>
            </a:r>
            <a:endParaRPr lang="vi-VN" dirty="0"/>
          </a:p>
          <a:p>
            <a:pPr lvl="1"/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VIỆN ĐẠI HỌC CẦN THƠ ĐƯỢC ĐỔI THÀNH ĐHCT</a:t>
            </a:r>
            <a:endParaRPr lang="vi-VN" dirty="0"/>
          </a:p>
          <a:p>
            <a:r>
              <a:rPr lang="vi-VN" dirty="0"/>
              <a:t>CƠ CẤU ĐHCT HIỆN NAY</a:t>
            </a:r>
            <a:endParaRPr lang="vi-VN" dirty="0"/>
          </a:p>
          <a:p>
            <a:pPr lvl="1"/>
            <a:r>
              <a:rPr lang="vi-VN" dirty="0"/>
              <a:t>KHOA - VIỆN</a:t>
            </a:r>
            <a:endParaRPr lang="vi-VN" dirty="0"/>
          </a:p>
          <a:p>
            <a:pPr lvl="1"/>
            <a:r>
              <a:rPr lang="vi-VN" dirty="0"/>
              <a:t>TRUNG TÂM - TRUNG TÂM ĐÀO TẠO</a:t>
            </a:r>
            <a:endParaRPr lang="vi-VN" dirty="0"/>
          </a:p>
          <a:p>
            <a:pPr lvl="1"/>
            <a:r>
              <a:rPr lang="vi-VN" dirty="0"/>
              <a:t>PHÒNG BAN CHỨC NĂNG</a:t>
            </a:r>
            <a:endParaRPr lang="vi-VN" dirty="0"/>
          </a:p>
          <a:p>
            <a:pPr lvl="1"/>
            <a:r>
              <a:rPr lang="vi-VN" dirty="0"/>
              <a:t>ĐOÀN THỂ &amp; HỘI</a:t>
            </a:r>
            <a:endParaRPr lang="vi-VN" dirty="0"/>
          </a:p>
          <a:p>
            <a:pPr lvl="1"/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KHOA </a:t>
            </a:r>
            <a:r>
              <a:rPr lang="vi-VN" dirty="0" err="1">
                <a:solidFill>
                  <a:srgbClr val="FF0000"/>
                </a:solidFill>
              </a:rPr>
              <a:t>KHOA</a:t>
            </a:r>
            <a:r>
              <a:rPr lang="vi-VN" dirty="0">
                <a:solidFill>
                  <a:srgbClr val="FF0000"/>
                </a:solidFill>
              </a:rPr>
              <a:t> HỌC TỰ NHIÊN</a:t>
            </a:r>
            <a:endParaRPr lang="vi-VN" dirty="0">
              <a:solidFill>
                <a:srgbClr val="FF0000"/>
              </a:solidFill>
            </a:endParaRPr>
          </a:p>
          <a:p>
            <a:pPr lvl="1"/>
            <a:r>
              <a:rPr lang="vi-VN" dirty="0"/>
              <a:t>NGÀY 14/1/1998, TRƯỜNG ĐHCT KHÁNH THÀNH KHOA </a:t>
            </a:r>
            <a:r>
              <a:rPr lang="vi-VN" dirty="0" err="1"/>
              <a:t>KHOA</a:t>
            </a:r>
            <a:r>
              <a:rPr lang="vi-VN" dirty="0"/>
              <a:t> HỌC</a:t>
            </a:r>
            <a:endParaRPr lang="vi-VN" dirty="0"/>
          </a:p>
          <a:p>
            <a:pPr lvl="1"/>
            <a:r>
              <a:rPr lang="vi-VN" dirty="0"/>
              <a:t>CƠ SỞ VẬT CHẤT</a:t>
            </a:r>
            <a:endParaRPr lang="vi-VN" dirty="0"/>
          </a:p>
          <a:p>
            <a:pPr lvl="2"/>
            <a:r>
              <a:rPr lang="vi-VN" dirty="0"/>
              <a:t>12 PHÒNG THÍ NGHIỆM (PTN) CHO SINH, HÓA, VẬT LÝ</a:t>
            </a:r>
            <a:endParaRPr lang="vi-VN" dirty="0"/>
          </a:p>
          <a:p>
            <a:pPr lvl="2"/>
            <a:r>
              <a:rPr lang="vi-VN" dirty="0"/>
              <a:t>06 PHÒNG MÁY TÍNH ĐƯỢC NỐI MẠNG VỚI NHAU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KHOA </a:t>
            </a:r>
            <a:r>
              <a:rPr lang="vi-VN" dirty="0" err="1"/>
              <a:t>KHOA</a:t>
            </a:r>
            <a:r>
              <a:rPr lang="vi-VN" dirty="0"/>
              <a:t> HỌC TỰ NHIÊN</a:t>
            </a:r>
            <a:endParaRPr lang="vi-VN" dirty="0"/>
          </a:p>
          <a:p>
            <a:pPr lvl="1"/>
            <a:r>
              <a:rPr lang="vi-VN" dirty="0"/>
              <a:t>CƠ SỞ VẬT CHẤT</a:t>
            </a:r>
            <a:endParaRPr lang="vi-VN" dirty="0"/>
          </a:p>
          <a:p>
            <a:pPr lvl="2"/>
            <a:r>
              <a:rPr lang="vi-VN" dirty="0"/>
              <a:t>VP KHOA VÀ XƯỞNG SỬA CHỮA</a:t>
            </a:r>
            <a:endParaRPr lang="vi-VN" dirty="0"/>
          </a:p>
          <a:p>
            <a:pPr lvl="2"/>
            <a:r>
              <a:rPr lang="vi-VN" dirty="0"/>
              <a:t>NĂM 2010, TRƯỜNG ĐÃ ĐẦU TƯ MỞ RỘNG KHU PTN CỦA KHOA</a:t>
            </a:r>
            <a:endParaRPr lang="vi-VN" dirty="0"/>
          </a:p>
          <a:p>
            <a:pPr lvl="2"/>
            <a:r>
              <a:rPr lang="vi-VN" dirty="0"/>
              <a:t>XÂY MỚI KHU NHÀ 3 TẦNG VỚI 22 PHÒNG</a:t>
            </a:r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br>
              <a:rPr lang="vi-VN" dirty="0"/>
            </a:b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KHOA </a:t>
            </a:r>
            <a:r>
              <a:rPr lang="vi-VN" dirty="0" err="1">
                <a:solidFill>
                  <a:srgbClr val="FF0000"/>
                </a:solidFill>
              </a:rPr>
              <a:t>KHOA</a:t>
            </a:r>
            <a:r>
              <a:rPr lang="vi-VN" dirty="0">
                <a:solidFill>
                  <a:srgbClr val="FF0000"/>
                </a:solidFill>
              </a:rPr>
              <a:t> HỌC TỰ NHIÊN</a:t>
            </a:r>
            <a:endParaRPr lang="vi-VN" dirty="0">
              <a:solidFill>
                <a:srgbClr val="FF0000"/>
              </a:solidFill>
            </a:endParaRPr>
          </a:p>
          <a:p>
            <a:pPr lvl="1"/>
            <a:r>
              <a:rPr lang="vi-VN" dirty="0"/>
              <a:t>KHOA KHTN HIỆN NAY GỒM 04 BỘ MÔN</a:t>
            </a:r>
            <a:endParaRPr lang="vi-VN" dirty="0"/>
          </a:p>
          <a:p>
            <a:pPr lvl="2"/>
            <a:r>
              <a:rPr lang="vi-VN" dirty="0"/>
              <a:t>BỘ MÔN SINH HỌC</a:t>
            </a:r>
            <a:endParaRPr lang="vi-VN" dirty="0"/>
          </a:p>
          <a:p>
            <a:pPr lvl="2"/>
            <a:r>
              <a:rPr lang="vi-VN" dirty="0"/>
              <a:t>BỘ MÔN HÓA HỌC</a:t>
            </a:r>
            <a:endParaRPr lang="vi-VN" dirty="0"/>
          </a:p>
          <a:p>
            <a:pPr lvl="2"/>
            <a:r>
              <a:rPr lang="vi-VN" dirty="0"/>
              <a:t>Bộ môn toán học</a:t>
            </a:r>
            <a:endParaRPr lang="vi-VN" dirty="0"/>
          </a:p>
          <a:p>
            <a:pPr lvl="2"/>
            <a:r>
              <a:rPr lang="vi-VN" dirty="0"/>
              <a:t>BỘ MÔN VẬT LÝ</a:t>
            </a:r>
            <a:endParaRPr lang="vi-VN" dirty="0"/>
          </a:p>
          <a:p>
            <a:pPr lvl="2"/>
            <a:endParaRPr lang="vi-VN" dirty="0">
              <a:solidFill>
                <a:srgbClr val="FF0000"/>
              </a:solidFill>
            </a:endParaRPr>
          </a:p>
          <a:p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KHOA </a:t>
            </a:r>
            <a:r>
              <a:rPr lang="vi-VN" dirty="0" err="1">
                <a:solidFill>
                  <a:srgbClr val="FF0000"/>
                </a:solidFill>
              </a:rPr>
              <a:t>KHOA</a:t>
            </a:r>
            <a:r>
              <a:rPr lang="vi-VN" dirty="0">
                <a:solidFill>
                  <a:srgbClr val="FF0000"/>
                </a:solidFill>
              </a:rPr>
              <a:t> HỌC TỰ NHIÊN</a:t>
            </a:r>
            <a:endParaRPr lang="vi-VN" dirty="0">
              <a:solidFill>
                <a:srgbClr val="FF0000"/>
              </a:solidFill>
            </a:endParaRPr>
          </a:p>
          <a:p>
            <a:pPr lvl="1"/>
            <a:r>
              <a:rPr lang="vi-VN" dirty="0"/>
              <a:t>CÔNG TÁC ĐÀO TẠO</a:t>
            </a:r>
            <a:endParaRPr lang="vi-VN" dirty="0"/>
          </a:p>
          <a:p>
            <a:pPr lvl="2"/>
            <a:r>
              <a:rPr lang="vi-VN" dirty="0"/>
              <a:t>ĐẠI HỌC: ......</a:t>
            </a:r>
            <a:endParaRPr lang="vi-VN" dirty="0"/>
          </a:p>
          <a:p>
            <a:pPr lvl="2"/>
            <a:r>
              <a:rPr lang="vi-VN" dirty="0"/>
              <a:t>SĐH: .....</a:t>
            </a:r>
            <a:endParaRPr lang="vi-VN" dirty="0"/>
          </a:p>
          <a:p>
            <a:pPr lvl="1"/>
            <a:r>
              <a:rPr lang="vi-VN" dirty="0"/>
              <a:t>CÔNG TÁC NCKH, BÁO CÁO CHUYÊN ĐỀ: ....</a:t>
            </a:r>
            <a:endParaRPr lang="vi-VN" dirty="0"/>
          </a:p>
          <a:p>
            <a:pPr lvl="1"/>
            <a:r>
              <a:rPr lang="vi-VN" dirty="0"/>
              <a:t>CÔNG TÁC NCKH, BÁO CÁO CHUYÊN ĐỀ: ....</a:t>
            </a:r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iọt nước">
  <a:themeElements>
    <a:clrScheme name="Giọt nước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iọt nước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iết kế Tùy chỉn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0</TotalTime>
  <Words>2414</Words>
  <Application>WPS Presentation</Application>
  <PresentationFormat>Widescreen</PresentationFormat>
  <Paragraphs>163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  <vt:variant>
        <vt:lpstr>自定义放映</vt:lpstr>
      </vt:variant>
      <vt:variant>
        <vt:i4>2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Giọt nước</vt:lpstr>
      <vt:lpstr>Thiết kế Tùy chỉnh</vt:lpstr>
      <vt:lpstr>PowerPoint 演示文稿</vt:lpstr>
      <vt:lpstr>NỘI DUNG</vt:lpstr>
      <vt:lpstr>THỜI KỲ VIỆN ĐẠI HỌC CẦN THƠ (1966 – 1975)</vt:lpstr>
      <vt:lpstr>THỜI KỲ VIỆN ĐẠI HỌC CẦN THƠ (1966 – 1975)</vt:lpstr>
      <vt:lpstr>ĐHCT GIAI ĐOẠN SAU NĂM 1975</vt:lpstr>
      <vt:lpstr>ĐHCT GIAI ĐOẠN SAU NĂM 1975</vt:lpstr>
      <vt:lpstr>ĐHCT GIAI ĐOẠN SAU NĂM 1975</vt:lpstr>
      <vt:lpstr>ĐHCT GIAI ĐOẠN SAU NĂM 1975 </vt:lpstr>
      <vt:lpstr>ĐHCT GIAI ĐOẠN SAU NĂM 1975</vt:lpstr>
      <vt:lpstr>ĐHCT GIAI ĐOẠN SAU NĂM 1975</vt:lpstr>
      <vt:lpstr>ĐHCT GIAI ĐOẠN SAU NĂM 1975 </vt:lpstr>
      <vt:lpstr>ĐHCT GIAI ĐOẠN SAU NĂM 1975</vt:lpstr>
      <vt:lpstr>ĐHCT GIAI ĐOẠN SAU NĂM 1975</vt:lpstr>
      <vt:lpstr>Cảm ơn sự chú ý của quý vị</vt:lpstr>
      <vt:lpstr>KHTN</vt:lpstr>
      <vt:lpstr>CNTT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duong</dc:creator>
  <cp:lastModifiedBy>Tấn Sang 9/1</cp:lastModifiedBy>
  <cp:revision>3</cp:revision>
  <dcterms:created xsi:type="dcterms:W3CDTF">2025-10-12T05:14:00Z</dcterms:created>
  <dcterms:modified xsi:type="dcterms:W3CDTF">2025-10-15T06:50:28Z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994399052ADF45D29C5991396AA76A00_13</vt:lpwstr>
  </property>
  <property fmtid="{D5CDD505-2E9C-101B-9397-08002B2CF9AE}" pid="3" name="KSOProductBuildVer">
    <vt:lpwstr>1033-12.2.0.22530</vt:lpwstr>
  </property>
</Properties>
</file>