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54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7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2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3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9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9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2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C4C25-2F6B-4C93-BC75-C49729EA4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dirty="0"/>
              <a:t>Using Google Searches to Predict Restaurant Guests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32293-A4CF-4D2F-9E78-F77F0A807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2000" dirty="0"/>
              <a:t>Anthony Lusardi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A4468-AE05-43A6-BDFD-78B14A47A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6" r="4929"/>
          <a:stretch/>
        </p:blipFill>
        <p:spPr>
          <a:xfrm>
            <a:off x="6270642" y="625684"/>
            <a:ext cx="4696264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3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633A-2DA7-4053-99B6-E62DF98F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research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2692EE-AA28-45CA-A2EE-AD50435BB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3" y="2630488"/>
            <a:ext cx="10167937" cy="3389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2E4845-6E7D-4642-A515-BEFA713BC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3090291"/>
            <a:ext cx="5700501" cy="9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CB31-7A84-404C-9883-8BD6E7EF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interpretation</a:t>
            </a:r>
          </a:p>
        </p:txBody>
      </p:sp>
      <p:pic>
        <p:nvPicPr>
          <p:cNvPr id="4" name="Content Placeholder 3" descr="Graphical user interface, chart, application, line chart&#10;&#10;Description automatically generated">
            <a:extLst>
              <a:ext uri="{FF2B5EF4-FFF2-40B4-BE49-F238E27FC236}">
                <a16:creationId xmlns:a16="http://schemas.microsoft.com/office/drawing/2014/main" id="{06B156F5-7232-43CE-A11B-0CAEE004B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733" y="2478088"/>
            <a:ext cx="8890496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1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CF34-798F-4B96-B1CD-80F1B4CF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analysis How is it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D78C-B25F-4E63-88AB-ED0D8BF86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Anchor terms-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idea behind this is to create a relation for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every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search term to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one single value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68BE4-1A3B-4BC8-978B-33C333E7E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873" y="3703687"/>
            <a:ext cx="7514545" cy="6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85BC-A453-44F7-88FF-02CE9919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04C8D2-4266-40CB-B64E-F21407601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5" t="2794" r="1292" b="4125"/>
          <a:stretch/>
        </p:blipFill>
        <p:spPr>
          <a:xfrm>
            <a:off x="561974" y="2041588"/>
            <a:ext cx="8558533" cy="3592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12B214-6D33-4DF6-83C3-D668F060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" y="4329210"/>
            <a:ext cx="5387807" cy="2392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806D32-FB53-4F3F-BFF9-AD2020A34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689" y="5692087"/>
            <a:ext cx="5029636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2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F979-9651-4FB1-953A-E912C376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194592-61E9-4F6A-B4D3-871A75709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124" y="2296160"/>
            <a:ext cx="5486876" cy="3657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A8C6A2-8FE1-4920-854F-BF78EDF76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788" y="2414919"/>
            <a:ext cx="6216212" cy="353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3202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charter</vt:lpstr>
      <vt:lpstr>AccentBoxVTI</vt:lpstr>
      <vt:lpstr>Using Google Searches to Predict Restaurant Guests</vt:lpstr>
      <vt:lpstr>Previous research</vt:lpstr>
      <vt:lpstr>My interpretation</vt:lpstr>
      <vt:lpstr>Process and analysis How is it done?</vt:lpstr>
      <vt:lpstr>Results</vt:lpstr>
      <vt:lpstr>Further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Google Searches to Predict Restaurant Guests</dc:title>
  <dc:creator>Anthony Lusardi</dc:creator>
  <cp:lastModifiedBy>Anthony Lusardi</cp:lastModifiedBy>
  <cp:revision>2</cp:revision>
  <dcterms:created xsi:type="dcterms:W3CDTF">2020-12-02T21:09:31Z</dcterms:created>
  <dcterms:modified xsi:type="dcterms:W3CDTF">2020-12-02T21:23:41Z</dcterms:modified>
</cp:coreProperties>
</file>