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2"/>
    <p:restoredTop sz="94664"/>
  </p:normalViewPr>
  <p:slideViewPr>
    <p:cSldViewPr snapToGrid="0" snapToObjects="1">
      <p:cViewPr>
        <p:scale>
          <a:sx n="115" d="100"/>
          <a:sy n="115" d="100"/>
        </p:scale>
        <p:origin x="-19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D39A-7965-584D-849A-F9ABFF755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E446E-9ED9-5E41-AB13-7425BA6BC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AECF-6926-9541-9605-760B9C58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1975-7B7E-9E4F-A642-6E83092D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CF9F-2EFC-6544-867C-79EA693A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A9D1-9471-6342-B182-B280719A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9E41-8437-2C43-ACBD-BC2AD883A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4EFB-DAAD-424A-82ED-90B4D955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C4FA-858C-BA4D-82D3-F3696614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9766-274C-6548-AA06-639CC38F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01502-56B2-0344-B11D-DC304B641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AA175-269F-554F-8CEB-E6D45AD1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E981-3A28-D848-B44C-8FB9977A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3C49-309E-B144-89FB-09BBD0AE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4B37-8C40-4D46-AECD-FF0B1EBD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A535-2D9B-AD41-9BD1-287B3B59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1603-F2A6-1142-A40A-BA6E5C71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1178-B252-EB4D-B37A-A86E66FE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30D4-3194-FB45-9C12-9396EC5C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AD9D-6A9E-9A47-B21C-9B7810E1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076-8357-E34B-AEE2-AA40E6AF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8D81D-CD67-5648-B5A7-FA5EF44C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0CD1-D51C-5142-90B6-62EA75F7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1E037-DC74-6746-8D2C-B1AC7E50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1076-494A-BF4B-B8F0-F1257405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9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4D44-8640-9347-833F-1FD87A88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A570-FAFB-ED46-B829-6F28ED020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2EED2-BEB9-DA4E-9D9B-BD999CC82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182A3-E93C-6049-8888-278988D9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1E815-283C-8B4B-B4F4-A42A86FE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EB3DD-7EB0-CD48-9AE5-71E11BD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6CED-C621-5244-B8E7-20E389BD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451AA-D097-3649-BC03-F5D03108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BDECF-97EA-6F4D-8425-C6279A574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EAA20-FF72-554C-8DD5-6B8720DF7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3AE1C-F411-6A45-9AD3-C8683B3A8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65F95-B797-1547-9B56-5704F98D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E10B2-8920-3A4E-8044-7BC9EF9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0C21A-D2D6-A44C-B1B5-58D63D0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1C04-83A9-0A47-9ED9-2C931727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D6C85-08F7-F046-AA86-90874620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0B3EB-B37E-4246-AE3C-2B018703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B821D-6C4A-384C-8406-B01BDAE9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1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D276F-97E9-B64E-945C-E210E955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E9025-1B55-5C4C-A59A-BE7C63D2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9ED62-2C19-6C45-BAAD-E439086F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6BD3-606D-984B-A51F-867A45D7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7B2B-5365-6A4A-9F15-BB28C1CBC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3188F-A287-DC4F-AF83-EA327136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56BEF-643B-394B-A4A5-66290F07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B1676-2EF6-B947-9755-E3029305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C790-229D-5F4D-81DA-697F3530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ABCD-B97E-5A4C-83DA-667ECC7D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4974D-FD96-2A47-AF17-9A5279C68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58526-5FB7-2742-87D0-F0F19CE17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AB3F6-D9E7-EF4F-823C-26F22BA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95599-90CF-8D4E-8461-C9545D27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DDAD3-2B38-F34B-AB6C-9AD8BFD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92769-27C7-484B-9323-37886E7A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0E5F-9807-AE4D-A64A-69ABFFD7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9B8D-9047-AF41-A6B2-D4A803258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7FEE-2D11-8D46-8055-F88A3778DA7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1E2E-B6E4-0949-9CF9-CD21D7FEA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6039-397C-7149-AACA-824A750CD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7FD7-F5CB-FC48-9DD0-27C0C881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6C2018-7383-3249-953A-8B5C4D1B417E}"/>
              </a:ext>
            </a:extLst>
          </p:cNvPr>
          <p:cNvSpPr/>
          <p:nvPr/>
        </p:nvSpPr>
        <p:spPr>
          <a:xfrm>
            <a:off x="8424472" y="524533"/>
            <a:ext cx="995439" cy="984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Drink-</a:t>
            </a:r>
            <a:r>
              <a:rPr lang="en-US" altLang="zh-CN" sz="1400" dirty="0" err="1"/>
              <a:t>ing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942DB8-8754-8F45-87E3-DB97B4D67D66}"/>
              </a:ext>
            </a:extLst>
          </p:cNvPr>
          <p:cNvSpPr/>
          <p:nvPr/>
        </p:nvSpPr>
        <p:spPr>
          <a:xfrm>
            <a:off x="8492758" y="3212300"/>
            <a:ext cx="995439" cy="984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Smok-ing</a:t>
            </a: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CA2E2-7649-4349-BE98-88F08BCC262E}"/>
              </a:ext>
            </a:extLst>
          </p:cNvPr>
          <p:cNvSpPr/>
          <p:nvPr/>
        </p:nvSpPr>
        <p:spPr>
          <a:xfrm>
            <a:off x="8722705" y="5460675"/>
            <a:ext cx="995439" cy="984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Greek</a:t>
            </a:r>
          </a:p>
          <a:p>
            <a:pPr algn="ctr"/>
            <a:r>
              <a:rPr lang="en-US" altLang="zh-CN" sz="1400" dirty="0"/>
              <a:t>Life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3A1930-C365-9C45-BA2B-F0A24ABE040D}"/>
              </a:ext>
            </a:extLst>
          </p:cNvPr>
          <p:cNvSpPr/>
          <p:nvPr/>
        </p:nvSpPr>
        <p:spPr>
          <a:xfrm>
            <a:off x="10903140" y="3233473"/>
            <a:ext cx="995439" cy="984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GPA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89381-E695-414E-B7C7-9CEA86C69E6F}"/>
              </a:ext>
            </a:extLst>
          </p:cNvPr>
          <p:cNvSpPr/>
          <p:nvPr/>
        </p:nvSpPr>
        <p:spPr>
          <a:xfrm>
            <a:off x="7025186" y="30964"/>
            <a:ext cx="496966" cy="446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4C9A5-D443-7D42-A74E-509E66BA57F8}"/>
              </a:ext>
            </a:extLst>
          </p:cNvPr>
          <p:cNvSpPr/>
          <p:nvPr/>
        </p:nvSpPr>
        <p:spPr>
          <a:xfrm>
            <a:off x="7037716" y="584953"/>
            <a:ext cx="522159" cy="468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961C6-A20D-4F49-90DF-735A3E85DAD5}"/>
              </a:ext>
            </a:extLst>
          </p:cNvPr>
          <p:cNvSpPr/>
          <p:nvPr/>
        </p:nvSpPr>
        <p:spPr>
          <a:xfrm>
            <a:off x="7035011" y="1188784"/>
            <a:ext cx="522159" cy="468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63C00-25C6-F64A-97BC-34C57B75BED1}"/>
              </a:ext>
            </a:extLst>
          </p:cNvPr>
          <p:cNvSpPr/>
          <p:nvPr/>
        </p:nvSpPr>
        <p:spPr>
          <a:xfrm>
            <a:off x="6556994" y="1820723"/>
            <a:ext cx="1121326" cy="583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Problem</a:t>
            </a:r>
          </a:p>
          <a:p>
            <a:pPr algn="ctr"/>
            <a:r>
              <a:rPr lang="en-US" altLang="zh-CN" dirty="0"/>
              <a:t>drinking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283B42-01A6-C142-A270-5381F3D85626}"/>
              </a:ext>
            </a:extLst>
          </p:cNvPr>
          <p:cNvSpPr/>
          <p:nvPr/>
        </p:nvSpPr>
        <p:spPr>
          <a:xfrm>
            <a:off x="7112766" y="2630452"/>
            <a:ext cx="450731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e3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3165B-894E-1C4A-BDD9-85ABAC9E2256}"/>
              </a:ext>
            </a:extLst>
          </p:cNvPr>
          <p:cNvSpPr/>
          <p:nvPr/>
        </p:nvSpPr>
        <p:spPr>
          <a:xfrm>
            <a:off x="7100670" y="3219511"/>
            <a:ext cx="429609" cy="38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e4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0B7238-CB90-9844-A9F6-00979B2DE8C7}"/>
              </a:ext>
            </a:extLst>
          </p:cNvPr>
          <p:cNvSpPr/>
          <p:nvPr/>
        </p:nvSpPr>
        <p:spPr>
          <a:xfrm>
            <a:off x="7112766" y="3792063"/>
            <a:ext cx="450731" cy="40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e8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1C70E-9D9A-4C47-864A-1311D37E0EF9}"/>
              </a:ext>
            </a:extLst>
          </p:cNvPr>
          <p:cNvSpPr/>
          <p:nvPr/>
        </p:nvSpPr>
        <p:spPr>
          <a:xfrm>
            <a:off x="7909622" y="4397415"/>
            <a:ext cx="546982" cy="465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e11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57F6B-C9AF-8644-8CF0-19A98D4BB2CE}"/>
              </a:ext>
            </a:extLst>
          </p:cNvPr>
          <p:cNvSpPr/>
          <p:nvPr/>
        </p:nvSpPr>
        <p:spPr>
          <a:xfrm>
            <a:off x="7096728" y="4397415"/>
            <a:ext cx="567559" cy="40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e12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7AF333-4E48-0F47-8BDC-55ADD4A76881}"/>
              </a:ext>
            </a:extLst>
          </p:cNvPr>
          <p:cNvSpPr/>
          <p:nvPr/>
        </p:nvSpPr>
        <p:spPr>
          <a:xfrm>
            <a:off x="7025186" y="5048393"/>
            <a:ext cx="429067" cy="385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CC7F56-4CE5-7E44-AC81-D8AFCEC3DDE7}"/>
              </a:ext>
            </a:extLst>
          </p:cNvPr>
          <p:cNvSpPr/>
          <p:nvPr/>
        </p:nvSpPr>
        <p:spPr>
          <a:xfrm>
            <a:off x="7025187" y="5604448"/>
            <a:ext cx="531983" cy="385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a6i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4051CA-4E68-A34C-B5F9-1BC877AF61CB}"/>
              </a:ext>
            </a:extLst>
          </p:cNvPr>
          <p:cNvSpPr/>
          <p:nvPr/>
        </p:nvSpPr>
        <p:spPr>
          <a:xfrm>
            <a:off x="7025187" y="6277505"/>
            <a:ext cx="531983" cy="360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a8d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EA6FE-8433-DA4F-8375-004E1190D747}"/>
              </a:ext>
            </a:extLst>
          </p:cNvPr>
          <p:cNvSpPr/>
          <p:nvPr/>
        </p:nvSpPr>
        <p:spPr>
          <a:xfrm>
            <a:off x="11182662" y="2173487"/>
            <a:ext cx="841804" cy="43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60A8FB-B1D7-DF44-BA7A-6914DC119D0F}"/>
              </a:ext>
            </a:extLst>
          </p:cNvPr>
          <p:cNvSpPr/>
          <p:nvPr/>
        </p:nvSpPr>
        <p:spPr>
          <a:xfrm>
            <a:off x="10195809" y="2192116"/>
            <a:ext cx="841804" cy="43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C51A5E-7620-384A-A984-412572BE2C4A}"/>
              </a:ext>
            </a:extLst>
          </p:cNvPr>
          <p:cNvSpPr/>
          <p:nvPr/>
        </p:nvSpPr>
        <p:spPr>
          <a:xfrm>
            <a:off x="9545533" y="73198"/>
            <a:ext cx="554636" cy="43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g15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E5A5B8-CB89-B240-8603-6E1298423731}"/>
              </a:ext>
            </a:extLst>
          </p:cNvPr>
          <p:cNvSpPr/>
          <p:nvPr/>
        </p:nvSpPr>
        <p:spPr>
          <a:xfrm>
            <a:off x="9798668" y="667647"/>
            <a:ext cx="554636" cy="43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g16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D91A17-B786-954C-9DC8-FE5A95EA0D98}"/>
              </a:ext>
            </a:extLst>
          </p:cNvPr>
          <p:cNvSpPr/>
          <p:nvPr/>
        </p:nvSpPr>
        <p:spPr>
          <a:xfrm>
            <a:off x="9580366" y="1289866"/>
            <a:ext cx="554636" cy="43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g17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8AC2A7-FF67-A548-A734-CA6E01BDD34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2152" y="254092"/>
            <a:ext cx="970606" cy="6327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1D3CC9-3CF2-A647-B619-E0347A79EE0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559875" y="819392"/>
            <a:ext cx="932883" cy="9514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21C965-265F-1742-9426-5DE2798391B5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7557170" y="1016784"/>
            <a:ext cx="867302" cy="40643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FAAF4A-6ABC-684B-864A-AF28FECF87F6}"/>
              </a:ext>
            </a:extLst>
          </p:cNvPr>
          <p:cNvCxnSpPr>
            <a:stCxn id="22" idx="1"/>
            <a:endCxn id="4" idx="7"/>
          </p:cNvCxnSpPr>
          <p:nvPr/>
        </p:nvCxnSpPr>
        <p:spPr>
          <a:xfrm flipH="1">
            <a:off x="9274132" y="292366"/>
            <a:ext cx="271401" cy="37634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13A0A5-4846-F24F-959B-520344B56884}"/>
              </a:ext>
            </a:extLst>
          </p:cNvPr>
          <p:cNvCxnSpPr>
            <a:stCxn id="23" idx="1"/>
          </p:cNvCxnSpPr>
          <p:nvPr/>
        </p:nvCxnSpPr>
        <p:spPr>
          <a:xfrm flipH="1">
            <a:off x="9419911" y="886815"/>
            <a:ext cx="37875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80E234-AEA4-CE4C-83E0-C0ABF29CD17D}"/>
              </a:ext>
            </a:extLst>
          </p:cNvPr>
          <p:cNvCxnSpPr>
            <a:stCxn id="24" idx="1"/>
            <a:endCxn id="4" idx="5"/>
          </p:cNvCxnSpPr>
          <p:nvPr/>
        </p:nvCxnSpPr>
        <p:spPr>
          <a:xfrm flipH="1" flipV="1">
            <a:off x="9274132" y="1364857"/>
            <a:ext cx="306234" cy="1441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136C78-7426-3342-91A3-59F111AC660D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V="1">
            <a:off x="7678320" y="1016784"/>
            <a:ext cx="746152" cy="10958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E6973F-E6B9-EB4F-94C5-0D760F9549DE}"/>
              </a:ext>
            </a:extLst>
          </p:cNvPr>
          <p:cNvCxnSpPr>
            <a:stCxn id="12" idx="3"/>
            <a:endCxn id="5" idx="2"/>
          </p:cNvCxnSpPr>
          <p:nvPr/>
        </p:nvCxnSpPr>
        <p:spPr>
          <a:xfrm>
            <a:off x="7563497" y="2832821"/>
            <a:ext cx="929261" cy="87173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37FCF5-9278-3A49-B8B9-01BFDE186221}"/>
              </a:ext>
            </a:extLst>
          </p:cNvPr>
          <p:cNvCxnSpPr>
            <a:stCxn id="13" idx="3"/>
            <a:endCxn id="5" idx="2"/>
          </p:cNvCxnSpPr>
          <p:nvPr/>
        </p:nvCxnSpPr>
        <p:spPr>
          <a:xfrm>
            <a:off x="7530279" y="3412397"/>
            <a:ext cx="962479" cy="29215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D770C6-A228-394A-A61D-6E1FDED84695}"/>
              </a:ext>
            </a:extLst>
          </p:cNvPr>
          <p:cNvCxnSpPr>
            <a:stCxn id="14" idx="3"/>
            <a:endCxn id="5" idx="2"/>
          </p:cNvCxnSpPr>
          <p:nvPr/>
        </p:nvCxnSpPr>
        <p:spPr>
          <a:xfrm flipV="1">
            <a:off x="7563497" y="3704551"/>
            <a:ext cx="929261" cy="28988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0F82D3-BC29-E145-A2A1-2953B5C9C94F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7664287" y="3704551"/>
            <a:ext cx="828471" cy="89445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4E8B73-F50B-DF41-9C6B-4869A2F47919}"/>
              </a:ext>
            </a:extLst>
          </p:cNvPr>
          <p:cNvCxnSpPr>
            <a:stCxn id="15" idx="3"/>
            <a:endCxn id="5" idx="2"/>
          </p:cNvCxnSpPr>
          <p:nvPr/>
        </p:nvCxnSpPr>
        <p:spPr>
          <a:xfrm flipV="1">
            <a:off x="8456604" y="3704551"/>
            <a:ext cx="36154" cy="9255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C5F62C-F281-B041-BC3D-3C0A8BFB8BEB}"/>
              </a:ext>
            </a:extLst>
          </p:cNvPr>
          <p:cNvCxnSpPr>
            <a:stCxn id="17" idx="3"/>
            <a:endCxn id="6" idx="2"/>
          </p:cNvCxnSpPr>
          <p:nvPr/>
        </p:nvCxnSpPr>
        <p:spPr>
          <a:xfrm>
            <a:off x="7454253" y="5241036"/>
            <a:ext cx="1268452" cy="7118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C9676C-48FF-D84F-BFAF-DA3243532069}"/>
              </a:ext>
            </a:extLst>
          </p:cNvPr>
          <p:cNvCxnSpPr>
            <a:stCxn id="18" idx="3"/>
            <a:endCxn id="6" idx="2"/>
          </p:cNvCxnSpPr>
          <p:nvPr/>
        </p:nvCxnSpPr>
        <p:spPr>
          <a:xfrm>
            <a:off x="7557170" y="5797091"/>
            <a:ext cx="1165535" cy="15583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A8E231-5370-8C42-919F-9A5AA000FF00}"/>
              </a:ext>
            </a:extLst>
          </p:cNvPr>
          <p:cNvCxnSpPr>
            <a:cxnSpLocks/>
            <a:stCxn id="19" idx="3"/>
            <a:endCxn id="6" idx="2"/>
          </p:cNvCxnSpPr>
          <p:nvPr/>
        </p:nvCxnSpPr>
        <p:spPr>
          <a:xfrm flipV="1">
            <a:off x="7557170" y="5952926"/>
            <a:ext cx="1165535" cy="50493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C51224-5F54-9346-9EAE-56241D74E9B7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8922192" y="1509034"/>
            <a:ext cx="68286" cy="170326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D03C296E-5854-2F4C-89E9-055C5C28D867}"/>
              </a:ext>
            </a:extLst>
          </p:cNvPr>
          <p:cNvCxnSpPr>
            <a:stCxn id="6" idx="6"/>
            <a:endCxn id="5" idx="6"/>
          </p:cNvCxnSpPr>
          <p:nvPr/>
        </p:nvCxnSpPr>
        <p:spPr>
          <a:xfrm flipH="1" flipV="1">
            <a:off x="9488197" y="3704551"/>
            <a:ext cx="229947" cy="2248375"/>
          </a:xfrm>
          <a:prstGeom prst="curvedConnector3">
            <a:avLst>
              <a:gd name="adj1" fmla="val -99414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64174AEC-7690-F14B-B36B-333FDF9D7654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H="1" flipV="1">
            <a:off x="8922192" y="1509034"/>
            <a:ext cx="795952" cy="4443892"/>
          </a:xfrm>
          <a:prstGeom prst="curvedConnector4">
            <a:avLst>
              <a:gd name="adj1" fmla="val -28720"/>
              <a:gd name="adj2" fmla="val 65996"/>
            </a:avLst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285CE3D6-4517-9047-862B-773EE9D04897}"/>
              </a:ext>
            </a:extLst>
          </p:cNvPr>
          <p:cNvCxnSpPr>
            <a:endCxn id="7" idx="2"/>
          </p:cNvCxnSpPr>
          <p:nvPr/>
        </p:nvCxnSpPr>
        <p:spPr>
          <a:xfrm rot="16200000" flipH="1">
            <a:off x="8937386" y="1759969"/>
            <a:ext cx="2302501" cy="1629008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221D42B8-39F2-D640-96E5-E779D365BEAF}"/>
              </a:ext>
            </a:extLst>
          </p:cNvPr>
          <p:cNvCxnSpPr>
            <a:stCxn id="6" idx="6"/>
          </p:cNvCxnSpPr>
          <p:nvPr/>
        </p:nvCxnSpPr>
        <p:spPr>
          <a:xfrm flipV="1">
            <a:off x="9718144" y="3859080"/>
            <a:ext cx="1184996" cy="2093846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F2D61C-2B6D-1242-9542-430D92BE7B70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9488197" y="3704551"/>
            <a:ext cx="1414943" cy="211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956DA2-87EA-4B49-A5A3-816489D2E1F3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10616711" y="2630452"/>
            <a:ext cx="784149" cy="60302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751C758-B799-FE4E-8B80-3C548A4922B4}"/>
              </a:ext>
            </a:extLst>
          </p:cNvPr>
          <p:cNvCxnSpPr>
            <a:stCxn id="20" idx="2"/>
            <a:endCxn id="7" idx="0"/>
          </p:cNvCxnSpPr>
          <p:nvPr/>
        </p:nvCxnSpPr>
        <p:spPr>
          <a:xfrm flipH="1">
            <a:off x="11400860" y="2611823"/>
            <a:ext cx="202704" cy="62165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5372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Yunran Chen</dc:creator>
  <cp:lastModifiedBy>Yunran Chen</cp:lastModifiedBy>
  <cp:revision>5</cp:revision>
  <dcterms:created xsi:type="dcterms:W3CDTF">2020-02-17T16:34:24Z</dcterms:created>
  <dcterms:modified xsi:type="dcterms:W3CDTF">2020-02-17T18:13:20Z</dcterms:modified>
</cp:coreProperties>
</file>