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Student</a:t>
            </a:r>
            <a:r>
              <a:rPr/>
              <a:t> </a:t>
            </a:r>
            <a:r>
              <a:rPr/>
              <a:t>life</a:t>
            </a:r>
            <a:r>
              <a:rPr/>
              <a:t> </a:t>
            </a:r>
            <a:r>
              <a:rPr/>
              <a:t>and</a:t>
            </a:r>
            <a:r>
              <a:rPr/>
              <a:t> </a:t>
            </a:r>
            <a:r>
              <a:rPr/>
              <a:t>family</a:t>
            </a:r>
            <a:r>
              <a:rPr/>
              <a:t> </a:t>
            </a:r>
            <a:r>
              <a:rPr/>
              <a:t>circumstances</a:t>
            </a:r>
            <a:r>
              <a:rPr/>
              <a:t> </a:t>
            </a:r>
            <a:r>
              <a:rPr/>
              <a:t>that</a:t>
            </a:r>
            <a:r>
              <a:rPr/>
              <a:t> </a:t>
            </a:r>
            <a:r>
              <a:rPr/>
              <a:t>affect</a:t>
            </a:r>
            <a:r>
              <a:rPr/>
              <a:t> </a:t>
            </a:r>
            <a:r>
              <a:rPr/>
              <a:t>alcohol</a:t>
            </a:r>
            <a:r>
              <a:rPr/>
              <a:t> </a:t>
            </a:r>
            <a:r>
              <a:rPr/>
              <a:t>consumption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Colin</a:t>
            </a:r>
            <a:r>
              <a:rPr/>
              <a:t> </a:t>
            </a:r>
            <a:r>
              <a:rPr/>
              <a:t>Lee,</a:t>
            </a:r>
            <a:r>
              <a:rPr/>
              <a:t> </a:t>
            </a:r>
            <a:r>
              <a:rPr/>
              <a:t>Danielle</a:t>
            </a:r>
            <a:r>
              <a:rPr/>
              <a:t> </a:t>
            </a:r>
            <a:r>
              <a:rPr/>
              <a:t>Mensah</a:t>
            </a:r>
            <a:r>
              <a:rPr/>
              <a:t> </a:t>
            </a:r>
            <a:r>
              <a:rPr/>
              <a:t>and</a:t>
            </a:r>
            <a:r>
              <a:rPr/>
              <a:t> </a:t>
            </a:r>
            <a:r>
              <a:rPr/>
              <a:t>Haby</a:t>
            </a:r>
            <a:r>
              <a:rPr/>
              <a:t> </a:t>
            </a:r>
            <a:r>
              <a:rPr/>
              <a:t>Sow</a:t>
            </a:r>
          </a:p>
        </p:txBody>
      </p:sp>
      <p:sp>
        <p:nvSpPr>
          <p:cNvPr id="4" name="Date Placeholder 3"/>
          <p:cNvSpPr>
            <a:spLocks noGrp="1"/>
          </p:cNvSpPr>
          <p:nvPr>
            <p:ph type="dt" sz="half" idx="10"/>
          </p:nvPr>
        </p:nvSpPr>
        <p:spPr/>
        <p:txBody>
          <a:bodyPr/>
          <a:lstStyle/>
          <a:p>
            <a:pPr lvl="0" marL="0" indent="0">
              <a:buNone/>
            </a:pPr>
            <a:r>
              <a:rPr/>
              <a:t>19/11/2021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Methodology</a:t>
            </a:r>
          </a:p>
          <a:p>
            <a:pPr lvl="0" marL="0" indent="0">
              <a:buNone/>
            </a:pPr>
            <a:r>
              <a:rPr/>
              <a:t>Logistic Regression Choice</a:t>
            </a:r>
          </a:p>
          <a:p>
            <a:pPr lvl="0" marL="0" indent="0">
              <a:buNone/>
            </a:pPr>
            <a:r>
              <a:rPr/>
              <a:t>A logistic regression was conducted to determine what sort of family or external factors may be drivers for student alcohol consumption. This decision was made in context of categorical nature of many of the variables.These indicators are involved with impacting whether or not a student can be considered an “alcoholic” or "binge drinker.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Logistic</a:t>
                      </a:r>
                      <a:r>
                        <a:rPr/>
                        <a:t> </a:t>
                      </a:r>
                      <a:r>
                        <a:rPr/>
                        <a:t>Regression</a:t>
                      </a:r>
                      <a:r>
                        <a:rPr/>
                        <a:t> </a:t>
                      </a:r>
                      <a:r>
                        <a:rPr/>
                        <a:t>model</a:t>
                      </a:r>
                      <a:r>
                        <a:rPr/>
                        <a:t> </a:t>
                      </a:r>
                      <a:r>
                        <a:rPr/>
                        <a:t>Thus,</a:t>
                      </a:r>
                      <a:r>
                        <a:rPr/>
                        <a:t> </a:t>
                      </a:r>
                      <a:r>
                        <a:rPr/>
                        <a:t>in</a:t>
                      </a:r>
                      <a:r>
                        <a:rPr/>
                        <a:t> </a:t>
                      </a:r>
                      <a:r>
                        <a:rPr/>
                        <a:t>order</a:t>
                      </a:r>
                      <a:r>
                        <a:rPr/>
                        <a:t> </a:t>
                      </a:r>
                      <a:r>
                        <a:rPr/>
                        <a:t>to</a:t>
                      </a:r>
                      <a:r>
                        <a:rPr/>
                        <a:t> </a:t>
                      </a:r>
                      <a:r>
                        <a:rPr/>
                        <a:t>set</a:t>
                      </a:r>
                      <a:r>
                        <a:rPr/>
                        <a:t> </a:t>
                      </a:r>
                      <a:r>
                        <a:rPr/>
                        <a:t>up</a:t>
                      </a:r>
                      <a:r>
                        <a:rPr/>
                        <a:t> </a:t>
                      </a:r>
                      <a:r>
                        <a:rPr/>
                        <a:t>this</a:t>
                      </a:r>
                      <a:r>
                        <a:rPr/>
                        <a:t> </a:t>
                      </a:r>
                      <a:r>
                        <a:rPr/>
                        <a:t>logistic</a:t>
                      </a:r>
                      <a:r>
                        <a:rPr/>
                        <a:t> </a:t>
                      </a:r>
                      <a:r>
                        <a:rPr/>
                        <a:t>regression,</a:t>
                      </a:r>
                      <a:r>
                        <a:rPr/>
                        <a:t> </a:t>
                      </a:r>
                      <a:r>
                        <a:rPr/>
                        <a:t>we</a:t>
                      </a:r>
                      <a:r>
                        <a:rPr/>
                        <a:t> </a:t>
                      </a:r>
                      <a:r>
                        <a:rPr/>
                        <a:t>had</a:t>
                      </a:r>
                      <a:r>
                        <a:rPr/>
                        <a:t> </a:t>
                      </a:r>
                      <a:r>
                        <a:rPr/>
                        <a:t>to</a:t>
                      </a:r>
                      <a:r>
                        <a:rPr/>
                        <a:t> </a:t>
                      </a:r>
                      <a:r>
                        <a:rPr/>
                        <a:t>begin</a:t>
                      </a:r>
                      <a:r>
                        <a:rPr/>
                        <a:t> </a:t>
                      </a:r>
                      <a:r>
                        <a:rPr/>
                        <a:t>by</a:t>
                      </a:r>
                      <a:r>
                        <a:rPr/>
                        <a:t> </a:t>
                      </a:r>
                      <a:r>
                        <a:rPr/>
                        <a:t>transforming</a:t>
                      </a:r>
                      <a:r>
                        <a:rPr/>
                        <a:t> </a:t>
                      </a:r>
                      <a:r>
                        <a:rPr/>
                        <a:t>the</a:t>
                      </a:r>
                      <a:r>
                        <a:rPr/>
                        <a:t> </a:t>
                      </a:r>
                      <a:r>
                        <a:rPr/>
                        <a:t>weekday</a:t>
                      </a:r>
                      <a:r>
                        <a:rPr/>
                        <a:t> </a:t>
                      </a:r>
                      <a:r>
                        <a:rPr/>
                        <a:t>alcoholic</a:t>
                      </a:r>
                      <a:r>
                        <a:rPr/>
                        <a:t> </a:t>
                      </a:r>
                      <a:r>
                        <a:rPr/>
                        <a:t>consumption</a:t>
                      </a:r>
                      <a:r>
                        <a:rPr/>
                        <a:t> </a:t>
                      </a:r>
                      <a:r>
                        <a:rPr/>
                        <a:t>(Dalc)</a:t>
                      </a:r>
                      <a:r>
                        <a:rPr/>
                        <a:t> </a:t>
                      </a:r>
                      <a:r>
                        <a:rPr/>
                        <a:t>value</a:t>
                      </a:r>
                      <a:r>
                        <a:rPr/>
                        <a:t> </a:t>
                      </a:r>
                      <a:r>
                        <a:rPr/>
                        <a:t>into</a:t>
                      </a:r>
                      <a:r>
                        <a:rPr/>
                        <a:t> </a:t>
                      </a:r>
                      <a:r>
                        <a:rPr/>
                        <a:t>a</a:t>
                      </a:r>
                      <a:r>
                        <a:rPr/>
                        <a:t> </a:t>
                      </a:r>
                      <a:r>
                        <a:rPr/>
                        <a:t>binary</a:t>
                      </a:r>
                      <a:r>
                        <a:rPr/>
                        <a:t> </a:t>
                      </a:r>
                      <a:r>
                        <a:rPr/>
                        <a:t>variable</a:t>
                      </a:r>
                      <a:r>
                        <a:rPr/>
                        <a:t> </a:t>
                      </a:r>
                      <a:r>
                        <a:rPr/>
                        <a:t>and</a:t>
                      </a:r>
                      <a:r>
                        <a:rPr/>
                        <a:t> </a:t>
                      </a:r>
                      <a:r>
                        <a:rPr/>
                        <a:t>other</a:t>
                      </a:r>
                      <a:r>
                        <a:rPr/>
                        <a:t> </a:t>
                      </a:r>
                      <a:r>
                        <a:rPr/>
                        <a:t>transformation</a:t>
                      </a:r>
                      <a:r>
                        <a:rPr/>
                        <a:t> </a:t>
                      </a:r>
                      <a:r>
                        <a:rPr/>
                        <a:t>of</a:t>
                      </a:r>
                      <a:r>
                        <a:rPr/>
                        <a:t> </a:t>
                      </a:r>
                      <a:r>
                        <a:rPr/>
                        <a:t>some</a:t>
                      </a:r>
                      <a:r>
                        <a:rPr/>
                        <a:t> </a:t>
                      </a:r>
                      <a:r>
                        <a:rPr/>
                        <a:t>explanatory</a:t>
                      </a:r>
                      <a:r>
                        <a:rPr/>
                        <a:t> </a:t>
                      </a:r>
                      <a:r>
                        <a:rPr/>
                        <a:t>variables</a:t>
                      </a:r>
                      <a:r>
                        <a:rPr/>
                        <a:t> </a:t>
                      </a:r>
                      <a:r>
                        <a:rPr/>
                        <a:t>as</a:t>
                      </a:r>
                      <a:r>
                        <a:rPr/>
                        <a:t> </a:t>
                      </a:r>
                      <a:r>
                        <a:rPr/>
                        <a:t>well.</a:t>
                      </a:r>
                      <a:r>
                        <a:rPr/>
                        <a:t> </a:t>
                      </a:r>
                      <a:r>
                        <a:rPr/>
                        <a:t>The</a:t>
                      </a:r>
                      <a:r>
                        <a:rPr/>
                        <a:t> </a:t>
                      </a:r>
                      <a:r>
                        <a:rPr/>
                        <a:t>logistic</a:t>
                      </a:r>
                      <a:r>
                        <a:rPr/>
                        <a:t> </a:t>
                      </a:r>
                      <a:r>
                        <a:rPr/>
                        <a:t>regression</a:t>
                      </a:r>
                      <a:r>
                        <a:rPr/>
                        <a:t> </a:t>
                      </a:r>
                      <a:r>
                        <a:rPr/>
                        <a:t>model</a:t>
                      </a:r>
                      <a:r>
                        <a:rPr/>
                        <a:t> </a:t>
                      </a:r>
                      <a:r>
                        <a:rPr/>
                        <a:t>is</a:t>
                      </a:r>
                      <a:r>
                        <a:rPr/>
                        <a:t> </a:t>
                      </a:r>
                      <a:r>
                        <a:rPr/>
                        <a:t>the</a:t>
                      </a:r>
                      <a:r>
                        <a:rPr/>
                        <a:t> </a:t>
                      </a:r>
                      <a:r>
                        <a:rPr/>
                        <a:t>following</a:t>
                      </a:r>
                      <a:r>
                        <a:rPr/>
                        <a:t> </a:t>
                      </a:r>
                      <a:r>
                        <a:rPr/>
                        <a:t>one:</a:t>
                      </a:r>
                    </a:p>
                  </a:txBody>
                </a:tc>
              </a:tr>
              <a:tr h="0">
                <a:tc>
                  <a:txBody>
                    <a:bodyPr/>
                    <a:lstStyle/>
                    <a:p>
                      <a:pPr lvl="0" marL="0" indent="0">
                        <a:buNone/>
                      </a:pPr>
                      <a:r>
                        <a:rPr/>
                        <a:t>logit(pii)</a:t>
                      </a:r>
                      <a:r>
                        <a:rPr/>
                        <a:t> </a:t>
                      </a:r>
                      <a:r>
                        <a:rPr/>
                        <a:t>=</a:t>
                      </a:r>
                      <a:r>
                        <a:rPr/>
                        <a:t> </a:t>
                      </a:r>
                      <a:r>
                        <a:rPr/>
                        <a:t>log(pii/(1-pii))</a:t>
                      </a:r>
                      <a:r>
                        <a:rPr/>
                        <a:t> </a:t>
                      </a:r>
                      <a:r>
                        <a:rPr/>
                        <a:t>=</a:t>
                      </a:r>
                      <a:r>
                        <a:rPr/>
                        <a:t> </a:t>
                      </a:r>
                      <a:r>
                        <a:rPr/>
                        <a:t>B0</a:t>
                      </a:r>
                      <a:r>
                        <a:rPr/>
                        <a:t> </a:t>
                      </a:r>
                      <a:r>
                        <a:rPr/>
                        <a:t>+</a:t>
                      </a:r>
                      <a:r>
                        <a:rPr/>
                        <a:t> </a:t>
                      </a:r>
                      <a:r>
                        <a:rPr/>
                        <a:t>B1(urbani)</a:t>
                      </a:r>
                      <a:r>
                        <a:rPr/>
                        <a:t> </a:t>
                      </a:r>
                      <a:r>
                        <a:rPr/>
                        <a:t>+</a:t>
                      </a:r>
                      <a:r>
                        <a:rPr/>
                        <a:t> </a:t>
                      </a:r>
                      <a:r>
                        <a:rPr/>
                        <a:t>B2(famsmalli)</a:t>
                      </a:r>
                      <a:r>
                        <a:rPr/>
                        <a:t> </a:t>
                      </a:r>
                      <a:r>
                        <a:rPr/>
                        <a:t>+</a:t>
                      </a:r>
                      <a:r>
                        <a:rPr/>
                        <a:t> </a:t>
                      </a:r>
                      <a:r>
                        <a:rPr/>
                        <a:t>B3(parents_togetheri)</a:t>
                      </a:r>
                      <a:r>
                        <a:rPr/>
                        <a:t> </a:t>
                      </a:r>
                      <a:r>
                        <a:rPr/>
                        <a:t>+</a:t>
                      </a:r>
                      <a:r>
                        <a:rPr/>
                        <a:t> </a:t>
                      </a:r>
                      <a:r>
                        <a:rPr/>
                        <a:t>B4(mother_secondaryi)</a:t>
                      </a:r>
                      <a:r>
                        <a:rPr/>
                        <a:t> </a:t>
                      </a:r>
                      <a:r>
                        <a:rPr/>
                        <a:t>+</a:t>
                      </a:r>
                      <a:r>
                        <a:rPr/>
                        <a:t> </a:t>
                      </a:r>
                      <a:r>
                        <a:rPr/>
                        <a:t>B5(father_secondaryi)</a:t>
                      </a:r>
                      <a:r>
                        <a:rPr/>
                        <a:t> </a:t>
                      </a:r>
                      <a:r>
                        <a:rPr/>
                        <a:t>+</a:t>
                      </a:r>
                      <a:r>
                        <a:rPr/>
                        <a:t> </a:t>
                      </a:r>
                      <a:r>
                        <a:rPr/>
                        <a:t>B6(school_supporti)</a:t>
                      </a:r>
                      <a:r>
                        <a:rPr/>
                        <a:t> </a:t>
                      </a:r>
                      <a:r>
                        <a:rPr/>
                        <a:t>+</a:t>
                      </a:r>
                      <a:r>
                        <a:rPr/>
                        <a:t> </a:t>
                      </a:r>
                      <a:r>
                        <a:rPr/>
                        <a:t>B7(family_supporti)</a:t>
                      </a:r>
                      <a:r>
                        <a:rPr/>
                        <a:t> </a:t>
                      </a:r>
                      <a:r>
                        <a:rPr/>
                        <a:t>+</a:t>
                      </a:r>
                      <a:r>
                        <a:rPr/>
                        <a:t> </a:t>
                      </a:r>
                      <a:r>
                        <a:rPr/>
                        <a:t>B8(extra_tutoringi)</a:t>
                      </a:r>
                      <a:r>
                        <a:rPr/>
                        <a:t> </a:t>
                      </a:r>
                      <a:r>
                        <a:rPr/>
                        <a:t>+</a:t>
                      </a:r>
                      <a:r>
                        <a:rPr/>
                        <a:t> </a:t>
                      </a:r>
                      <a:r>
                        <a:rPr/>
                        <a:t>B9(attended_nurseryi)</a:t>
                      </a:r>
                      <a:r>
                        <a:rPr/>
                        <a:t> </a:t>
                      </a:r>
                      <a:r>
                        <a:rPr/>
                        <a:t>+</a:t>
                      </a:r>
                      <a:r>
                        <a:rPr/>
                        <a:t> </a:t>
                      </a:r>
                      <a:r>
                        <a:rPr/>
                        <a:t>B10(internet_accessi)</a:t>
                      </a:r>
                      <a:r>
                        <a:rPr/>
                        <a:t> </a:t>
                      </a:r>
                      <a:r>
                        <a:rPr/>
                        <a:t>+</a:t>
                      </a:r>
                      <a:r>
                        <a:rPr/>
                        <a:t> </a:t>
                      </a:r>
                      <a:r>
                        <a:rPr/>
                        <a:t>B11(traveltimei</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 A tibble: 12 × 7
##    term             estimate std.error statistic p.value conf.low conf.high
##    &lt;chr&gt;               &lt;dbl&gt;     &lt;dbl&gt;     &lt;dbl&gt;   &lt;dbl&gt;    &lt;dbl&gt;     &lt;dbl&gt;
##  1 (Intercept)        0.0115     1.36     -3.27  0.00106 0.000613     0.139
##  2 urban              1.67       0.667     0.768 0.443   0.491        7.04 
##  3 famsmall           1.09       0.577     0.149 0.882   0.328        3.27 
##  4 parents_together   0.336      0.733    -1.49  0.137   0.0861       1.67 
##  5 mother_secondary   1.63       0.642     0.766 0.444   0.466        5.92 
##  6 father_secondary   0.816      0.608    -0.333 0.739   0.248        2.75 
##  7 school_support     1.70       0.735     0.719 0.472   0.334        6.51 
##  8 family_support     0.772      0.577    -0.449 0.654   0.254        2.52 
##  9 extra_tutoring     5.77       0.640     2.74  0.00616 1.78        22.7  
## 10 attended_nursery   0.246      0.574    -2.44  0.0145  0.0786       0.773
## 11 internetaccess     1.14       0.828     0.153 0.878   0.262        7.92 
## 12 traveltime         2.76       0.333     3.05  0.00228 1.43         5.38</a:t>
            </a:r>
          </a:p>
          <a:p>
            <a:pPr lvl="0" indent="0">
              <a:buNone/>
            </a:pPr>
            <a:r>
              <a:rPr>
                <a:latin typeface="Courier"/>
              </a:rPr>
              <a:t>## # A tibble: 12 × 7
##    term             estimate std.error statistic p.value conf.low conf.high
##    &lt;chr&gt;               &lt;dbl&gt;     &lt;dbl&gt;     &lt;dbl&gt;   &lt;dbl&gt;    &lt;dbl&gt;     &lt;dbl&gt;
##  1 (Intercept)        0.0115     1.36     -3.27  0.00106 0.000613     0.139
##  2 urban              1.67       0.667     0.768 0.443   0.491        7.04 
##  3 famsmall           1.09       0.577     0.149 0.882   0.328        3.27 
##  4 parents_together   0.336      0.733    -1.49  0.137   0.0861       1.67 
##  5 mother_secondary   1.63       0.642     0.766 0.444   0.466        5.92 
##  6 father_secondary   0.816      0.608    -0.333 0.739   0.248        2.75 
##  7 school_support     1.70       0.735     0.719 0.472   0.334        6.51 
##  8 family_support     0.772      0.577    -0.449 0.654   0.254        2.52 
##  9 extra_tutoring     5.77       0.640     2.74  0.00616 1.78        22.7  
## 10 attended_nursery   0.246      0.574    -2.44  0.0145  0.0786       0.773
## 11 internetaccess     1.14       0.828     0.153 0.878   0.262        7.92 
## 12 traveltime         2.76       0.333     3.05  0.00228 1.43         5.38</a:t>
            </a:r>
          </a:p>
          <a:p>
            <a:pPr lvl="0" indent="0">
              <a:buNone/>
            </a:pPr>
            <a:r>
              <a:rPr>
                <a:solidFill>
                  <a:srgbClr val="06287E"/>
                </a:solidFill>
                <a:latin typeface="Courier"/>
              </a:rPr>
              <a:t>library</a:t>
            </a:r>
            <a:r>
              <a:rPr>
                <a:latin typeface="Courier"/>
              </a:rPr>
              <a:t>(tidyverse)</a:t>
            </a:r>
            <a:br/>
            <a:br/>
            <a:r>
              <a:rPr>
                <a:latin typeface="Courier"/>
              </a:rPr>
              <a:t>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(Intercept)</a:t>
                      </a:r>
                    </a:p>
                  </a:txBody>
                </a:tc>
                <a:tc>
                  <a:txBody>
                    <a:bodyPr/>
                    <a:lstStyle/>
                    <a:p>
                      <a:pPr lvl="0" marL="0" indent="0" algn="r">
                        <a:buNone/>
                      </a:pPr>
                      <a:r>
                        <a:rPr/>
                        <a:t>0.0114809</a:t>
                      </a:r>
                    </a:p>
                  </a:txBody>
                </a:tc>
                <a:tc>
                  <a:txBody>
                    <a:bodyPr/>
                    <a:lstStyle/>
                    <a:p>
                      <a:pPr lvl="0" marL="0" indent="0" algn="r">
                        <a:buNone/>
                      </a:pPr>
                      <a:r>
                        <a:rPr/>
                        <a:t>1.3645129</a:t>
                      </a:r>
                    </a:p>
                  </a:txBody>
                </a:tc>
                <a:tc>
                  <a:txBody>
                    <a:bodyPr/>
                    <a:lstStyle/>
                    <a:p>
                      <a:pPr lvl="0" marL="0" indent="0" algn="r">
                        <a:buNone/>
                      </a:pPr>
                      <a:r>
                        <a:rPr/>
                        <a:t>-3.2737447</a:t>
                      </a:r>
                    </a:p>
                  </a:txBody>
                </a:tc>
                <a:tc>
                  <a:txBody>
                    <a:bodyPr/>
                    <a:lstStyle/>
                    <a:p>
                      <a:pPr lvl="0" marL="0" indent="0" algn="r">
                        <a:buNone/>
                      </a:pPr>
                      <a:r>
                        <a:rPr/>
                        <a:t>0.0010613</a:t>
                      </a:r>
                    </a:p>
                  </a:txBody>
                </a:tc>
                <a:tc>
                  <a:txBody>
                    <a:bodyPr/>
                    <a:lstStyle/>
                    <a:p>
                      <a:pPr lvl="0" marL="0" indent="0" algn="r">
                        <a:buNone/>
                      </a:pPr>
                      <a:r>
                        <a:rPr/>
                        <a:t>0.0006131</a:t>
                      </a:r>
                    </a:p>
                  </a:txBody>
                </a:tc>
                <a:tc>
                  <a:txBody>
                    <a:bodyPr/>
                    <a:lstStyle/>
                    <a:p>
                      <a:pPr lvl="0" marL="0" indent="0" algn="r">
                        <a:buNone/>
                      </a:pPr>
                      <a:r>
                        <a:rPr/>
                        <a:t>0.1386366</a:t>
                      </a:r>
                    </a:p>
                  </a:txBody>
                </a:tc>
              </a:tr>
              <a:tr h="0">
                <a:tc>
                  <a:txBody>
                    <a:bodyPr/>
                    <a:lstStyle/>
                    <a:p>
                      <a:pPr lvl="0" marL="0" indent="0" algn="l">
                        <a:buNone/>
                      </a:pPr>
                      <a:r>
                        <a:rPr/>
                        <a:t>urban</a:t>
                      </a:r>
                    </a:p>
                  </a:txBody>
                </a:tc>
                <a:tc>
                  <a:txBody>
                    <a:bodyPr/>
                    <a:lstStyle/>
                    <a:p>
                      <a:pPr lvl="0" marL="0" indent="0" algn="r">
                        <a:buNone/>
                      </a:pPr>
                      <a:r>
                        <a:rPr/>
                        <a:t>1.6688831</a:t>
                      </a:r>
                    </a:p>
                  </a:txBody>
                </a:tc>
                <a:tc>
                  <a:txBody>
                    <a:bodyPr/>
                    <a:lstStyle/>
                    <a:p>
                      <a:pPr lvl="0" marL="0" indent="0" algn="r">
                        <a:buNone/>
                      </a:pPr>
                      <a:r>
                        <a:rPr/>
                        <a:t>0.6669044</a:t>
                      </a:r>
                    </a:p>
                  </a:txBody>
                </a:tc>
                <a:tc>
                  <a:txBody>
                    <a:bodyPr/>
                    <a:lstStyle/>
                    <a:p>
                      <a:pPr lvl="0" marL="0" indent="0" algn="r">
                        <a:buNone/>
                      </a:pPr>
                      <a:r>
                        <a:rPr/>
                        <a:t>0.7679580</a:t>
                      </a:r>
                    </a:p>
                  </a:txBody>
                </a:tc>
                <a:tc>
                  <a:txBody>
                    <a:bodyPr/>
                    <a:lstStyle/>
                    <a:p>
                      <a:pPr lvl="0" marL="0" indent="0" algn="r">
                        <a:buNone/>
                      </a:pPr>
                      <a:r>
                        <a:rPr/>
                        <a:t>0.4425121</a:t>
                      </a:r>
                    </a:p>
                  </a:txBody>
                </a:tc>
                <a:tc>
                  <a:txBody>
                    <a:bodyPr/>
                    <a:lstStyle/>
                    <a:p>
                      <a:pPr lvl="0" marL="0" indent="0" algn="r">
                        <a:buNone/>
                      </a:pPr>
                      <a:r>
                        <a:rPr/>
                        <a:t>0.4906650</a:t>
                      </a:r>
                    </a:p>
                  </a:txBody>
                </a:tc>
                <a:tc>
                  <a:txBody>
                    <a:bodyPr/>
                    <a:lstStyle/>
                    <a:p>
                      <a:pPr lvl="0" marL="0" indent="0" algn="r">
                        <a:buNone/>
                      </a:pPr>
                      <a:r>
                        <a:rPr/>
                        <a:t>7.0354808</a:t>
                      </a:r>
                    </a:p>
                  </a:txBody>
                </a:tc>
              </a:tr>
              <a:tr h="0">
                <a:tc>
                  <a:txBody>
                    <a:bodyPr/>
                    <a:lstStyle/>
                    <a:p>
                      <a:pPr lvl="0" marL="0" indent="0" algn="l">
                        <a:buNone/>
                      </a:pPr>
                      <a:r>
                        <a:rPr/>
                        <a:t>famsmall</a:t>
                      </a:r>
                    </a:p>
                  </a:txBody>
                </a:tc>
                <a:tc>
                  <a:txBody>
                    <a:bodyPr/>
                    <a:lstStyle/>
                    <a:p>
                      <a:pPr lvl="0" marL="0" indent="0" algn="r">
                        <a:buNone/>
                      </a:pPr>
                      <a:r>
                        <a:rPr/>
                        <a:t>1.0898462</a:t>
                      </a:r>
                    </a:p>
                  </a:txBody>
                </a:tc>
                <a:tc>
                  <a:txBody>
                    <a:bodyPr/>
                    <a:lstStyle/>
                    <a:p>
                      <a:pPr lvl="0" marL="0" indent="0" algn="r">
                        <a:buNone/>
                      </a:pPr>
                      <a:r>
                        <a:rPr/>
                        <a:t>0.5774164</a:t>
                      </a:r>
                    </a:p>
                  </a:txBody>
                </a:tc>
                <a:tc>
                  <a:txBody>
                    <a:bodyPr/>
                    <a:lstStyle/>
                    <a:p>
                      <a:pPr lvl="0" marL="0" indent="0" algn="r">
                        <a:buNone/>
                      </a:pPr>
                      <a:r>
                        <a:rPr/>
                        <a:t>0.1490026</a:t>
                      </a:r>
                    </a:p>
                  </a:txBody>
                </a:tc>
                <a:tc>
                  <a:txBody>
                    <a:bodyPr/>
                    <a:lstStyle/>
                    <a:p>
                      <a:pPr lvl="0" marL="0" indent="0" algn="r">
                        <a:buNone/>
                      </a:pPr>
                      <a:r>
                        <a:rPr/>
                        <a:t>0.8815516</a:t>
                      </a:r>
                    </a:p>
                  </a:txBody>
                </a:tc>
                <a:tc>
                  <a:txBody>
                    <a:bodyPr/>
                    <a:lstStyle/>
                    <a:p>
                      <a:pPr lvl="0" marL="0" indent="0" algn="r">
                        <a:buNone/>
                      </a:pPr>
                      <a:r>
                        <a:rPr/>
                        <a:t>0.3280724</a:t>
                      </a:r>
                    </a:p>
                  </a:txBody>
                </a:tc>
                <a:tc>
                  <a:txBody>
                    <a:bodyPr/>
                    <a:lstStyle/>
                    <a:p>
                      <a:pPr lvl="0" marL="0" indent="0" algn="r">
                        <a:buNone/>
                      </a:pPr>
                      <a:r>
                        <a:rPr/>
                        <a:t>3.2713828</a:t>
                      </a:r>
                    </a:p>
                  </a:txBody>
                </a:tc>
              </a:tr>
              <a:tr h="0">
                <a:tc>
                  <a:txBody>
                    <a:bodyPr/>
                    <a:lstStyle/>
                    <a:p>
                      <a:pPr lvl="0" marL="0" indent="0" algn="l">
                        <a:buNone/>
                      </a:pPr>
                      <a:r>
                        <a:rPr/>
                        <a:t>parents_together</a:t>
                      </a:r>
                    </a:p>
                  </a:txBody>
                </a:tc>
                <a:tc>
                  <a:txBody>
                    <a:bodyPr/>
                    <a:lstStyle/>
                    <a:p>
                      <a:pPr lvl="0" marL="0" indent="0" algn="r">
                        <a:buNone/>
                      </a:pPr>
                      <a:r>
                        <a:rPr/>
                        <a:t>0.3360665</a:t>
                      </a:r>
                    </a:p>
                  </a:txBody>
                </a:tc>
                <a:tc>
                  <a:txBody>
                    <a:bodyPr/>
                    <a:lstStyle/>
                    <a:p>
                      <a:pPr lvl="0" marL="0" indent="0" algn="r">
                        <a:buNone/>
                      </a:pPr>
                      <a:r>
                        <a:rPr/>
                        <a:t>0.7330300</a:t>
                      </a:r>
                    </a:p>
                  </a:txBody>
                </a:tc>
                <a:tc>
                  <a:txBody>
                    <a:bodyPr/>
                    <a:lstStyle/>
                    <a:p>
                      <a:pPr lvl="0" marL="0" indent="0" algn="r">
                        <a:buNone/>
                      </a:pPr>
                      <a:r>
                        <a:rPr/>
                        <a:t>-1.4875877</a:t>
                      </a:r>
                    </a:p>
                  </a:txBody>
                </a:tc>
                <a:tc>
                  <a:txBody>
                    <a:bodyPr/>
                    <a:lstStyle/>
                    <a:p>
                      <a:pPr lvl="0" marL="0" indent="0" algn="r">
                        <a:buNone/>
                      </a:pPr>
                      <a:r>
                        <a:rPr/>
                        <a:t>0.1368597</a:t>
                      </a:r>
                    </a:p>
                  </a:txBody>
                </a:tc>
                <a:tc>
                  <a:txBody>
                    <a:bodyPr/>
                    <a:lstStyle/>
                    <a:p>
                      <a:pPr lvl="0" marL="0" indent="0" algn="r">
                        <a:buNone/>
                      </a:pPr>
                      <a:r>
                        <a:rPr/>
                        <a:t>0.0861486</a:t>
                      </a:r>
                    </a:p>
                  </a:txBody>
                </a:tc>
                <a:tc>
                  <a:txBody>
                    <a:bodyPr/>
                    <a:lstStyle/>
                    <a:p>
                      <a:pPr lvl="0" marL="0" indent="0" algn="r">
                        <a:buNone/>
                      </a:pPr>
                      <a:r>
                        <a:rPr/>
                        <a:t>1.6711355</a:t>
                      </a:r>
                    </a:p>
                  </a:txBody>
                </a:tc>
              </a:tr>
              <a:tr h="0">
                <a:tc>
                  <a:txBody>
                    <a:bodyPr/>
                    <a:lstStyle/>
                    <a:p>
                      <a:pPr lvl="0" marL="0" indent="0" algn="l">
                        <a:buNone/>
                      </a:pPr>
                      <a:r>
                        <a:rPr/>
                        <a:t>mother_secondary</a:t>
                      </a:r>
                    </a:p>
                  </a:txBody>
                </a:tc>
                <a:tc>
                  <a:txBody>
                    <a:bodyPr/>
                    <a:lstStyle/>
                    <a:p>
                      <a:pPr lvl="0" marL="0" indent="0" algn="r">
                        <a:buNone/>
                      </a:pPr>
                      <a:r>
                        <a:rPr/>
                        <a:t>1.6346218</a:t>
                      </a:r>
                    </a:p>
                  </a:txBody>
                </a:tc>
                <a:tc>
                  <a:txBody>
                    <a:bodyPr/>
                    <a:lstStyle/>
                    <a:p>
                      <a:pPr lvl="0" marL="0" indent="0" algn="r">
                        <a:buNone/>
                      </a:pPr>
                      <a:r>
                        <a:rPr/>
                        <a:t>0.6416984</a:t>
                      </a:r>
                    </a:p>
                  </a:txBody>
                </a:tc>
                <a:tc>
                  <a:txBody>
                    <a:bodyPr/>
                    <a:lstStyle/>
                    <a:p>
                      <a:pPr lvl="0" marL="0" indent="0" algn="r">
                        <a:buNone/>
                      </a:pPr>
                      <a:r>
                        <a:rPr/>
                        <a:t>0.7657982</a:t>
                      </a:r>
                    </a:p>
                  </a:txBody>
                </a:tc>
                <a:tc>
                  <a:txBody>
                    <a:bodyPr/>
                    <a:lstStyle/>
                    <a:p>
                      <a:pPr lvl="0" marL="0" indent="0" algn="r">
                        <a:buNone/>
                      </a:pPr>
                      <a:r>
                        <a:rPr/>
                        <a:t>0.4437964</a:t>
                      </a:r>
                    </a:p>
                  </a:txBody>
                </a:tc>
                <a:tc>
                  <a:txBody>
                    <a:bodyPr/>
                    <a:lstStyle/>
                    <a:p>
                      <a:pPr lvl="0" marL="0" indent="0" algn="r">
                        <a:buNone/>
                      </a:pPr>
                      <a:r>
                        <a:rPr/>
                        <a:t>0.4659851</a:t>
                      </a:r>
                    </a:p>
                  </a:txBody>
                </a:tc>
                <a:tc>
                  <a:txBody>
                    <a:bodyPr/>
                    <a:lstStyle/>
                    <a:p>
                      <a:pPr lvl="0" marL="0" indent="0" algn="r">
                        <a:buNone/>
                      </a:pPr>
                      <a:r>
                        <a:rPr/>
                        <a:t>5.9238787</a:t>
                      </a:r>
                    </a:p>
                  </a:txBody>
                </a:tc>
              </a:tr>
              <a:tr h="0">
                <a:tc>
                  <a:txBody>
                    <a:bodyPr/>
                    <a:lstStyle/>
                    <a:p>
                      <a:pPr lvl="0" marL="0" indent="0" algn="l">
                        <a:buNone/>
                      </a:pPr>
                      <a:r>
                        <a:rPr/>
                        <a:t>father_secondary</a:t>
                      </a:r>
                    </a:p>
                  </a:txBody>
                </a:tc>
                <a:tc>
                  <a:txBody>
                    <a:bodyPr/>
                    <a:lstStyle/>
                    <a:p>
                      <a:pPr lvl="0" marL="0" indent="0" algn="r">
                        <a:buNone/>
                      </a:pPr>
                      <a:r>
                        <a:rPr/>
                        <a:t>0.8164724</a:t>
                      </a:r>
                    </a:p>
                  </a:txBody>
                </a:tc>
                <a:tc>
                  <a:txBody>
                    <a:bodyPr/>
                    <a:lstStyle/>
                    <a:p>
                      <a:pPr lvl="0" marL="0" indent="0" algn="r">
                        <a:buNone/>
                      </a:pPr>
                      <a:r>
                        <a:rPr/>
                        <a:t>0.6083885</a:t>
                      </a:r>
                    </a:p>
                  </a:txBody>
                </a:tc>
                <a:tc>
                  <a:txBody>
                    <a:bodyPr/>
                    <a:lstStyle/>
                    <a:p>
                      <a:pPr lvl="0" marL="0" indent="0" algn="r">
                        <a:buNone/>
                      </a:pPr>
                      <a:r>
                        <a:rPr/>
                        <a:t>-0.3332774</a:t>
                      </a:r>
                    </a:p>
                  </a:txBody>
                </a:tc>
                <a:tc>
                  <a:txBody>
                    <a:bodyPr/>
                    <a:lstStyle/>
                    <a:p>
                      <a:pPr lvl="0" marL="0" indent="0" algn="r">
                        <a:buNone/>
                      </a:pPr>
                      <a:r>
                        <a:rPr/>
                        <a:t>0.7389249</a:t>
                      </a:r>
                    </a:p>
                  </a:txBody>
                </a:tc>
                <a:tc>
                  <a:txBody>
                    <a:bodyPr/>
                    <a:lstStyle/>
                    <a:p>
                      <a:pPr lvl="0" marL="0" indent="0" algn="r">
                        <a:buNone/>
                      </a:pPr>
                      <a:r>
                        <a:rPr/>
                        <a:t>0.2476953</a:t>
                      </a:r>
                    </a:p>
                  </a:txBody>
                </a:tc>
                <a:tc>
                  <a:txBody>
                    <a:bodyPr/>
                    <a:lstStyle/>
                    <a:p>
                      <a:pPr lvl="0" marL="0" indent="0" algn="r">
                        <a:buNone/>
                      </a:pPr>
                      <a:r>
                        <a:rPr/>
                        <a:t>2.7533148</a:t>
                      </a:r>
                    </a:p>
                  </a:txBody>
                </a:tc>
              </a:tr>
              <a:tr h="0">
                <a:tc>
                  <a:txBody>
                    <a:bodyPr/>
                    <a:lstStyle/>
                    <a:p>
                      <a:pPr lvl="0" marL="0" indent="0" algn="l">
                        <a:buNone/>
                      </a:pPr>
                      <a:r>
                        <a:rPr/>
                        <a:t>school_support</a:t>
                      </a:r>
                    </a:p>
                  </a:txBody>
                </a:tc>
                <a:tc>
                  <a:txBody>
                    <a:bodyPr/>
                    <a:lstStyle/>
                    <a:p>
                      <a:pPr lvl="0" marL="0" indent="0" algn="r">
                        <a:buNone/>
                      </a:pPr>
                      <a:r>
                        <a:rPr/>
                        <a:t>1.6966845</a:t>
                      </a:r>
                    </a:p>
                  </a:txBody>
                </a:tc>
                <a:tc>
                  <a:txBody>
                    <a:bodyPr/>
                    <a:lstStyle/>
                    <a:p>
                      <a:pPr lvl="0" marL="0" indent="0" algn="r">
                        <a:buNone/>
                      </a:pPr>
                      <a:r>
                        <a:rPr/>
                        <a:t>0.7350288</a:t>
                      </a:r>
                    </a:p>
                  </a:txBody>
                </a:tc>
                <a:tc>
                  <a:txBody>
                    <a:bodyPr/>
                    <a:lstStyle/>
                    <a:p>
                      <a:pPr lvl="0" marL="0" indent="0" algn="r">
                        <a:buNone/>
                      </a:pPr>
                      <a:r>
                        <a:rPr/>
                        <a:t>0.7192590</a:t>
                      </a:r>
                    </a:p>
                  </a:txBody>
                </a:tc>
                <a:tc>
                  <a:txBody>
                    <a:bodyPr/>
                    <a:lstStyle/>
                    <a:p>
                      <a:pPr lvl="0" marL="0" indent="0" algn="r">
                        <a:buNone/>
                      </a:pPr>
                      <a:r>
                        <a:rPr/>
                        <a:t>0.4719814</a:t>
                      </a:r>
                    </a:p>
                  </a:txBody>
                </a:tc>
                <a:tc>
                  <a:txBody>
                    <a:bodyPr/>
                    <a:lstStyle/>
                    <a:p>
                      <a:pPr lvl="0" marL="0" indent="0" algn="r">
                        <a:buNone/>
                      </a:pPr>
                      <a:r>
                        <a:rPr/>
                        <a:t>0.3335768</a:t>
                      </a:r>
                    </a:p>
                  </a:txBody>
                </a:tc>
                <a:tc>
                  <a:txBody>
                    <a:bodyPr/>
                    <a:lstStyle/>
                    <a:p>
                      <a:pPr lvl="0" marL="0" indent="0" algn="r">
                        <a:buNone/>
                      </a:pPr>
                      <a:r>
                        <a:rPr/>
                        <a:t>6.5055546</a:t>
                      </a:r>
                    </a:p>
                  </a:txBody>
                </a:tc>
              </a:tr>
              <a:tr h="0">
                <a:tc>
                  <a:txBody>
                    <a:bodyPr/>
                    <a:lstStyle/>
                    <a:p>
                      <a:pPr lvl="0" marL="0" indent="0" algn="l">
                        <a:buNone/>
                      </a:pPr>
                      <a:r>
                        <a:rPr/>
                        <a:t>family_support</a:t>
                      </a:r>
                    </a:p>
                  </a:txBody>
                </a:tc>
                <a:tc>
                  <a:txBody>
                    <a:bodyPr/>
                    <a:lstStyle/>
                    <a:p>
                      <a:pPr lvl="0" marL="0" indent="0" algn="r">
                        <a:buNone/>
                      </a:pPr>
                      <a:r>
                        <a:rPr/>
                        <a:t>0.7719339</a:t>
                      </a:r>
                    </a:p>
                  </a:txBody>
                </a:tc>
                <a:tc>
                  <a:txBody>
                    <a:bodyPr/>
                    <a:lstStyle/>
                    <a:p>
                      <a:pPr lvl="0" marL="0" indent="0" algn="r">
                        <a:buNone/>
                      </a:pPr>
                      <a:r>
                        <a:rPr/>
                        <a:t>0.5767873</a:t>
                      </a:r>
                    </a:p>
                  </a:txBody>
                </a:tc>
                <a:tc>
                  <a:txBody>
                    <a:bodyPr/>
                    <a:lstStyle/>
                    <a:p>
                      <a:pPr lvl="0" marL="0" indent="0" algn="r">
                        <a:buNone/>
                      </a:pPr>
                      <a:r>
                        <a:rPr/>
                        <a:t>-0.4487901</a:t>
                      </a:r>
                    </a:p>
                  </a:txBody>
                </a:tc>
                <a:tc>
                  <a:txBody>
                    <a:bodyPr/>
                    <a:lstStyle/>
                    <a:p>
                      <a:pPr lvl="0" marL="0" indent="0" algn="r">
                        <a:buNone/>
                      </a:pPr>
                      <a:r>
                        <a:rPr/>
                        <a:t>0.6535831</a:t>
                      </a:r>
                    </a:p>
                  </a:txBody>
                </a:tc>
                <a:tc>
                  <a:txBody>
                    <a:bodyPr/>
                    <a:lstStyle/>
                    <a:p>
                      <a:pPr lvl="0" marL="0" indent="0" algn="r">
                        <a:buNone/>
                      </a:pPr>
                      <a:r>
                        <a:rPr/>
                        <a:t>0.2540548</a:t>
                      </a:r>
                    </a:p>
                  </a:txBody>
                </a:tc>
                <a:tc>
                  <a:txBody>
                    <a:bodyPr/>
                    <a:lstStyle/>
                    <a:p>
                      <a:pPr lvl="0" marL="0" indent="0" algn="r">
                        <a:buNone/>
                      </a:pPr>
                      <a:r>
                        <a:rPr/>
                        <a:t>2.5249038</a:t>
                      </a:r>
                    </a:p>
                  </a:txBody>
                </a:tc>
              </a:tr>
              <a:tr h="0">
                <a:tc>
                  <a:txBody>
                    <a:bodyPr/>
                    <a:lstStyle/>
                    <a:p>
                      <a:pPr lvl="0" marL="0" indent="0" algn="l">
                        <a:buNone/>
                      </a:pPr>
                      <a:r>
                        <a:rPr/>
                        <a:t>extra_tutoring</a:t>
                      </a:r>
                    </a:p>
                  </a:txBody>
                </a:tc>
                <a:tc>
                  <a:txBody>
                    <a:bodyPr/>
                    <a:lstStyle/>
                    <a:p>
                      <a:pPr lvl="0" marL="0" indent="0" algn="r">
                        <a:buNone/>
                      </a:pPr>
                      <a:r>
                        <a:rPr/>
                        <a:t>5.7669531</a:t>
                      </a:r>
                    </a:p>
                  </a:txBody>
                </a:tc>
                <a:tc>
                  <a:txBody>
                    <a:bodyPr/>
                    <a:lstStyle/>
                    <a:p>
                      <a:pPr lvl="0" marL="0" indent="0" algn="r">
                        <a:buNone/>
                      </a:pPr>
                      <a:r>
                        <a:rPr/>
                        <a:t>0.6396975</a:t>
                      </a:r>
                    </a:p>
                  </a:txBody>
                </a:tc>
                <a:tc>
                  <a:txBody>
                    <a:bodyPr/>
                    <a:lstStyle/>
                    <a:p>
                      <a:pPr lvl="0" marL="0" indent="0" algn="r">
                        <a:buNone/>
                      </a:pPr>
                      <a:r>
                        <a:rPr/>
                        <a:t>2.7390193</a:t>
                      </a:r>
                    </a:p>
                  </a:txBody>
                </a:tc>
                <a:tc>
                  <a:txBody>
                    <a:bodyPr/>
                    <a:lstStyle/>
                    <a:p>
                      <a:pPr lvl="0" marL="0" indent="0" algn="r">
                        <a:buNone/>
                      </a:pPr>
                      <a:r>
                        <a:rPr/>
                        <a:t>0.0061623</a:t>
                      </a:r>
                    </a:p>
                  </a:txBody>
                </a:tc>
                <a:tc>
                  <a:txBody>
                    <a:bodyPr/>
                    <a:lstStyle/>
                    <a:p>
                      <a:pPr lvl="0" marL="0" indent="0" algn="r">
                        <a:buNone/>
                      </a:pPr>
                      <a:r>
                        <a:rPr/>
                        <a:t>1.7780366</a:t>
                      </a:r>
                    </a:p>
                  </a:txBody>
                </a:tc>
                <a:tc>
                  <a:txBody>
                    <a:bodyPr/>
                    <a:lstStyle/>
                    <a:p>
                      <a:pPr lvl="0" marL="0" indent="0" algn="r">
                        <a:buNone/>
                      </a:pPr>
                      <a:r>
                        <a:rPr/>
                        <a:t>22.6671841</a:t>
                      </a:r>
                    </a:p>
                  </a:txBody>
                </a:tc>
              </a:tr>
              <a:tr h="0">
                <a:tc>
                  <a:txBody>
                    <a:bodyPr/>
                    <a:lstStyle/>
                    <a:p>
                      <a:pPr lvl="0" marL="0" indent="0" algn="l">
                        <a:buNone/>
                      </a:pPr>
                      <a:r>
                        <a:rPr/>
                        <a:t>attended_nursery</a:t>
                      </a:r>
                    </a:p>
                  </a:txBody>
                </a:tc>
                <a:tc>
                  <a:txBody>
                    <a:bodyPr/>
                    <a:lstStyle/>
                    <a:p>
                      <a:pPr lvl="0" marL="0" indent="0" algn="r">
                        <a:buNone/>
                      </a:pPr>
                      <a:r>
                        <a:rPr/>
                        <a:t>0.2458926</a:t>
                      </a:r>
                    </a:p>
                  </a:txBody>
                </a:tc>
                <a:tc>
                  <a:txBody>
                    <a:bodyPr/>
                    <a:lstStyle/>
                    <a:p>
                      <a:pPr lvl="0" marL="0" indent="0" algn="r">
                        <a:buNone/>
                      </a:pPr>
                      <a:r>
                        <a:rPr/>
                        <a:t>0.5739653</a:t>
                      </a:r>
                    </a:p>
                  </a:txBody>
                </a:tc>
                <a:tc>
                  <a:txBody>
                    <a:bodyPr/>
                    <a:lstStyle/>
                    <a:p>
                      <a:pPr lvl="0" marL="0" indent="0" algn="r">
                        <a:buNone/>
                      </a:pPr>
                      <a:r>
                        <a:rPr/>
                        <a:t>-2.4441553</a:t>
                      </a:r>
                    </a:p>
                  </a:txBody>
                </a:tc>
                <a:tc>
                  <a:txBody>
                    <a:bodyPr/>
                    <a:lstStyle/>
                    <a:p>
                      <a:pPr lvl="0" marL="0" indent="0" algn="r">
                        <a:buNone/>
                      </a:pPr>
                      <a:r>
                        <a:rPr/>
                        <a:t>0.0145192</a:t>
                      </a:r>
                    </a:p>
                  </a:txBody>
                </a:tc>
                <a:tc>
                  <a:txBody>
                    <a:bodyPr/>
                    <a:lstStyle/>
                    <a:p>
                      <a:pPr lvl="0" marL="0" indent="0" algn="r">
                        <a:buNone/>
                      </a:pPr>
                      <a:r>
                        <a:rPr/>
                        <a:t>0.0785800</a:t>
                      </a:r>
                    </a:p>
                  </a:txBody>
                </a:tc>
                <a:tc>
                  <a:txBody>
                    <a:bodyPr/>
                    <a:lstStyle/>
                    <a:p>
                      <a:pPr lvl="0" marL="0" indent="0" algn="r">
                        <a:buNone/>
                      </a:pPr>
                      <a:r>
                        <a:rPr/>
                        <a:t>0.7728702</a:t>
                      </a:r>
                    </a:p>
                  </a:txBody>
                </a:tc>
              </a:tr>
              <a:tr h="0">
                <a:tc>
                  <a:txBody>
                    <a:bodyPr/>
                    <a:lstStyle/>
                    <a:p>
                      <a:pPr lvl="0" marL="0" indent="0" algn="l">
                        <a:buNone/>
                      </a:pPr>
                      <a:r>
                        <a:rPr/>
                        <a:t>internetaccess</a:t>
                      </a:r>
                    </a:p>
                  </a:txBody>
                </a:tc>
                <a:tc>
                  <a:txBody>
                    <a:bodyPr/>
                    <a:lstStyle/>
                    <a:p>
                      <a:pPr lvl="0" marL="0" indent="0" algn="r">
                        <a:buNone/>
                      </a:pPr>
                      <a:r>
                        <a:rPr/>
                        <a:t>1.1353805</a:t>
                      </a:r>
                    </a:p>
                  </a:txBody>
                </a:tc>
                <a:tc>
                  <a:txBody>
                    <a:bodyPr/>
                    <a:lstStyle/>
                    <a:p>
                      <a:pPr lvl="0" marL="0" indent="0" algn="r">
                        <a:buNone/>
                      </a:pPr>
                      <a:r>
                        <a:rPr/>
                        <a:t>0.8280841</a:t>
                      </a:r>
                    </a:p>
                  </a:txBody>
                </a:tc>
                <a:tc>
                  <a:txBody>
                    <a:bodyPr/>
                    <a:lstStyle/>
                    <a:p>
                      <a:pPr lvl="0" marL="0" indent="0" algn="r">
                        <a:buNone/>
                      </a:pPr>
                      <a:r>
                        <a:rPr/>
                        <a:t>0.1533272</a:t>
                      </a:r>
                    </a:p>
                  </a:txBody>
                </a:tc>
                <a:tc>
                  <a:txBody>
                    <a:bodyPr/>
                    <a:lstStyle/>
                    <a:p>
                      <a:pPr lvl="0" marL="0" indent="0" algn="r">
                        <a:buNone/>
                      </a:pPr>
                      <a:r>
                        <a:rPr/>
                        <a:t>0.8781403</a:t>
                      </a:r>
                    </a:p>
                  </a:txBody>
                </a:tc>
                <a:tc>
                  <a:txBody>
                    <a:bodyPr/>
                    <a:lstStyle/>
                    <a:p>
                      <a:pPr lvl="0" marL="0" indent="0" algn="r">
                        <a:buNone/>
                      </a:pPr>
                      <a:r>
                        <a:rPr/>
                        <a:t>0.2619882</a:t>
                      </a:r>
                    </a:p>
                  </a:txBody>
                </a:tc>
                <a:tc>
                  <a:txBody>
                    <a:bodyPr/>
                    <a:lstStyle/>
                    <a:p>
                      <a:pPr lvl="0" marL="0" indent="0" algn="r">
                        <a:buNone/>
                      </a:pPr>
                      <a:r>
                        <a:rPr/>
                        <a:t>7.9215281</a:t>
                      </a:r>
                    </a:p>
                  </a:txBody>
                </a:tc>
              </a:tr>
              <a:tr h="0">
                <a:tc>
                  <a:txBody>
                    <a:bodyPr/>
                    <a:lstStyle/>
                    <a:p>
                      <a:pPr lvl="0" marL="0" indent="0" algn="l">
                        <a:buNone/>
                      </a:pPr>
                      <a:r>
                        <a:rPr/>
                        <a:t>traveltime</a:t>
                      </a:r>
                    </a:p>
                  </a:txBody>
                </a:tc>
                <a:tc>
                  <a:txBody>
                    <a:bodyPr/>
                    <a:lstStyle/>
                    <a:p>
                      <a:pPr lvl="0" marL="0" indent="0" algn="r">
                        <a:buNone/>
                      </a:pPr>
                      <a:r>
                        <a:rPr/>
                        <a:t>2.7582654</a:t>
                      </a:r>
                    </a:p>
                  </a:txBody>
                </a:tc>
                <a:tc>
                  <a:txBody>
                    <a:bodyPr/>
                    <a:lstStyle/>
                    <a:p>
                      <a:pPr lvl="0" marL="0" indent="0" algn="r">
                        <a:buNone/>
                      </a:pPr>
                      <a:r>
                        <a:rPr/>
                        <a:t>0.3325564</a:t>
                      </a:r>
                    </a:p>
                  </a:txBody>
                </a:tc>
                <a:tc>
                  <a:txBody>
                    <a:bodyPr/>
                    <a:lstStyle/>
                    <a:p>
                      <a:pPr lvl="0" marL="0" indent="0" algn="r">
                        <a:buNone/>
                      </a:pPr>
                      <a:r>
                        <a:rPr/>
                        <a:t>3.0509169</a:t>
                      </a:r>
                    </a:p>
                  </a:txBody>
                </a:tc>
                <a:tc>
                  <a:txBody>
                    <a:bodyPr/>
                    <a:lstStyle/>
                    <a:p>
                      <a:pPr lvl="0" marL="0" indent="0" algn="r">
                        <a:buNone/>
                      </a:pPr>
                      <a:r>
                        <a:rPr/>
                        <a:t>0.0022814</a:t>
                      </a:r>
                    </a:p>
                  </a:txBody>
                </a:tc>
                <a:tc>
                  <a:txBody>
                    <a:bodyPr/>
                    <a:lstStyle/>
                    <a:p>
                      <a:pPr lvl="0" marL="0" indent="0" algn="r">
                        <a:buNone/>
                      </a:pPr>
                      <a:r>
                        <a:rPr/>
                        <a:t>1.4294986</a:t>
                      </a:r>
                    </a:p>
                  </a:txBody>
                </a:tc>
                <a:tc>
                  <a:txBody>
                    <a:bodyPr/>
                    <a:lstStyle/>
                    <a:p>
                      <a:pPr lvl="0" marL="0" indent="0" algn="r">
                        <a:buNone/>
                      </a:pPr>
                      <a:r>
                        <a:rPr/>
                        <a:t>5.3767426</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 A tibble: 4 × 7
##   term             estimate std.error statistic p.value conf.low conf.high
##   &lt;chr&gt;               &lt;dbl&gt;     &lt;dbl&gt;     &lt;dbl&gt;   &lt;dbl&gt;    &lt;dbl&gt;     &lt;dbl&gt;
## 1 (Intercept)        0.0115     1.36      -3.27 0.00106 0.000613     0.139
## 2 extra_tutoring     5.77       0.640      2.74 0.00616 1.78        22.7  
## 3 attended_nursery   0.246      0.574     -2.44 0.0145  0.0786       0.773
## 4 traveltime         2.76       0.333      3.05 0.00228 1.43         5.38</a:t>
            </a:r>
          </a:p>
          <a:p>
            <a:pPr lvl="0" indent="0">
              <a:buNone/>
            </a:pPr>
            <a:r>
              <a:rPr>
                <a:solidFill>
                  <a:srgbClr val="06287E"/>
                </a:solidFill>
                <a:latin typeface="Courier"/>
              </a:rPr>
              <a:t>library</a:t>
            </a:r>
            <a:r>
              <a:rPr>
                <a:latin typeface="Courier"/>
              </a:rPr>
              <a:t>(tidyverse)</a:t>
            </a:r>
            <a:br/>
            <a:br/>
            <a:r>
              <a:rPr>
                <a:latin typeface="Courier"/>
              </a:rPr>
              <a:t>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marL="0" indent="0" algn="l">
                        <a:buNone/>
                      </a:pPr>
                      <a:r>
                        <a:rPr/>
                        <a:t>term</a:t>
                      </a:r>
                    </a:p>
                  </a:txBody>
                  <a:tcPr/>
                </a:tc>
                <a:tc>
                  <a:txBody>
                    <a:bodyPr/>
                    <a:lstStyle/>
                    <a:p>
                      <a:pPr lvl="0" marL="0" indent="0" algn="r">
                        <a:buNone/>
                      </a:pPr>
                      <a:r>
                        <a:rPr/>
                        <a:t>estimate</a:t>
                      </a:r>
                    </a:p>
                  </a:txBody>
                  <a:tcPr/>
                </a:tc>
                <a:tc>
                  <a:txBody>
                    <a:bodyPr/>
                    <a:lstStyle/>
                    <a:p>
                      <a:pPr lvl="0" marL="0" indent="0" algn="r">
                        <a:buNone/>
                      </a:pPr>
                      <a:r>
                        <a:rPr/>
                        <a:t>std.error</a:t>
                      </a:r>
                    </a:p>
                  </a:txBody>
                  <a:tcPr/>
                </a:tc>
                <a:tc>
                  <a:txBody>
                    <a:bodyPr/>
                    <a:lstStyle/>
                    <a:p>
                      <a:pPr lvl="0" marL="0" indent="0" algn="r">
                        <a:buNone/>
                      </a:pPr>
                      <a:r>
                        <a:rPr/>
                        <a:t>statistic</a:t>
                      </a:r>
                    </a:p>
                  </a:txBody>
                  <a:tcPr/>
                </a:tc>
                <a:tc>
                  <a:txBody>
                    <a:bodyPr/>
                    <a:lstStyle/>
                    <a:p>
                      <a:pPr lvl="0" marL="0" indent="0" algn="r">
                        <a:buNone/>
                      </a:pPr>
                      <a:r>
                        <a:rPr/>
                        <a:t>p.value</a:t>
                      </a:r>
                    </a:p>
                  </a:txBody>
                  <a:tcPr/>
                </a:tc>
                <a:tc>
                  <a:txBody>
                    <a:bodyPr/>
                    <a:lstStyle/>
                    <a:p>
                      <a:pPr lvl="0" marL="0" indent="0" algn="r">
                        <a:buNone/>
                      </a:pPr>
                      <a:r>
                        <a:rPr/>
                        <a:t>conf.low</a:t>
                      </a:r>
                    </a:p>
                  </a:txBody>
                  <a:tcPr/>
                </a:tc>
                <a:tc>
                  <a:txBody>
                    <a:bodyPr/>
                    <a:lstStyle/>
                    <a:p>
                      <a:pPr lvl="0" marL="0" indent="0" algn="r">
                        <a:buNone/>
                      </a:pPr>
                      <a:r>
                        <a:rPr/>
                        <a:t>conf.high</a:t>
                      </a:r>
                    </a:p>
                  </a:txBody>
                  <a:tcPr/>
                </a:tc>
              </a:tr>
              <a:tr h="0">
                <a:tc>
                  <a:txBody>
                    <a:bodyPr/>
                    <a:lstStyle/>
                    <a:p>
                      <a:pPr lvl="0" marL="0" indent="0" algn="l">
                        <a:buNone/>
                      </a:pPr>
                      <a:r>
                        <a:rPr/>
                        <a:t>(Intercept)</a:t>
                      </a:r>
                    </a:p>
                  </a:txBody>
                </a:tc>
                <a:tc>
                  <a:txBody>
                    <a:bodyPr/>
                    <a:lstStyle/>
                    <a:p>
                      <a:pPr lvl="0" marL="0" indent="0" algn="r">
                        <a:buNone/>
                      </a:pPr>
                      <a:r>
                        <a:rPr/>
                        <a:t>0.0114809</a:t>
                      </a:r>
                    </a:p>
                  </a:txBody>
                </a:tc>
                <a:tc>
                  <a:txBody>
                    <a:bodyPr/>
                    <a:lstStyle/>
                    <a:p>
                      <a:pPr lvl="0" marL="0" indent="0" algn="r">
                        <a:buNone/>
                      </a:pPr>
                      <a:r>
                        <a:rPr/>
                        <a:t>1.3645129</a:t>
                      </a:r>
                    </a:p>
                  </a:txBody>
                </a:tc>
                <a:tc>
                  <a:txBody>
                    <a:bodyPr/>
                    <a:lstStyle/>
                    <a:p>
                      <a:pPr lvl="0" marL="0" indent="0" algn="r">
                        <a:buNone/>
                      </a:pPr>
                      <a:r>
                        <a:rPr/>
                        <a:t>-3.273745</a:t>
                      </a:r>
                    </a:p>
                  </a:txBody>
                </a:tc>
                <a:tc>
                  <a:txBody>
                    <a:bodyPr/>
                    <a:lstStyle/>
                    <a:p>
                      <a:pPr lvl="0" marL="0" indent="0" algn="r">
                        <a:buNone/>
                      </a:pPr>
                      <a:r>
                        <a:rPr/>
                        <a:t>0.0010613</a:t>
                      </a:r>
                    </a:p>
                  </a:txBody>
                </a:tc>
                <a:tc>
                  <a:txBody>
                    <a:bodyPr/>
                    <a:lstStyle/>
                    <a:p>
                      <a:pPr lvl="0" marL="0" indent="0" algn="r">
                        <a:buNone/>
                      </a:pPr>
                      <a:r>
                        <a:rPr/>
                        <a:t>0.0006131</a:t>
                      </a:r>
                    </a:p>
                  </a:txBody>
                </a:tc>
                <a:tc>
                  <a:txBody>
                    <a:bodyPr/>
                    <a:lstStyle/>
                    <a:p>
                      <a:pPr lvl="0" marL="0" indent="0" algn="r">
                        <a:buNone/>
                      </a:pPr>
                      <a:r>
                        <a:rPr/>
                        <a:t>0.1386366</a:t>
                      </a:r>
                    </a:p>
                  </a:txBody>
                </a:tc>
              </a:tr>
              <a:tr h="0">
                <a:tc>
                  <a:txBody>
                    <a:bodyPr/>
                    <a:lstStyle/>
                    <a:p>
                      <a:pPr lvl="0" marL="0" indent="0" algn="l">
                        <a:buNone/>
                      </a:pPr>
                      <a:r>
                        <a:rPr/>
                        <a:t>extra_tutoring</a:t>
                      </a:r>
                    </a:p>
                  </a:txBody>
                </a:tc>
                <a:tc>
                  <a:txBody>
                    <a:bodyPr/>
                    <a:lstStyle/>
                    <a:p>
                      <a:pPr lvl="0" marL="0" indent="0" algn="r">
                        <a:buNone/>
                      </a:pPr>
                      <a:r>
                        <a:rPr/>
                        <a:t>5.7669531</a:t>
                      </a:r>
                    </a:p>
                  </a:txBody>
                </a:tc>
                <a:tc>
                  <a:txBody>
                    <a:bodyPr/>
                    <a:lstStyle/>
                    <a:p>
                      <a:pPr lvl="0" marL="0" indent="0" algn="r">
                        <a:buNone/>
                      </a:pPr>
                      <a:r>
                        <a:rPr/>
                        <a:t>0.6396975</a:t>
                      </a:r>
                    </a:p>
                  </a:txBody>
                </a:tc>
                <a:tc>
                  <a:txBody>
                    <a:bodyPr/>
                    <a:lstStyle/>
                    <a:p>
                      <a:pPr lvl="0" marL="0" indent="0" algn="r">
                        <a:buNone/>
                      </a:pPr>
                      <a:r>
                        <a:rPr/>
                        <a:t>2.739019</a:t>
                      </a:r>
                    </a:p>
                  </a:txBody>
                </a:tc>
                <a:tc>
                  <a:txBody>
                    <a:bodyPr/>
                    <a:lstStyle/>
                    <a:p>
                      <a:pPr lvl="0" marL="0" indent="0" algn="r">
                        <a:buNone/>
                      </a:pPr>
                      <a:r>
                        <a:rPr/>
                        <a:t>0.0061623</a:t>
                      </a:r>
                    </a:p>
                  </a:txBody>
                </a:tc>
                <a:tc>
                  <a:txBody>
                    <a:bodyPr/>
                    <a:lstStyle/>
                    <a:p>
                      <a:pPr lvl="0" marL="0" indent="0" algn="r">
                        <a:buNone/>
                      </a:pPr>
                      <a:r>
                        <a:rPr/>
                        <a:t>1.7780366</a:t>
                      </a:r>
                    </a:p>
                  </a:txBody>
                </a:tc>
                <a:tc>
                  <a:txBody>
                    <a:bodyPr/>
                    <a:lstStyle/>
                    <a:p>
                      <a:pPr lvl="0" marL="0" indent="0" algn="r">
                        <a:buNone/>
                      </a:pPr>
                      <a:r>
                        <a:rPr/>
                        <a:t>22.6671841</a:t>
                      </a:r>
                    </a:p>
                  </a:txBody>
                </a:tc>
              </a:tr>
              <a:tr h="0">
                <a:tc>
                  <a:txBody>
                    <a:bodyPr/>
                    <a:lstStyle/>
                    <a:p>
                      <a:pPr lvl="0" marL="0" indent="0" algn="l">
                        <a:buNone/>
                      </a:pPr>
                      <a:r>
                        <a:rPr/>
                        <a:t>attended_nursery</a:t>
                      </a:r>
                    </a:p>
                  </a:txBody>
                </a:tc>
                <a:tc>
                  <a:txBody>
                    <a:bodyPr/>
                    <a:lstStyle/>
                    <a:p>
                      <a:pPr lvl="0" marL="0" indent="0" algn="r">
                        <a:buNone/>
                      </a:pPr>
                      <a:r>
                        <a:rPr/>
                        <a:t>0.2458926</a:t>
                      </a:r>
                    </a:p>
                  </a:txBody>
                </a:tc>
                <a:tc>
                  <a:txBody>
                    <a:bodyPr/>
                    <a:lstStyle/>
                    <a:p>
                      <a:pPr lvl="0" marL="0" indent="0" algn="r">
                        <a:buNone/>
                      </a:pPr>
                      <a:r>
                        <a:rPr/>
                        <a:t>0.5739653</a:t>
                      </a:r>
                    </a:p>
                  </a:txBody>
                </a:tc>
                <a:tc>
                  <a:txBody>
                    <a:bodyPr/>
                    <a:lstStyle/>
                    <a:p>
                      <a:pPr lvl="0" marL="0" indent="0" algn="r">
                        <a:buNone/>
                      </a:pPr>
                      <a:r>
                        <a:rPr/>
                        <a:t>-2.444155</a:t>
                      </a:r>
                    </a:p>
                  </a:txBody>
                </a:tc>
                <a:tc>
                  <a:txBody>
                    <a:bodyPr/>
                    <a:lstStyle/>
                    <a:p>
                      <a:pPr lvl="0" marL="0" indent="0" algn="r">
                        <a:buNone/>
                      </a:pPr>
                      <a:r>
                        <a:rPr/>
                        <a:t>0.0145192</a:t>
                      </a:r>
                    </a:p>
                  </a:txBody>
                </a:tc>
                <a:tc>
                  <a:txBody>
                    <a:bodyPr/>
                    <a:lstStyle/>
                    <a:p>
                      <a:pPr lvl="0" marL="0" indent="0" algn="r">
                        <a:buNone/>
                      </a:pPr>
                      <a:r>
                        <a:rPr/>
                        <a:t>0.0785800</a:t>
                      </a:r>
                    </a:p>
                  </a:txBody>
                </a:tc>
                <a:tc>
                  <a:txBody>
                    <a:bodyPr/>
                    <a:lstStyle/>
                    <a:p>
                      <a:pPr lvl="0" marL="0" indent="0" algn="r">
                        <a:buNone/>
                      </a:pPr>
                      <a:r>
                        <a:rPr/>
                        <a:t>0.7728702</a:t>
                      </a:r>
                    </a:p>
                  </a:txBody>
                </a:tc>
              </a:tr>
              <a:tr h="0">
                <a:tc>
                  <a:txBody>
                    <a:bodyPr/>
                    <a:lstStyle/>
                    <a:p>
                      <a:pPr lvl="0" marL="0" indent="0" algn="l">
                        <a:buNone/>
                      </a:pPr>
                      <a:r>
                        <a:rPr/>
                        <a:t>traveltime</a:t>
                      </a:r>
                    </a:p>
                  </a:txBody>
                </a:tc>
                <a:tc>
                  <a:txBody>
                    <a:bodyPr/>
                    <a:lstStyle/>
                    <a:p>
                      <a:pPr lvl="0" marL="0" indent="0" algn="r">
                        <a:buNone/>
                      </a:pPr>
                      <a:r>
                        <a:rPr/>
                        <a:t>2.7582654</a:t>
                      </a:r>
                    </a:p>
                  </a:txBody>
                </a:tc>
                <a:tc>
                  <a:txBody>
                    <a:bodyPr/>
                    <a:lstStyle/>
                    <a:p>
                      <a:pPr lvl="0" marL="0" indent="0" algn="r">
                        <a:buNone/>
                      </a:pPr>
                      <a:r>
                        <a:rPr/>
                        <a:t>0.3325564</a:t>
                      </a:r>
                    </a:p>
                  </a:txBody>
                </a:tc>
                <a:tc>
                  <a:txBody>
                    <a:bodyPr/>
                    <a:lstStyle/>
                    <a:p>
                      <a:pPr lvl="0" marL="0" indent="0" algn="r">
                        <a:buNone/>
                      </a:pPr>
                      <a:r>
                        <a:rPr/>
                        <a:t>3.050917</a:t>
                      </a:r>
                    </a:p>
                  </a:txBody>
                </a:tc>
                <a:tc>
                  <a:txBody>
                    <a:bodyPr/>
                    <a:lstStyle/>
                    <a:p>
                      <a:pPr lvl="0" marL="0" indent="0" algn="r">
                        <a:buNone/>
                      </a:pPr>
                      <a:r>
                        <a:rPr/>
                        <a:t>0.0022814</a:t>
                      </a:r>
                    </a:p>
                  </a:txBody>
                </a:tc>
                <a:tc>
                  <a:txBody>
                    <a:bodyPr/>
                    <a:lstStyle/>
                    <a:p>
                      <a:pPr lvl="0" marL="0" indent="0" algn="r">
                        <a:buNone/>
                      </a:pPr>
                      <a:r>
                        <a:rPr/>
                        <a:t>1.4294986</a:t>
                      </a:r>
                    </a:p>
                  </a:txBody>
                </a:tc>
                <a:tc>
                  <a:txBody>
                    <a:bodyPr/>
                    <a:lstStyle/>
                    <a:p>
                      <a:pPr lvl="0" marL="0" indent="0" algn="r">
                        <a:buNone/>
                      </a:pPr>
                      <a:r>
                        <a:rPr/>
                        <a:t>5.3767426</a:t>
                      </a:r>
                    </a:p>
                  </a:txBody>
                </a:tc>
              </a:tr>
            </a:tbl>
          </a:graphicData>
        </a:graphic>
      </p:graphicFrame>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Result communication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a:t>
            </a:r>
            <a:r>
              <a:rPr/>
              <a:t> </a:t>
            </a:r>
            <a:r>
              <a:rPr/>
              <a:t>terms</a:t>
            </a:r>
            <a:r>
              <a:rPr/>
              <a:t> </a:t>
            </a:r>
            <a:r>
              <a:rPr/>
              <a:t>of</a:t>
            </a:r>
            <a:r>
              <a:rPr/>
              <a:t> </a:t>
            </a:r>
            <a:r>
              <a:rPr/>
              <a:t>external</a:t>
            </a:r>
            <a:r>
              <a:rPr/>
              <a:t> </a:t>
            </a:r>
            <a:r>
              <a:rPr/>
              <a:t>and</a:t>
            </a:r>
            <a:r>
              <a:rPr/>
              <a:t> </a:t>
            </a:r>
            <a:r>
              <a:rPr/>
              <a:t>familial</a:t>
            </a:r>
            <a:r>
              <a:rPr/>
              <a:t> </a:t>
            </a:r>
            <a:r>
              <a:rPr/>
              <a:t>factors</a:t>
            </a:r>
            <a:r>
              <a:rPr/>
              <a:t> </a:t>
            </a:r>
            <a:r>
              <a:rPr/>
              <a:t>impacting</a:t>
            </a:r>
            <a:r>
              <a:rPr/>
              <a:t> </a:t>
            </a:r>
            <a:r>
              <a:rPr/>
              <a:t>whether</a:t>
            </a:r>
            <a:r>
              <a:rPr/>
              <a:t> </a:t>
            </a:r>
            <a:r>
              <a:rPr/>
              <a:t>or</a:t>
            </a:r>
            <a:r>
              <a:rPr/>
              <a:t> </a:t>
            </a:r>
            <a:r>
              <a:rPr/>
              <a:t>not</a:t>
            </a:r>
            <a:r>
              <a:rPr/>
              <a:t> </a:t>
            </a:r>
            <a:r>
              <a:rPr/>
              <a:t>a</a:t>
            </a:r>
            <a:r>
              <a:rPr/>
              <a:t> </a:t>
            </a:r>
            <a:r>
              <a:rPr/>
              <a:t>student</a:t>
            </a:r>
            <a:r>
              <a:rPr/>
              <a:t> </a:t>
            </a:r>
            <a:r>
              <a:rPr/>
              <a:t>respondent</a:t>
            </a:r>
            <a:r>
              <a:rPr/>
              <a:t> </a:t>
            </a:r>
            <a:r>
              <a:rPr/>
              <a:t>is</a:t>
            </a:r>
            <a:r>
              <a:rPr/>
              <a:t> </a:t>
            </a:r>
            <a:r>
              <a:rPr/>
              <a:t>a</a:t>
            </a:r>
            <a:r>
              <a:rPr/>
              <a:t> </a:t>
            </a:r>
            <a:r>
              <a:rPr/>
              <a:t>school/workday</a:t>
            </a:r>
            <a:r>
              <a:rPr/>
              <a:t> </a:t>
            </a:r>
            <a:r>
              <a:rPr/>
              <a:t>binge</a:t>
            </a:r>
            <a:r>
              <a:rPr/>
              <a:t> </a:t>
            </a:r>
            <a:r>
              <a:rPr/>
              <a:t>drinker,</a:t>
            </a:r>
            <a:r>
              <a:rPr/>
              <a:t> </a:t>
            </a:r>
            <a:r>
              <a:rPr/>
              <a:t>we</a:t>
            </a:r>
            <a:r>
              <a:rPr/>
              <a:t> </a:t>
            </a:r>
            <a:r>
              <a:rPr/>
              <a:t>assess</a:t>
            </a:r>
            <a:r>
              <a:rPr/>
              <a:t> </a:t>
            </a:r>
            <a:r>
              <a:rPr/>
              <a:t>that</a:t>
            </a:r>
            <a:r>
              <a:rPr/>
              <a:t> </a:t>
            </a:r>
            <a:r>
              <a:rPr/>
              <a:t>there</a:t>
            </a:r>
            <a:r>
              <a:rPr/>
              <a:t> </a:t>
            </a:r>
            <a:r>
              <a:rPr/>
              <a:t>are</a:t>
            </a:r>
            <a:r>
              <a:rPr/>
              <a:t> </a:t>
            </a:r>
            <a:r>
              <a:rPr/>
              <a:t>only</a:t>
            </a:r>
            <a:r>
              <a:rPr/>
              <a:t> </a:t>
            </a:r>
            <a:r>
              <a:rPr/>
              <a:t>three</a:t>
            </a:r>
            <a:r>
              <a:rPr/>
              <a:t> </a:t>
            </a:r>
            <a:r>
              <a:rPr/>
              <a:t>significant</a:t>
            </a:r>
            <a:r>
              <a:rPr/>
              <a:t> </a:t>
            </a:r>
            <a:r>
              <a:rPr/>
              <a:t>variables,</a:t>
            </a:r>
            <a:r>
              <a:rPr/>
              <a:t> </a:t>
            </a:r>
            <a:r>
              <a:rPr/>
              <a:t>which</a:t>
            </a:r>
            <a:r>
              <a:rPr/>
              <a:t> </a:t>
            </a:r>
            <a:r>
              <a:rPr/>
              <a:t>are</a:t>
            </a:r>
            <a:r>
              <a:rPr/>
              <a:t> </a:t>
            </a:r>
            <a:r>
              <a:rPr/>
              <a:t>whether</a:t>
            </a:r>
            <a:r>
              <a:rPr/>
              <a:t> </a:t>
            </a:r>
            <a:r>
              <a:rPr/>
              <a:t>or</a:t>
            </a:r>
            <a:r>
              <a:rPr/>
              <a:t> </a:t>
            </a:r>
            <a:r>
              <a:rPr/>
              <a:t>not</a:t>
            </a:r>
            <a:r>
              <a:rPr/>
              <a:t> </a:t>
            </a:r>
            <a:r>
              <a:rPr/>
              <a:t>the</a:t>
            </a:r>
            <a:r>
              <a:rPr/>
              <a:t> </a:t>
            </a:r>
            <a:r>
              <a:rPr/>
              <a:t>student</a:t>
            </a:r>
            <a:r>
              <a:rPr/>
              <a:t> </a:t>
            </a:r>
            <a:r>
              <a:rPr/>
              <a:t>has</a:t>
            </a:r>
            <a:r>
              <a:rPr/>
              <a:t> </a:t>
            </a:r>
            <a:r>
              <a:rPr/>
              <a:t>extra</a:t>
            </a:r>
            <a:r>
              <a:rPr/>
              <a:t> </a:t>
            </a:r>
            <a:r>
              <a:rPr/>
              <a:t>paid</a:t>
            </a:r>
            <a:r>
              <a:rPr/>
              <a:t> </a:t>
            </a:r>
            <a:r>
              <a:rPr/>
              <a:t>math</a:t>
            </a:r>
            <a:r>
              <a:rPr/>
              <a:t> </a:t>
            </a:r>
            <a:r>
              <a:rPr/>
              <a:t>classes,</a:t>
            </a:r>
            <a:r>
              <a:rPr/>
              <a:t> </a:t>
            </a:r>
            <a:r>
              <a:rPr/>
              <a:t>whether</a:t>
            </a:r>
            <a:r>
              <a:rPr/>
              <a:t> </a:t>
            </a:r>
            <a:r>
              <a:rPr/>
              <a:t>the</a:t>
            </a:r>
            <a:r>
              <a:rPr/>
              <a:t> </a:t>
            </a:r>
            <a:r>
              <a:rPr/>
              <a:t>student</a:t>
            </a:r>
            <a:r>
              <a:rPr/>
              <a:t> </a:t>
            </a:r>
            <a:r>
              <a:rPr/>
              <a:t>has</a:t>
            </a:r>
            <a:r>
              <a:rPr/>
              <a:t> </a:t>
            </a:r>
            <a:r>
              <a:rPr/>
              <a:t>attended</a:t>
            </a:r>
            <a:r>
              <a:rPr/>
              <a:t> </a:t>
            </a:r>
            <a:r>
              <a:rPr/>
              <a:t>nursery</a:t>
            </a:r>
            <a:r>
              <a:rPr/>
              <a:t> </a:t>
            </a:r>
            <a:r>
              <a:rPr/>
              <a:t>school</a:t>
            </a:r>
            <a:r>
              <a:rPr/>
              <a:t> </a:t>
            </a:r>
            <a:r>
              <a:rPr/>
              <a:t>or</a:t>
            </a:r>
            <a:r>
              <a:rPr/>
              <a:t> </a:t>
            </a:r>
            <a:r>
              <a:rPr/>
              <a:t>not,</a:t>
            </a:r>
            <a:r>
              <a:rPr/>
              <a:t> </a:t>
            </a:r>
            <a:r>
              <a:rPr/>
              <a:t>and</a:t>
            </a:r>
            <a:r>
              <a:rPr/>
              <a:t> </a:t>
            </a:r>
            <a:r>
              <a:rPr/>
              <a:t>the</a:t>
            </a:r>
            <a:r>
              <a:rPr/>
              <a:t> </a:t>
            </a:r>
            <a:r>
              <a:rPr/>
              <a:t>travel</a:t>
            </a:r>
            <a:r>
              <a:rPr/>
              <a:t> </a:t>
            </a:r>
            <a:r>
              <a:rPr/>
              <a:t>time</a:t>
            </a:r>
            <a:r>
              <a:rPr/>
              <a:t> </a:t>
            </a:r>
            <a:r>
              <a:rPr/>
              <a:t>of</a:t>
            </a:r>
            <a:r>
              <a:rPr/>
              <a:t> </a:t>
            </a:r>
            <a:r>
              <a:rPr/>
              <a:t>the</a:t>
            </a:r>
            <a:r>
              <a:rPr/>
              <a:t> </a:t>
            </a:r>
            <a:r>
              <a:rPr/>
              <a:t>student</a:t>
            </a:r>
            <a:r>
              <a:rPr/>
              <a:t> </a:t>
            </a:r>
            <a:r>
              <a:rPr/>
              <a:t>to</a:t>
            </a:r>
            <a:r>
              <a:rPr/>
              <a:t> </a:t>
            </a:r>
            <a:r>
              <a:rPr/>
              <a:t>school.</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A</a:t>
                      </a:r>
                      <a:r>
                        <a:rPr/>
                        <a:t> </a:t>
                      </a:r>
                      <a:r>
                        <a:rPr/>
                        <a:t>student</a:t>
                      </a:r>
                      <a:r>
                        <a:rPr/>
                        <a:t> </a:t>
                      </a:r>
                      <a:r>
                        <a:rPr/>
                        <a:t>with</a:t>
                      </a:r>
                      <a:r>
                        <a:rPr/>
                        <a:t> </a:t>
                      </a:r>
                      <a:r>
                        <a:rPr/>
                        <a:t>extra</a:t>
                      </a:r>
                      <a:r>
                        <a:rPr/>
                        <a:t> </a:t>
                      </a:r>
                      <a:r>
                        <a:rPr/>
                        <a:t>paid</a:t>
                      </a:r>
                      <a:r>
                        <a:rPr/>
                        <a:t> </a:t>
                      </a:r>
                      <a:r>
                        <a:rPr/>
                        <a:t>math</a:t>
                      </a:r>
                      <a:r>
                        <a:rPr/>
                        <a:t> </a:t>
                      </a:r>
                      <a:r>
                        <a:rPr/>
                        <a:t>classes</a:t>
                      </a:r>
                      <a:r>
                        <a:rPr/>
                        <a:t> </a:t>
                      </a:r>
                      <a:r>
                        <a:rPr/>
                        <a:t>is</a:t>
                      </a:r>
                      <a:r>
                        <a:rPr/>
                        <a:t> </a:t>
                      </a:r>
                      <a:r>
                        <a:rPr/>
                        <a:t>4.285</a:t>
                      </a:r>
                      <a:r>
                        <a:rPr/>
                        <a:t> </a:t>
                      </a:r>
                      <a:r>
                        <a:rPr/>
                        <a:t>times</a:t>
                      </a:r>
                      <a:r>
                        <a:rPr/>
                        <a:t> </a:t>
                      </a:r>
                      <a:r>
                        <a:rPr/>
                        <a:t>as</a:t>
                      </a:r>
                      <a:r>
                        <a:rPr/>
                        <a:t> </a:t>
                      </a:r>
                      <a:r>
                        <a:rPr/>
                        <a:t>likely</a:t>
                      </a:r>
                      <a:r>
                        <a:rPr/>
                        <a:t> </a:t>
                      </a:r>
                      <a:r>
                        <a:rPr/>
                        <a:t>to</a:t>
                      </a:r>
                      <a:r>
                        <a:rPr/>
                        <a:t> </a:t>
                      </a:r>
                      <a:r>
                        <a:rPr/>
                        <a:t>be</a:t>
                      </a:r>
                      <a:r>
                        <a:rPr/>
                        <a:t> </a:t>
                      </a:r>
                      <a:r>
                        <a:rPr/>
                        <a:t>a</a:t>
                      </a:r>
                      <a:r>
                        <a:rPr/>
                        <a:t> </a:t>
                      </a:r>
                      <a:r>
                        <a:rPr/>
                        <a:t>binge</a:t>
                      </a:r>
                      <a:r>
                        <a:rPr/>
                        <a:t> </a:t>
                      </a:r>
                      <a:r>
                        <a:rPr/>
                        <a:t>drinker</a:t>
                      </a:r>
                      <a:r>
                        <a:rPr/>
                        <a:t> </a:t>
                      </a:r>
                      <a:r>
                        <a:rPr/>
                        <a:t>than</a:t>
                      </a:r>
                      <a:r>
                        <a:rPr/>
                        <a:t> </a:t>
                      </a:r>
                      <a:r>
                        <a:rPr/>
                        <a:t>someone</a:t>
                      </a:r>
                      <a:r>
                        <a:rPr/>
                        <a:t> </a:t>
                      </a:r>
                      <a:r>
                        <a:rPr/>
                        <a:t>who</a:t>
                      </a:r>
                      <a:r>
                        <a:rPr/>
                        <a:t> </a:t>
                      </a:r>
                      <a:r>
                        <a:rPr/>
                        <a:t>does</a:t>
                      </a:r>
                      <a:r>
                        <a:rPr/>
                        <a:t> </a:t>
                      </a:r>
                      <a:r>
                        <a:rPr/>
                        <a:t>not</a:t>
                      </a:r>
                      <a:r>
                        <a:rPr/>
                        <a:t> </a:t>
                      </a:r>
                      <a:r>
                        <a:rPr/>
                        <a:t>have</a:t>
                      </a:r>
                      <a:r>
                        <a:rPr/>
                        <a:t> </a:t>
                      </a:r>
                      <a:r>
                        <a:rPr/>
                        <a:t>extra</a:t>
                      </a:r>
                      <a:r>
                        <a:rPr/>
                        <a:t> </a:t>
                      </a:r>
                      <a:r>
                        <a:rPr/>
                        <a:t>paid</a:t>
                      </a:r>
                      <a:r>
                        <a:rPr/>
                        <a:t> </a:t>
                      </a:r>
                      <a:r>
                        <a:rPr/>
                        <a:t>math</a:t>
                      </a:r>
                      <a:r>
                        <a:rPr/>
                        <a:t> </a:t>
                      </a:r>
                      <a:r>
                        <a:rPr/>
                        <a:t>classes.</a:t>
                      </a:r>
                    </a:p>
                  </a:txBody>
                </a:tc>
              </a:tr>
              <a:tr h="0">
                <a:tc>
                  <a:txBody>
                    <a:bodyPr/>
                    <a:lstStyle/>
                    <a:p>
                      <a:pPr lvl="0" marL="0" indent="0">
                        <a:buNone/>
                      </a:pPr>
                      <a:r>
                        <a:rPr/>
                        <a:t>A</a:t>
                      </a:r>
                      <a:r>
                        <a:rPr/>
                        <a:t> </a:t>
                      </a:r>
                      <a:r>
                        <a:rPr/>
                        <a:t>student</a:t>
                      </a:r>
                      <a:r>
                        <a:rPr/>
                        <a:t> </a:t>
                      </a:r>
                      <a:r>
                        <a:rPr/>
                        <a:t>who</a:t>
                      </a:r>
                      <a:r>
                        <a:rPr/>
                        <a:t> </a:t>
                      </a:r>
                      <a:r>
                        <a:rPr/>
                        <a:t>has</a:t>
                      </a:r>
                      <a:r>
                        <a:rPr/>
                        <a:t> </a:t>
                      </a:r>
                      <a:r>
                        <a:rPr/>
                        <a:t>attended</a:t>
                      </a:r>
                      <a:r>
                        <a:rPr/>
                        <a:t> </a:t>
                      </a:r>
                      <a:r>
                        <a:rPr/>
                        <a:t>nursery</a:t>
                      </a:r>
                      <a:r>
                        <a:rPr/>
                        <a:t> </a:t>
                      </a:r>
                      <a:r>
                        <a:rPr/>
                        <a:t>may</a:t>
                      </a:r>
                      <a:r>
                        <a:rPr/>
                        <a:t> </a:t>
                      </a:r>
                      <a:r>
                        <a:rPr/>
                        <a:t>be</a:t>
                      </a:r>
                      <a:r>
                        <a:rPr/>
                        <a:t> </a:t>
                      </a:r>
                      <a:r>
                        <a:rPr/>
                        <a:t>0.252</a:t>
                      </a:r>
                      <a:r>
                        <a:rPr/>
                        <a:t> </a:t>
                      </a:r>
                      <a:r>
                        <a:rPr/>
                        <a:t>times</a:t>
                      </a:r>
                      <a:r>
                        <a:rPr/>
                        <a:t> </a:t>
                      </a:r>
                      <a:r>
                        <a:rPr/>
                        <a:t>as</a:t>
                      </a:r>
                      <a:r>
                        <a:rPr/>
                        <a:t> </a:t>
                      </a:r>
                      <a:r>
                        <a:rPr/>
                        <a:t>likely</a:t>
                      </a:r>
                      <a:r>
                        <a:rPr/>
                        <a:t> </a:t>
                      </a:r>
                      <a:r>
                        <a:rPr/>
                        <a:t>to</a:t>
                      </a:r>
                      <a:r>
                        <a:rPr/>
                        <a:t> </a:t>
                      </a:r>
                      <a:r>
                        <a:rPr/>
                        <a:t>be</a:t>
                      </a:r>
                      <a:r>
                        <a:rPr/>
                        <a:t> </a:t>
                      </a:r>
                      <a:r>
                        <a:rPr/>
                        <a:t>a</a:t>
                      </a:r>
                      <a:r>
                        <a:rPr/>
                        <a:t> </a:t>
                      </a:r>
                      <a:r>
                        <a:rPr/>
                        <a:t>binge</a:t>
                      </a:r>
                      <a:r>
                        <a:rPr/>
                        <a:t> </a:t>
                      </a:r>
                      <a:r>
                        <a:rPr/>
                        <a:t>drinker.</a:t>
                      </a:r>
                      <a:r>
                        <a:rPr/>
                        <a:t> </a:t>
                      </a:r>
                      <a:r>
                        <a:rPr/>
                        <a:t>That</a:t>
                      </a:r>
                      <a:r>
                        <a:rPr/>
                        <a:t> </a:t>
                      </a:r>
                      <a:r>
                        <a:rPr/>
                        <a:t>is</a:t>
                      </a:r>
                      <a:r>
                        <a:rPr/>
                        <a:t> </a:t>
                      </a:r>
                      <a:r>
                        <a:rPr/>
                        <a:t>,this</a:t>
                      </a:r>
                      <a:r>
                        <a:rPr/>
                        <a:t> </a:t>
                      </a:r>
                      <a:r>
                        <a:rPr/>
                        <a:t>student</a:t>
                      </a:r>
                      <a:r>
                        <a:rPr/>
                        <a:t> </a:t>
                      </a:r>
                      <a:r>
                        <a:rPr/>
                        <a:t>is</a:t>
                      </a:r>
                      <a:r>
                        <a:rPr/>
                        <a:t> </a:t>
                      </a:r>
                      <a:r>
                        <a:rPr/>
                        <a:t>less</a:t>
                      </a:r>
                      <a:r>
                        <a:rPr/>
                        <a:t> </a:t>
                      </a:r>
                      <a:r>
                        <a:rPr/>
                        <a:t>likely</a:t>
                      </a:r>
                      <a:r>
                        <a:rPr/>
                        <a:t> </a:t>
                      </a:r>
                      <a:r>
                        <a:rPr/>
                        <a:t>to</a:t>
                      </a:r>
                      <a:r>
                        <a:rPr/>
                        <a:t> </a:t>
                      </a:r>
                      <a:r>
                        <a:rPr/>
                        <a:t>be</a:t>
                      </a:r>
                      <a:r>
                        <a:rPr/>
                        <a:t> </a:t>
                      </a:r>
                      <a:r>
                        <a:rPr/>
                        <a:t>a</a:t>
                      </a:r>
                      <a:r>
                        <a:rPr/>
                        <a:t> </a:t>
                      </a:r>
                      <a:r>
                        <a:rPr/>
                        <a:t>binge</a:t>
                      </a:r>
                      <a:r>
                        <a:rPr/>
                        <a:t> </a:t>
                      </a:r>
                      <a:r>
                        <a:rPr/>
                        <a:t>drinker.</a:t>
                      </a:r>
                    </a:p>
                  </a:txBody>
                </a:tc>
              </a:tr>
              <a:tr h="0">
                <a:tc>
                  <a:txBody>
                    <a:bodyPr/>
                    <a:lstStyle/>
                    <a:p>
                      <a:pPr lvl="0" marL="0" indent="0">
                        <a:buNone/>
                      </a:pPr>
                      <a:r>
                        <a:rPr/>
                        <a:t>A</a:t>
                      </a:r>
                      <a:r>
                        <a:rPr/>
                        <a:t> </a:t>
                      </a:r>
                      <a:r>
                        <a:rPr/>
                        <a:t>student</a:t>
                      </a:r>
                      <a:r>
                        <a:rPr/>
                        <a:t> </a:t>
                      </a:r>
                      <a:r>
                        <a:rPr/>
                        <a:t>who</a:t>
                      </a:r>
                      <a:r>
                        <a:rPr/>
                        <a:t> </a:t>
                      </a:r>
                      <a:r>
                        <a:rPr/>
                        <a:t>has</a:t>
                      </a:r>
                      <a:r>
                        <a:rPr/>
                        <a:t> </a:t>
                      </a:r>
                      <a:r>
                        <a:rPr/>
                        <a:t>a</a:t>
                      </a:r>
                      <a:r>
                        <a:rPr/>
                        <a:t> </a:t>
                      </a:r>
                      <a:r>
                        <a:rPr/>
                        <a:t>one</a:t>
                      </a:r>
                      <a:r>
                        <a:rPr/>
                        <a:t> </a:t>
                      </a:r>
                      <a:r>
                        <a:rPr/>
                        <a:t>unit</a:t>
                      </a:r>
                      <a:r>
                        <a:rPr/>
                        <a:t> </a:t>
                      </a:r>
                      <a:r>
                        <a:rPr/>
                        <a:t>increase</a:t>
                      </a:r>
                      <a:r>
                        <a:rPr/>
                        <a:t> </a:t>
                      </a:r>
                      <a:r>
                        <a:rPr/>
                        <a:t>in</a:t>
                      </a:r>
                      <a:r>
                        <a:rPr/>
                        <a:t> </a:t>
                      </a:r>
                      <a:r>
                        <a:rPr/>
                        <a:t>travel</a:t>
                      </a:r>
                      <a:r>
                        <a:rPr/>
                        <a:t> </a:t>
                      </a:r>
                      <a:r>
                        <a:rPr/>
                        <a:t>time</a:t>
                      </a:r>
                      <a:r>
                        <a:rPr/>
                        <a:t> </a:t>
                      </a:r>
                      <a:r>
                        <a:rPr/>
                        <a:t>to</a:t>
                      </a:r>
                      <a:r>
                        <a:rPr/>
                        <a:t> </a:t>
                      </a:r>
                      <a:r>
                        <a:rPr/>
                        <a:t>school</a:t>
                      </a:r>
                      <a:r>
                        <a:rPr/>
                        <a:t> </a:t>
                      </a:r>
                      <a:r>
                        <a:rPr/>
                        <a:t>is</a:t>
                      </a:r>
                      <a:r>
                        <a:rPr/>
                        <a:t> </a:t>
                      </a:r>
                      <a:r>
                        <a:rPr/>
                        <a:t>2.76</a:t>
                      </a:r>
                      <a:r>
                        <a:rPr/>
                        <a:t> </a:t>
                      </a:r>
                      <a:r>
                        <a:rPr/>
                        <a:t>times</a:t>
                      </a:r>
                      <a:r>
                        <a:rPr/>
                        <a:t> </a:t>
                      </a:r>
                      <a:r>
                        <a:rPr/>
                        <a:t>as</a:t>
                      </a:r>
                      <a:r>
                        <a:rPr/>
                        <a:t> </a:t>
                      </a:r>
                      <a:r>
                        <a:rPr/>
                        <a:t>likely</a:t>
                      </a:r>
                      <a:r>
                        <a:rPr/>
                        <a:t> </a:t>
                      </a:r>
                      <a:r>
                        <a:rPr/>
                        <a:t>to</a:t>
                      </a:r>
                      <a:r>
                        <a:rPr/>
                        <a:t> </a:t>
                      </a:r>
                      <a:r>
                        <a:rPr/>
                        <a:t>be</a:t>
                      </a:r>
                      <a:r>
                        <a:rPr/>
                        <a:t> </a:t>
                      </a:r>
                      <a:r>
                        <a:rPr/>
                        <a:t>a</a:t>
                      </a:r>
                      <a:r>
                        <a:rPr/>
                        <a:t> </a:t>
                      </a:r>
                      <a:r>
                        <a:rPr/>
                        <a:t>binge</a:t>
                      </a:r>
                      <a:r>
                        <a:rPr/>
                        <a:t> </a:t>
                      </a:r>
                      <a:r>
                        <a:rPr/>
                        <a:t>drinker.</a:t>
                      </a:r>
                      <a:r>
                        <a:rPr/>
                        <a:t> </a:t>
                      </a:r>
                      <a:r>
                        <a:rPr/>
                        <a:t>That,</a:t>
                      </a:r>
                      <a:r>
                        <a:rPr/>
                        <a:t> </a:t>
                      </a:r>
                      <a:r>
                        <a:rPr/>
                        <a:t>this</a:t>
                      </a:r>
                      <a:r>
                        <a:rPr/>
                        <a:t> </a:t>
                      </a:r>
                      <a:r>
                        <a:rPr/>
                        <a:t>student</a:t>
                      </a:r>
                      <a:r>
                        <a:rPr/>
                        <a:t> </a:t>
                      </a:r>
                      <a:r>
                        <a:rPr/>
                        <a:t>is</a:t>
                      </a:r>
                      <a:r>
                        <a:rPr/>
                        <a:t> </a:t>
                      </a:r>
                      <a:r>
                        <a:rPr/>
                        <a:t>more</a:t>
                      </a:r>
                      <a:r>
                        <a:rPr/>
                        <a:t> </a:t>
                      </a:r>
                      <a:r>
                        <a:rPr/>
                        <a:t>likely</a:t>
                      </a:r>
                      <a:r>
                        <a:rPr/>
                        <a:t> </a:t>
                      </a:r>
                      <a:r>
                        <a:rPr/>
                        <a:t>to</a:t>
                      </a:r>
                      <a:r>
                        <a:rPr/>
                        <a:t> </a:t>
                      </a:r>
                      <a:r>
                        <a:rPr/>
                        <a:t>be</a:t>
                      </a:r>
                      <a:r>
                        <a:rPr/>
                        <a:t> </a:t>
                      </a:r>
                      <a:r>
                        <a:rPr/>
                        <a:t>a</a:t>
                      </a:r>
                      <a:r>
                        <a:rPr/>
                        <a:t> </a:t>
                      </a:r>
                      <a:r>
                        <a:rPr/>
                        <a:t>binge</a:t>
                      </a:r>
                      <a:r>
                        <a:rPr/>
                        <a:t> </a:t>
                      </a:r>
                      <a:r>
                        <a:rPr/>
                        <a:t>drinker</a:t>
                      </a:r>
                    </a:p>
                  </a:txBody>
                </a:tc>
              </a:tr>
            </a:tbl>
          </a:graphicData>
        </a:graphic>
      </p:graphicFrame>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Assessing</a:t>
                      </a:r>
                      <a:r>
                        <a:rPr/>
                        <a:t> </a:t>
                      </a:r>
                      <a:r>
                        <a:rPr/>
                        <a:t>model</a:t>
                      </a:r>
                      <a:r>
                        <a:rPr/>
                        <a:t> </a:t>
                      </a:r>
                      <a:r>
                        <a:rPr/>
                        <a:t>fit</a:t>
                      </a:r>
                    </a:p>
                  </a:txBody>
                </a:tc>
              </a:tr>
              <a:tr h="0">
                <a:tc>
                  <a:txBody>
                    <a:bodyPr/>
                    <a:lstStyle/>
                    <a:p>
                      <a:pPr lvl="0" marL="0" indent="0">
                        <a:buNone/>
                      </a:pPr>
                      <a:r>
                        <a:rPr/>
                        <a:t>For</a:t>
                      </a:r>
                      <a:r>
                        <a:rPr/>
                        <a:t> </a:t>
                      </a:r>
                      <a:r>
                        <a:rPr/>
                        <a:t>the</a:t>
                      </a:r>
                      <a:r>
                        <a:rPr/>
                        <a:t> </a:t>
                      </a:r>
                      <a:r>
                        <a:rPr/>
                        <a:t>large</a:t>
                      </a:r>
                      <a:r>
                        <a:rPr/>
                        <a:t> </a:t>
                      </a:r>
                      <a:r>
                        <a:rPr/>
                        <a:t>model,</a:t>
                      </a:r>
                      <a:r>
                        <a:rPr/>
                        <a:t> </a:t>
                      </a:r>
                      <a:r>
                        <a:rPr/>
                        <a:t>the</a:t>
                      </a:r>
                      <a:r>
                        <a:rPr/>
                        <a:t> </a:t>
                      </a:r>
                      <a:r>
                        <a:rPr/>
                        <a:t>area</a:t>
                      </a:r>
                      <a:r>
                        <a:rPr/>
                        <a:t> </a:t>
                      </a:r>
                      <a:r>
                        <a:rPr/>
                        <a:t>under</a:t>
                      </a:r>
                      <a:r>
                        <a:rPr/>
                        <a:t> </a:t>
                      </a:r>
                      <a:r>
                        <a:rPr/>
                        <a:t>the</a:t>
                      </a:r>
                      <a:r>
                        <a:rPr/>
                        <a:t> </a:t>
                      </a:r>
                      <a:r>
                        <a:rPr/>
                        <a:t>curve</a:t>
                      </a:r>
                      <a:r>
                        <a:rPr/>
                        <a:t> </a:t>
                      </a:r>
                      <a:r>
                        <a:rPr/>
                        <a:t>is</a:t>
                      </a:r>
                      <a:r>
                        <a:rPr/>
                        <a:t> </a:t>
                      </a:r>
                      <a:r>
                        <a:rPr/>
                        <a:t>0.974,</a:t>
                      </a:r>
                      <a:r>
                        <a:rPr/>
                        <a:t> </a:t>
                      </a:r>
                      <a:r>
                        <a:rPr/>
                        <a:t>indicating</a:t>
                      </a:r>
                      <a:r>
                        <a:rPr/>
                        <a:t> </a:t>
                      </a:r>
                      <a:r>
                        <a:rPr/>
                        <a:t>very</a:t>
                      </a:r>
                      <a:r>
                        <a:rPr/>
                        <a:t> </a:t>
                      </a:r>
                      <a:r>
                        <a:rPr/>
                        <a:t>good</a:t>
                      </a:r>
                      <a:r>
                        <a:rPr/>
                        <a:t> </a:t>
                      </a:r>
                      <a:r>
                        <a:rPr/>
                        <a:t>fit.</a:t>
                      </a:r>
                      <a:r>
                        <a:rPr/>
                        <a:t> </a:t>
                      </a:r>
                      <a:r>
                        <a:rPr/>
                        <a:t>For</a:t>
                      </a:r>
                      <a:r>
                        <a:rPr/>
                        <a:t> </a:t>
                      </a:r>
                      <a:r>
                        <a:rPr/>
                        <a:t>the</a:t>
                      </a:r>
                      <a:r>
                        <a:rPr/>
                        <a:t> </a:t>
                      </a:r>
                      <a:r>
                        <a:rPr/>
                        <a:t>small</a:t>
                      </a:r>
                      <a:r>
                        <a:rPr/>
                        <a:t> </a:t>
                      </a:r>
                      <a:r>
                        <a:rPr/>
                        <a:t>model,</a:t>
                      </a:r>
                      <a:r>
                        <a:rPr/>
                        <a:t> </a:t>
                      </a:r>
                      <a:r>
                        <a:rPr/>
                        <a:t>the</a:t>
                      </a:r>
                      <a:r>
                        <a:rPr/>
                        <a:t> </a:t>
                      </a:r>
                      <a:r>
                        <a:rPr/>
                        <a:t>area</a:t>
                      </a:r>
                      <a:r>
                        <a:rPr/>
                        <a:t> </a:t>
                      </a:r>
                      <a:r>
                        <a:rPr/>
                        <a:t>under</a:t>
                      </a:r>
                      <a:r>
                        <a:rPr/>
                        <a:t> </a:t>
                      </a:r>
                      <a:r>
                        <a:rPr/>
                        <a:t>the</a:t>
                      </a:r>
                      <a:r>
                        <a:rPr/>
                        <a:t> </a:t>
                      </a:r>
                      <a:r>
                        <a:rPr/>
                        <a:t>curve</a:t>
                      </a:r>
                      <a:r>
                        <a:rPr/>
                        <a:t> </a:t>
                      </a:r>
                      <a:r>
                        <a:rPr/>
                        <a:t>is</a:t>
                      </a:r>
                      <a:r>
                        <a:rPr/>
                        <a:t> </a:t>
                      </a:r>
                      <a:r>
                        <a:rPr/>
                        <a:t>0.686,</a:t>
                      </a:r>
                      <a:r>
                        <a:rPr/>
                        <a:t> </a:t>
                      </a:r>
                      <a:r>
                        <a:rPr/>
                        <a:t>which</a:t>
                      </a:r>
                      <a:r>
                        <a:rPr/>
                        <a:t> </a:t>
                      </a:r>
                      <a:r>
                        <a:rPr/>
                        <a:t>is</a:t>
                      </a:r>
                      <a:r>
                        <a:rPr/>
                        <a:t> </a:t>
                      </a:r>
                      <a:r>
                        <a:rPr/>
                        <a:t>not</a:t>
                      </a:r>
                      <a:r>
                        <a:rPr/>
                        <a:t> </a:t>
                      </a:r>
                      <a:r>
                        <a:rPr/>
                        <a:t>is</a:t>
                      </a:r>
                      <a:r>
                        <a:rPr/>
                        <a:t> </a:t>
                      </a:r>
                      <a:r>
                        <a:rPr/>
                        <a:t>great,</a:t>
                      </a:r>
                      <a:r>
                        <a:rPr/>
                        <a:t> </a:t>
                      </a:r>
                      <a:r>
                        <a:rPr/>
                        <a:t>but</a:t>
                      </a:r>
                      <a:r>
                        <a:rPr/>
                        <a:t> </a:t>
                      </a:r>
                      <a:r>
                        <a:rPr/>
                        <a:t>still</a:t>
                      </a:r>
                      <a:r>
                        <a:rPr/>
                        <a:t> </a:t>
                      </a:r>
                      <a:r>
                        <a:rPr/>
                        <a:t>better</a:t>
                      </a:r>
                      <a:r>
                        <a:rPr/>
                        <a:t> </a:t>
                      </a:r>
                      <a:r>
                        <a:rPr/>
                        <a:t>than</a:t>
                      </a:r>
                      <a:r>
                        <a:rPr/>
                        <a:t> </a:t>
                      </a:r>
                      <a:r>
                        <a:rPr/>
                        <a:t>just</a:t>
                      </a:r>
                      <a:r>
                        <a:rPr/>
                        <a:t> </a:t>
                      </a:r>
                      <a:r>
                        <a:rPr/>
                        <a:t>the</a:t>
                      </a:r>
                      <a:r>
                        <a:rPr/>
                        <a:t> </a:t>
                      </a:r>
                      <a:r>
                        <a:rPr/>
                        <a:t>estimate,</a:t>
                      </a:r>
                      <a:r>
                        <a:rPr/>
                        <a:t> </a:t>
                      </a:r>
                      <a:r>
                        <a:rPr/>
                        <a:t>which</a:t>
                      </a:r>
                      <a:r>
                        <a:rPr/>
                        <a:t> </a:t>
                      </a:r>
                      <a:r>
                        <a:rPr/>
                        <a:t>would</a:t>
                      </a:r>
                      <a:r>
                        <a:rPr/>
                        <a:t> </a:t>
                      </a:r>
                      <a:r>
                        <a:rPr/>
                        <a:t>be</a:t>
                      </a:r>
                      <a:r>
                        <a:rPr/>
                        <a:t> </a:t>
                      </a:r>
                      <a:r>
                        <a:rPr/>
                        <a:t>0.50,</a:t>
                      </a:r>
                      <a:r>
                        <a:rPr/>
                        <a:t> </a:t>
                      </a:r>
                      <a:r>
                        <a:rPr/>
                        <a:t>or</a:t>
                      </a:r>
                      <a:r>
                        <a:rPr/>
                        <a:t> </a:t>
                      </a:r>
                      <a:r>
                        <a:rPr/>
                        <a:t>a</a:t>
                      </a:r>
                      <a:r>
                        <a:rPr/>
                        <a:t> </a:t>
                      </a:r>
                      <a:r>
                        <a:rPr/>
                        <a:t>random</a:t>
                      </a:r>
                      <a:r>
                        <a:rPr/>
                        <a:t> </a:t>
                      </a:r>
                      <a:r>
                        <a:rPr/>
                        <a:t>fit.</a:t>
                      </a:r>
                    </a:p>
                  </a:txBody>
                </a:tc>
              </a:tr>
            </a:tbl>
          </a:graphicData>
        </a:graphic>
      </p:graphicFrame>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br/>
            <a:r>
              <a:rPr>
                <a:latin typeface="Courier"/>
              </a:rPr>
              <a:t>table_result</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Markdown</a:t>
            </a:r>
          </a:p>
        </p:txBody>
      </p:sp>
      <p:sp>
        <p:nvSpPr>
          <p:cNvPr id="3" name="Content Placeholder 2"/>
          <p:cNvSpPr>
            <a:spLocks noGrp="1"/>
          </p:cNvSpPr>
          <p:nvPr>
            <p:ph idx="1"/>
          </p:nvPr>
        </p:nvSpPr>
        <p:spPr/>
        <p:txBody>
          <a:bodyPr/>
          <a:lstStyle/>
          <a:p>
            <a:pPr lvl="0" marL="0" indent="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marL="0" indent="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l">
                        <a:buNone/>
                      </a:pPr>
                      <a:r>
                        <a:rPr/>
                        <a:t>Model</a:t>
                      </a:r>
                    </a:p>
                  </a:txBody>
                  <a:tcPr/>
                </a:tc>
                <a:tc>
                  <a:txBody>
                    <a:bodyPr/>
                    <a:lstStyle/>
                    <a:p>
                      <a:pPr lvl="0" marL="0" indent="0" algn="l">
                        <a:buNone/>
                      </a:pPr>
                      <a:r>
                        <a:rPr/>
                        <a:t>Metric</a:t>
                      </a:r>
                    </a:p>
                  </a:txBody>
                  <a:tcPr/>
                </a:tc>
                <a:tc>
                  <a:txBody>
                    <a:bodyPr/>
                    <a:lstStyle/>
                    <a:p>
                      <a:pPr lvl="0" marL="0" indent="0" algn="l">
                        <a:buNone/>
                      </a:pPr>
                      <a:r>
                        <a:rPr/>
                        <a:t>Estimator</a:t>
                      </a:r>
                    </a:p>
                  </a:txBody>
                  <a:tcPr/>
                </a:tc>
                <a:tc>
                  <a:txBody>
                    <a:bodyPr/>
                    <a:lstStyle/>
                    <a:p>
                      <a:pPr lvl="0" marL="0" indent="0" algn="l">
                        <a:buNone/>
                      </a:pPr>
                      <a:r>
                        <a:rPr/>
                        <a:t>Estimate</a:t>
                      </a:r>
                    </a:p>
                  </a:txBody>
                  <a:tcPr/>
                </a:tc>
              </a:tr>
              <a:tr h="0">
                <a:tc>
                  <a:txBody>
                    <a:bodyPr/>
                    <a:lstStyle/>
                    <a:p>
                      <a:pPr lvl="0" marL="0" indent="0" algn="l">
                        <a:buNone/>
                      </a:pPr>
                      <a:r>
                        <a:rPr/>
                        <a:t>Large</a:t>
                      </a:r>
                    </a:p>
                  </a:txBody>
                </a:tc>
                <a:tc>
                  <a:txBody>
                    <a:bodyPr/>
                    <a:lstStyle/>
                    <a:p>
                      <a:pPr lvl="0" marL="0" indent="0" algn="l">
                        <a:buNone/>
                      </a:pPr>
                      <a:r>
                        <a:rPr/>
                        <a:t>roc_auc</a:t>
                      </a:r>
                    </a:p>
                  </a:txBody>
                </a:tc>
                <a:tc>
                  <a:txBody>
                    <a:bodyPr/>
                    <a:lstStyle/>
                    <a:p>
                      <a:pPr lvl="0" marL="0" indent="0" algn="l">
                        <a:buNone/>
                      </a:pPr>
                      <a:r>
                        <a:rPr/>
                        <a:t>binary</a:t>
                      </a:r>
                    </a:p>
                  </a:txBody>
                </a:tc>
                <a:tc>
                  <a:txBody>
                    <a:bodyPr/>
                    <a:lstStyle/>
                    <a:p>
                      <a:pPr lvl="0" marL="0" indent="0" algn="l">
                        <a:buNone/>
                      </a:pPr>
                      <a:r>
                        <a:rPr/>
                        <a:t>0.9615385</a:t>
                      </a:r>
                    </a:p>
                  </a:txBody>
                </a:tc>
              </a:tr>
              <a:tr h="0">
                <a:tc>
                  <a:txBody>
                    <a:bodyPr/>
                    <a:lstStyle/>
                    <a:p>
                      <a:pPr lvl="0" marL="0" indent="0" algn="l">
                        <a:buNone/>
                      </a:pPr>
                      <a:r>
                        <a:rPr/>
                        <a:t>Small</a:t>
                      </a:r>
                    </a:p>
                  </a:txBody>
                </a:tc>
                <a:tc>
                  <a:txBody>
                    <a:bodyPr/>
                    <a:lstStyle/>
                    <a:p>
                      <a:pPr lvl="0" marL="0" indent="0" algn="l">
                        <a:buNone/>
                      </a:pPr>
                      <a:r>
                        <a:rPr/>
                        <a:t>roc_auc</a:t>
                      </a:r>
                    </a:p>
                  </a:txBody>
                </a:tc>
                <a:tc>
                  <a:txBody>
                    <a:bodyPr/>
                    <a:lstStyle/>
                    <a:p>
                      <a:pPr lvl="0" marL="0" indent="0" algn="l">
                        <a:buNone/>
                      </a:pPr>
                      <a:r>
                        <a:rPr/>
                        <a:t>binary</a:t>
                      </a:r>
                    </a:p>
                  </a:txBody>
                </a:tc>
                <a:tc>
                  <a:txBody>
                    <a:bodyPr/>
                    <a:lstStyle/>
                    <a:p>
                      <a:pPr lvl="0" marL="0" indent="0" algn="l">
                        <a:buNone/>
                      </a:pPr>
                      <a:r>
                        <a:rPr/>
                        <a:t>0.6089744</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Slide</a:t>
            </a:r>
            <a:r>
              <a:rPr/>
              <a:t> </a:t>
            </a:r>
            <a:r>
              <a:rPr/>
              <a:t>with</a:t>
            </a:r>
            <a:r>
              <a:rPr/>
              <a:t> </a:t>
            </a:r>
            <a:r>
              <a:rPr/>
              <a:t>Bullets</a:t>
            </a:r>
          </a:p>
        </p:txBody>
      </p:sp>
      <p:sp>
        <p:nvSpPr>
          <p:cNvPr id="3" name="Content Placeholder 2"/>
          <p:cNvSpPr>
            <a:spLocks noGrp="1"/>
          </p:cNvSpPr>
          <p:nvPr>
            <p:ph idx="1"/>
          </p:nvPr>
        </p:nvSpPr>
        <p:spPr/>
        <p:txBody>
          <a:bodyPr/>
          <a:lstStyle/>
          <a:p>
            <a:pPr lvl="1"/>
            <a:r>
              <a:rPr/>
              <a:t>Bullet 1</a:t>
            </a:r>
          </a:p>
          <a:p>
            <a:pPr lvl="1"/>
            <a:r>
              <a:rPr/>
              <a:t>Bullet 2</a:t>
            </a:r>
          </a:p>
          <a:p>
            <a:pPr lvl="1"/>
            <a:r>
              <a:rPr/>
              <a:t>Bullet 3</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Introduction</a:t>
            </a:r>
          </a:p>
          <a:p>
            <a:pPr lvl="0" marL="0" indent="0">
              <a:buNone/>
            </a:pPr>
            <a:r>
              <a:rPr/>
              <a:t>This presentation outlines student life and first family circumstances that impact student alcohol consumption and the effect of alcohol consumption on student’s efficacy of learning.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Background</a:t>
                      </a:r>
                    </a:p>
                  </a:txBody>
                </a:tc>
              </a:tr>
              <a:tr h="0">
                <a:tc>
                  <a:txBody>
                    <a:bodyPr/>
                    <a:lstStyle/>
                    <a:p>
                      <a:pPr lvl="0" marL="0" indent="0">
                        <a:buNone/>
                      </a:pPr>
                      <a:r>
                        <a:rPr/>
                        <a:t>The</a:t>
                      </a:r>
                      <a:r>
                        <a:rPr/>
                        <a:t> </a:t>
                      </a:r>
                      <a:r>
                        <a:rPr/>
                        <a:t>effects</a:t>
                      </a:r>
                      <a:r>
                        <a:rPr/>
                        <a:t> </a:t>
                      </a:r>
                      <a:r>
                        <a:rPr/>
                        <a:t>of</a:t>
                      </a:r>
                      <a:r>
                        <a:rPr/>
                        <a:t> </a:t>
                      </a:r>
                      <a:r>
                        <a:rPr/>
                        <a:t>alcohol</a:t>
                      </a:r>
                      <a:r>
                        <a:rPr/>
                        <a:t> </a:t>
                      </a:r>
                      <a:r>
                        <a:rPr/>
                        <a:t>consumption</a:t>
                      </a:r>
                      <a:r>
                        <a:rPr/>
                        <a:t> </a:t>
                      </a:r>
                      <a:r>
                        <a:rPr/>
                        <a:t>on</a:t>
                      </a:r>
                      <a:r>
                        <a:rPr/>
                        <a:t> </a:t>
                      </a:r>
                      <a:r>
                        <a:rPr/>
                        <a:t>personal</a:t>
                      </a:r>
                      <a:r>
                        <a:rPr/>
                        <a:t> </a:t>
                      </a:r>
                      <a:r>
                        <a:rPr/>
                        <a:t>health</a:t>
                      </a:r>
                      <a:r>
                        <a:rPr/>
                        <a:t> </a:t>
                      </a:r>
                      <a:r>
                        <a:rPr/>
                        <a:t>and</a:t>
                      </a:r>
                      <a:r>
                        <a:rPr/>
                        <a:t> </a:t>
                      </a:r>
                      <a:r>
                        <a:rPr/>
                        <a:t>cognition</a:t>
                      </a:r>
                      <a:r>
                        <a:rPr/>
                        <a:t> </a:t>
                      </a:r>
                      <a:r>
                        <a:rPr/>
                        <a:t>the</a:t>
                      </a:r>
                      <a:r>
                        <a:rPr/>
                        <a:t> </a:t>
                      </a:r>
                      <a:r>
                        <a:rPr/>
                        <a:t>main</a:t>
                      </a:r>
                      <a:r>
                        <a:rPr/>
                        <a:t> </a:t>
                      </a:r>
                      <a:r>
                        <a:rPr/>
                        <a:t>area</a:t>
                      </a:r>
                      <a:r>
                        <a:rPr/>
                        <a:t> </a:t>
                      </a:r>
                      <a:r>
                        <a:rPr/>
                        <a:t>of</a:t>
                      </a:r>
                      <a:r>
                        <a:rPr/>
                        <a:t> </a:t>
                      </a:r>
                      <a:r>
                        <a:rPr/>
                        <a:t>interest</a:t>
                      </a:r>
                      <a:r>
                        <a:rPr/>
                        <a:t> </a:t>
                      </a:r>
                      <a:r>
                        <a:rPr/>
                        <a:t>for</a:t>
                      </a:r>
                      <a:r>
                        <a:rPr/>
                        <a:t> </a:t>
                      </a:r>
                      <a:r>
                        <a:rPr/>
                        <a:t>many</a:t>
                      </a:r>
                      <a:r>
                        <a:rPr/>
                        <a:t> </a:t>
                      </a:r>
                      <a:r>
                        <a:rPr/>
                        <a:t>researchers.</a:t>
                      </a:r>
                      <a:r>
                        <a:rPr/>
                        <a:t> </a:t>
                      </a:r>
                      <a:r>
                        <a:rPr/>
                        <a:t>In</a:t>
                      </a:r>
                      <a:r>
                        <a:rPr/>
                        <a:t> </a:t>
                      </a:r>
                      <a:r>
                        <a:rPr/>
                        <a:t>this</a:t>
                      </a:r>
                      <a:r>
                        <a:rPr/>
                        <a:t> </a:t>
                      </a:r>
                      <a:r>
                        <a:rPr/>
                        <a:t>research,</a:t>
                      </a:r>
                      <a:r>
                        <a:rPr/>
                        <a:t> </a:t>
                      </a:r>
                      <a:r>
                        <a:rPr/>
                        <a:t>on</a:t>
                      </a:r>
                      <a:r>
                        <a:rPr/>
                        <a:t> </a:t>
                      </a:r>
                      <a:r>
                        <a:rPr/>
                        <a:t>one</a:t>
                      </a:r>
                      <a:r>
                        <a:rPr/>
                        <a:t> </a:t>
                      </a:r>
                      <a:r>
                        <a:rPr/>
                        <a:t>hand,</a:t>
                      </a:r>
                      <a:r>
                        <a:rPr/>
                        <a:t> </a:t>
                      </a:r>
                      <a:r>
                        <a:rPr/>
                        <a:t>we</a:t>
                      </a:r>
                      <a:r>
                        <a:rPr/>
                        <a:t> </a:t>
                      </a:r>
                      <a:r>
                        <a:rPr/>
                        <a:t>will</a:t>
                      </a:r>
                      <a:r>
                        <a:rPr/>
                        <a:t> </a:t>
                      </a:r>
                      <a:r>
                        <a:rPr/>
                        <a:t>focus</a:t>
                      </a:r>
                      <a:r>
                        <a:rPr/>
                        <a:t> </a:t>
                      </a:r>
                      <a:r>
                        <a:rPr/>
                        <a:t>on</a:t>
                      </a:r>
                      <a:r>
                        <a:rPr/>
                        <a:t> </a:t>
                      </a:r>
                      <a:r>
                        <a:rPr/>
                        <a:t>other</a:t>
                      </a:r>
                      <a:r>
                        <a:rPr/>
                        <a:t> </a:t>
                      </a:r>
                      <a:r>
                        <a:rPr/>
                        <a:t>factors,</a:t>
                      </a:r>
                      <a:r>
                        <a:rPr/>
                        <a:t> </a:t>
                      </a:r>
                      <a:r>
                        <a:rPr/>
                        <a:t>such</a:t>
                      </a:r>
                      <a:r>
                        <a:rPr/>
                        <a:t> </a:t>
                      </a:r>
                      <a:r>
                        <a:rPr/>
                        <a:t>as</a:t>
                      </a:r>
                      <a:r>
                        <a:rPr/>
                        <a:t> </a:t>
                      </a:r>
                      <a:r>
                        <a:rPr/>
                        <a:t>family</a:t>
                      </a:r>
                      <a:r>
                        <a:rPr/>
                        <a:t> </a:t>
                      </a:r>
                      <a:r>
                        <a:rPr/>
                        <a:t>and</a:t>
                      </a:r>
                      <a:r>
                        <a:rPr/>
                        <a:t> </a:t>
                      </a:r>
                      <a:r>
                        <a:rPr/>
                        <a:t>the</a:t>
                      </a:r>
                      <a:r>
                        <a:rPr/>
                        <a:t> </a:t>
                      </a:r>
                      <a:r>
                        <a:rPr/>
                        <a:t>environment</a:t>
                      </a:r>
                      <a:r>
                        <a:rPr/>
                        <a:t> </a:t>
                      </a:r>
                      <a:r>
                        <a:rPr/>
                        <a:t>that</a:t>
                      </a:r>
                      <a:r>
                        <a:rPr/>
                        <a:t> </a:t>
                      </a:r>
                      <a:r>
                        <a:rPr/>
                        <a:t>impact</a:t>
                      </a:r>
                      <a:r>
                        <a:rPr/>
                        <a:t> </a:t>
                      </a:r>
                      <a:r>
                        <a:rPr/>
                        <a:t>student</a:t>
                      </a:r>
                      <a:r>
                        <a:rPr/>
                        <a:t> </a:t>
                      </a:r>
                      <a:r>
                        <a:rPr/>
                        <a:t>alcohol</a:t>
                      </a:r>
                      <a:r>
                        <a:rPr/>
                        <a:t> </a:t>
                      </a:r>
                      <a:r>
                        <a:rPr/>
                        <a:t>consumption</a:t>
                      </a:r>
                      <a:r>
                        <a:rPr/>
                        <a:t> </a:t>
                      </a:r>
                      <a:r>
                        <a:rPr/>
                        <a:t>and</a:t>
                      </a:r>
                      <a:r>
                        <a:rPr/>
                        <a:t> </a:t>
                      </a:r>
                      <a:r>
                        <a:rPr/>
                        <a:t>one</a:t>
                      </a:r>
                      <a:r>
                        <a:rPr/>
                        <a:t> </a:t>
                      </a:r>
                      <a:r>
                        <a:rPr/>
                        <a:t>the</a:t>
                      </a:r>
                      <a:r>
                        <a:rPr/>
                        <a:t> </a:t>
                      </a:r>
                      <a:r>
                        <a:rPr/>
                        <a:t>other</a:t>
                      </a:r>
                      <a:r>
                        <a:rPr/>
                        <a:t> </a:t>
                      </a:r>
                      <a:r>
                        <a:rPr/>
                        <a:t>hand,we</a:t>
                      </a:r>
                      <a:r>
                        <a:rPr/>
                        <a:t> </a:t>
                      </a:r>
                      <a:r>
                        <a:rPr/>
                        <a:t>will</a:t>
                      </a:r>
                      <a:r>
                        <a:rPr/>
                        <a:t> </a:t>
                      </a:r>
                      <a:r>
                        <a:rPr/>
                        <a:t>look</a:t>
                      </a:r>
                      <a:r>
                        <a:rPr/>
                        <a:t> </a:t>
                      </a:r>
                      <a:r>
                        <a:rPr/>
                        <a:t>at</a:t>
                      </a:r>
                      <a:r>
                        <a:rPr/>
                        <a:t> </a:t>
                      </a:r>
                      <a:r>
                        <a:rPr/>
                        <a:t>the</a:t>
                      </a:r>
                      <a:r>
                        <a:rPr/>
                        <a:t> </a:t>
                      </a:r>
                      <a:r>
                        <a:rPr/>
                        <a:t>effect</a:t>
                      </a:r>
                      <a:r>
                        <a:rPr/>
                        <a:t> </a:t>
                      </a:r>
                      <a:r>
                        <a:rPr/>
                        <a:t>of</a:t>
                      </a:r>
                      <a:r>
                        <a:rPr/>
                        <a:t> </a:t>
                      </a:r>
                      <a:r>
                        <a:rPr/>
                        <a:t>alcohol</a:t>
                      </a:r>
                      <a:r>
                        <a:rPr/>
                        <a:t> </a:t>
                      </a:r>
                      <a:r>
                        <a:rPr/>
                        <a:t>consumption</a:t>
                      </a:r>
                      <a:r>
                        <a:rPr/>
                        <a:t> </a:t>
                      </a:r>
                      <a:r>
                        <a:rPr/>
                        <a:t>on</a:t>
                      </a:r>
                      <a:r>
                        <a:rPr/>
                        <a:t> </a:t>
                      </a:r>
                      <a:r>
                        <a:rPr/>
                        <a:t>student</a:t>
                      </a:r>
                      <a:r>
                        <a:rPr/>
                        <a:t> </a:t>
                      </a:r>
                      <a:r>
                        <a:rPr/>
                        <a:t>performance</a:t>
                      </a:r>
                      <a:r>
                        <a:rPr/>
                        <a:t> </a:t>
                      </a:r>
                      <a:r>
                        <a:rPr/>
                        <a:t>in</a:t>
                      </a:r>
                      <a:r>
                        <a:rPr/>
                        <a:t> </a:t>
                      </a:r>
                      <a:r>
                        <a:rPr/>
                        <a:t>math.</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Data</a:t>
                      </a:r>
                      <a:r>
                        <a:rPr/>
                        <a:t> </a:t>
                      </a:r>
                      <a:r>
                        <a:rPr/>
                        <a:t>Sources</a:t>
                      </a:r>
                    </a:p>
                  </a:txBody>
                </a:tc>
              </a:tr>
              <a:tr h="0">
                <a:tc>
                  <a:txBody>
                    <a:bodyPr/>
                    <a:lstStyle/>
                    <a:p>
                      <a:pPr lvl="0" marL="0" indent="0">
                        <a:buNone/>
                      </a:pPr>
                      <a:r>
                        <a:rPr/>
                        <a:t>Found</a:t>
                      </a:r>
                      <a:r>
                        <a:rPr/>
                        <a:t> </a:t>
                      </a:r>
                      <a:r>
                        <a:rPr/>
                        <a:t>on</a:t>
                      </a:r>
                      <a:r>
                        <a:rPr/>
                        <a:t> </a:t>
                      </a:r>
                      <a:r>
                        <a:rPr/>
                        <a:t>Kaggle,</a:t>
                      </a:r>
                      <a:r>
                        <a:rPr/>
                        <a:t> </a:t>
                      </a:r>
                      <a:r>
                        <a:rPr/>
                        <a:t>our</a:t>
                      </a:r>
                      <a:r>
                        <a:rPr/>
                        <a:t> </a:t>
                      </a:r>
                      <a:r>
                        <a:rPr/>
                        <a:t>dataset</a:t>
                      </a:r>
                      <a:r>
                        <a:rPr/>
                        <a:t> </a:t>
                      </a:r>
                      <a:r>
                        <a:rPr/>
                        <a:t>collected</a:t>
                      </a:r>
                      <a:r>
                        <a:rPr/>
                        <a:t> </a:t>
                      </a:r>
                      <a:r>
                        <a:rPr/>
                        <a:t>data</a:t>
                      </a:r>
                      <a:r>
                        <a:rPr/>
                        <a:t> </a:t>
                      </a:r>
                      <a:r>
                        <a:rPr/>
                        <a:t>on</a:t>
                      </a:r>
                      <a:r>
                        <a:rPr/>
                        <a:t> </a:t>
                      </a:r>
                      <a:r>
                        <a:rPr/>
                        <a:t>student</a:t>
                      </a:r>
                      <a:r>
                        <a:rPr/>
                        <a:t> </a:t>
                      </a:r>
                      <a:r>
                        <a:rPr/>
                        <a:t>self-reported</a:t>
                      </a:r>
                      <a:r>
                        <a:rPr/>
                        <a:t> </a:t>
                      </a:r>
                      <a:r>
                        <a:rPr/>
                        <a:t>alcohol</a:t>
                      </a:r>
                      <a:r>
                        <a:rPr/>
                        <a:t> </a:t>
                      </a:r>
                      <a:r>
                        <a:rPr/>
                        <a:t>consumption</a:t>
                      </a:r>
                      <a:r>
                        <a:rPr/>
                        <a:t> </a:t>
                      </a:r>
                      <a:r>
                        <a:rPr/>
                        <a:t>in</a:t>
                      </a:r>
                      <a:r>
                        <a:rPr/>
                        <a:t> </a:t>
                      </a:r>
                      <a:r>
                        <a:rPr/>
                        <a:t>Portuguese</a:t>
                      </a:r>
                      <a:r>
                        <a:rPr/>
                        <a:t> </a:t>
                      </a:r>
                      <a:r>
                        <a:rPr/>
                        <a:t>math</a:t>
                      </a:r>
                      <a:r>
                        <a:rPr/>
                        <a:t> </a:t>
                      </a:r>
                      <a:r>
                        <a:rPr/>
                        <a:t>class</a:t>
                      </a:r>
                      <a:r>
                        <a:rPr/>
                        <a:t> </a:t>
                      </a:r>
                      <a:r>
                        <a:rPr/>
                        <a:t>in</a:t>
                      </a:r>
                      <a:r>
                        <a:rPr/>
                        <a:t> </a:t>
                      </a:r>
                      <a:r>
                        <a:rPr/>
                        <a:t>two</a:t>
                      </a:r>
                      <a:r>
                        <a:rPr/>
                        <a:t> </a:t>
                      </a:r>
                      <a:r>
                        <a:rPr/>
                        <a:t>secondary</a:t>
                      </a:r>
                      <a:r>
                        <a:rPr/>
                        <a:t> </a:t>
                      </a:r>
                      <a:r>
                        <a:rPr/>
                        <a:t>schools,</a:t>
                      </a:r>
                      <a:r>
                        <a:rPr/>
                        <a:t> </a:t>
                      </a:r>
                      <a:r>
                        <a:rPr/>
                        <a:t>Gabriel</a:t>
                      </a:r>
                      <a:r>
                        <a:rPr/>
                        <a:t> </a:t>
                      </a:r>
                      <a:r>
                        <a:rPr/>
                        <a:t>Pereira</a:t>
                      </a:r>
                      <a:r>
                        <a:rPr/>
                        <a:t> </a:t>
                      </a:r>
                      <a:r>
                        <a:rPr/>
                        <a:t>and</a:t>
                      </a:r>
                      <a:r>
                        <a:rPr/>
                        <a:t> </a:t>
                      </a:r>
                      <a:r>
                        <a:rPr/>
                        <a:t>Moushino</a:t>
                      </a:r>
                      <a:r>
                        <a:rPr/>
                        <a:t> </a:t>
                      </a:r>
                      <a:r>
                        <a:rPr/>
                        <a:t>de</a:t>
                      </a:r>
                      <a:r>
                        <a:rPr/>
                        <a:t> </a:t>
                      </a:r>
                      <a:r>
                        <a:rPr/>
                        <a:t>Silveira</a:t>
                      </a:r>
                      <a:r>
                        <a:rPr/>
                        <a:t> </a:t>
                      </a:r>
                      <a:r>
                        <a:rPr/>
                        <a:t>during</a:t>
                      </a:r>
                      <a:r>
                        <a:rPr/>
                        <a:t> </a:t>
                      </a:r>
                      <a:r>
                        <a:rPr/>
                        <a:t>the</a:t>
                      </a:r>
                      <a:r>
                        <a:rPr/>
                        <a:t> </a:t>
                      </a:r>
                      <a:r>
                        <a:rPr/>
                        <a:t>2005-2006</a:t>
                      </a:r>
                      <a:r>
                        <a:rPr/>
                        <a:t> </a:t>
                      </a:r>
                      <a:r>
                        <a:rPr/>
                        <a:t>school</a:t>
                      </a:r>
                      <a:r>
                        <a:rPr/>
                        <a:t> </a:t>
                      </a:r>
                      <a:r>
                        <a:rPr/>
                        <a:t>year.</a:t>
                      </a:r>
                      <a:r>
                        <a:rPr/>
                        <a:t> </a:t>
                      </a:r>
                      <a:r>
                        <a:rPr/>
                        <a:t>In</a:t>
                      </a:r>
                      <a:r>
                        <a:rPr/>
                        <a:t> </a:t>
                      </a:r>
                      <a:r>
                        <a:rPr/>
                        <a:t>Portuguese</a:t>
                      </a:r>
                      <a:r>
                        <a:rPr/>
                        <a:t> </a:t>
                      </a:r>
                      <a:r>
                        <a:rPr/>
                        <a:t>secondary</a:t>
                      </a:r>
                      <a:r>
                        <a:rPr/>
                        <a:t> </a:t>
                      </a:r>
                      <a:r>
                        <a:rPr/>
                        <a:t>schools,</a:t>
                      </a:r>
                      <a:r>
                        <a:rPr/>
                        <a:t> </a:t>
                      </a:r>
                      <a:r>
                        <a:rPr/>
                        <a:t>ages</a:t>
                      </a:r>
                      <a:r>
                        <a:rPr/>
                        <a:t> </a:t>
                      </a:r>
                      <a:r>
                        <a:rPr/>
                        <a:t>typically</a:t>
                      </a:r>
                      <a:r>
                        <a:rPr/>
                        <a:t> </a:t>
                      </a:r>
                      <a:r>
                        <a:rPr/>
                        <a:t>range</a:t>
                      </a:r>
                      <a:r>
                        <a:rPr/>
                        <a:t> </a:t>
                      </a:r>
                      <a:r>
                        <a:rPr/>
                        <a:t>from</a:t>
                      </a:r>
                      <a:r>
                        <a:rPr/>
                        <a:t> </a:t>
                      </a:r>
                      <a:r>
                        <a:rPr/>
                        <a:t>15-19,</a:t>
                      </a:r>
                      <a:r>
                        <a:rPr/>
                        <a:t> </a:t>
                      </a:r>
                      <a:r>
                        <a:rPr/>
                        <a:t>but</a:t>
                      </a:r>
                      <a:r>
                        <a:rPr/>
                        <a:t> </a:t>
                      </a:r>
                      <a:r>
                        <a:rPr/>
                        <a:t>this</a:t>
                      </a:r>
                      <a:r>
                        <a:rPr/>
                        <a:t> </a:t>
                      </a:r>
                      <a:r>
                        <a:rPr/>
                        <a:t>dataset</a:t>
                      </a:r>
                      <a:r>
                        <a:rPr/>
                        <a:t> </a:t>
                      </a:r>
                      <a:r>
                        <a:rPr/>
                        <a:t>also</a:t>
                      </a:r>
                      <a:r>
                        <a:rPr/>
                        <a:t> </a:t>
                      </a:r>
                      <a:r>
                        <a:rPr/>
                        <a:t>includes</a:t>
                      </a:r>
                      <a:r>
                        <a:rPr/>
                        <a:t> </a:t>
                      </a:r>
                      <a:r>
                        <a:rPr/>
                        <a:t>a</a:t>
                      </a:r>
                      <a:r>
                        <a:rPr/>
                        <a:t> </a:t>
                      </a:r>
                      <a:r>
                        <a:rPr/>
                        <a:t>few</a:t>
                      </a:r>
                      <a:r>
                        <a:rPr/>
                        <a:t> </a:t>
                      </a:r>
                      <a:r>
                        <a:rPr/>
                        <a:t>individuals</a:t>
                      </a:r>
                      <a:r>
                        <a:rPr/>
                        <a:t> </a:t>
                      </a:r>
                      <a:r>
                        <a:rPr/>
                        <a:t>from</a:t>
                      </a:r>
                      <a:r>
                        <a:rPr/>
                        <a:t> </a:t>
                      </a:r>
                      <a:r>
                        <a:rPr/>
                        <a:t>20</a:t>
                      </a:r>
                      <a:r>
                        <a:rPr/>
                        <a:t> </a:t>
                      </a:r>
                      <a:r>
                        <a:rPr/>
                        <a:t>-</a:t>
                      </a:r>
                      <a:r>
                        <a:rPr/>
                        <a:t> </a:t>
                      </a:r>
                      <a:r>
                        <a:rPr/>
                        <a:t>22</a:t>
                      </a:r>
                      <a:r>
                        <a:rPr/>
                        <a:t> </a:t>
                      </a:r>
                      <a:r>
                        <a:rPr/>
                        <a:t>years</a:t>
                      </a:r>
                      <a:r>
                        <a:rPr/>
                        <a:t> </a:t>
                      </a:r>
                      <a:r>
                        <a:rPr/>
                        <a:t>old.</a:t>
                      </a:r>
                      <a:r>
                        <a:rPr/>
                        <a:t> </a:t>
                      </a:r>
                      <a:r>
                        <a:rPr/>
                        <a:t>Additionally,</a:t>
                      </a:r>
                      <a:r>
                        <a:rPr/>
                        <a:t> </a:t>
                      </a:r>
                      <a:r>
                        <a:rPr/>
                        <a:t>unlike</a:t>
                      </a:r>
                      <a:r>
                        <a:rPr/>
                        <a:t> </a:t>
                      </a:r>
                      <a:r>
                        <a:rPr/>
                        <a:t>the</a:t>
                      </a:r>
                      <a:r>
                        <a:rPr/>
                        <a:t> </a:t>
                      </a:r>
                      <a:r>
                        <a:rPr/>
                        <a:t>USA,</a:t>
                      </a:r>
                      <a:r>
                        <a:rPr/>
                        <a:t> </a:t>
                      </a:r>
                      <a:r>
                        <a:rPr/>
                        <a:t>the</a:t>
                      </a:r>
                      <a:r>
                        <a:rPr/>
                        <a:t> </a:t>
                      </a:r>
                      <a:r>
                        <a:rPr/>
                        <a:t>minimum</a:t>
                      </a:r>
                      <a:r>
                        <a:rPr/>
                        <a:t> </a:t>
                      </a:r>
                      <a:r>
                        <a:rPr/>
                        <a:t>drinking</a:t>
                      </a:r>
                      <a:r>
                        <a:rPr/>
                        <a:t> </a:t>
                      </a:r>
                      <a:r>
                        <a:rPr/>
                        <a:t>age</a:t>
                      </a:r>
                      <a:r>
                        <a:rPr/>
                        <a:t> </a:t>
                      </a:r>
                      <a:r>
                        <a:rPr/>
                        <a:t>is</a:t>
                      </a:r>
                      <a:r>
                        <a:rPr/>
                        <a:t> </a:t>
                      </a:r>
                      <a:r>
                        <a:rPr/>
                        <a:t>18</a:t>
                      </a:r>
                      <a:r>
                        <a:rPr/>
                        <a:t> </a:t>
                      </a:r>
                      <a:r>
                        <a:rPr/>
                        <a:t>years</a:t>
                      </a:r>
                      <a:r>
                        <a:rPr/>
                        <a:t> </a:t>
                      </a:r>
                      <a:r>
                        <a:rPr/>
                        <a:t>old,</a:t>
                      </a:r>
                      <a:r>
                        <a:rPr/>
                        <a:t> </a:t>
                      </a:r>
                      <a:r>
                        <a:rPr/>
                        <a:t>so</a:t>
                      </a:r>
                      <a:r>
                        <a:rPr/>
                        <a:t> </a:t>
                      </a:r>
                      <a:r>
                        <a:rPr/>
                        <a:t>drinking</a:t>
                      </a:r>
                      <a:r>
                        <a:rPr/>
                        <a:t> </a:t>
                      </a:r>
                      <a:r>
                        <a:rPr/>
                        <a:t>prevalence</a:t>
                      </a:r>
                      <a:r>
                        <a:rPr/>
                        <a:t> </a:t>
                      </a:r>
                      <a:r>
                        <a:rPr/>
                        <a:t>at</a:t>
                      </a:r>
                      <a:r>
                        <a:rPr/>
                        <a:t> </a:t>
                      </a:r>
                      <a:r>
                        <a:rPr/>
                        <a:t>this</a:t>
                      </a:r>
                      <a:r>
                        <a:rPr/>
                        <a:t> </a:t>
                      </a:r>
                      <a:r>
                        <a:rPr/>
                        <a:t>educational</a:t>
                      </a:r>
                      <a:r>
                        <a:rPr/>
                        <a:t> </a:t>
                      </a:r>
                      <a:r>
                        <a:rPr/>
                        <a:t>level</a:t>
                      </a:r>
                      <a:r>
                        <a:rPr/>
                        <a:t> </a:t>
                      </a:r>
                      <a:r>
                        <a:rPr/>
                        <a:t>might</a:t>
                      </a:r>
                      <a:r>
                        <a:rPr/>
                        <a:t> </a:t>
                      </a:r>
                      <a:r>
                        <a:rPr/>
                        <a:t>be</a:t>
                      </a:r>
                      <a:r>
                        <a:rPr/>
                        <a:t> </a:t>
                      </a:r>
                      <a:r>
                        <a:rPr/>
                        <a:t>less</a:t>
                      </a:r>
                      <a:r>
                        <a:rPr/>
                        <a:t> </a:t>
                      </a:r>
                      <a:r>
                        <a:rPr/>
                        <a:t>comparable</a:t>
                      </a:r>
                      <a:r>
                        <a:rPr/>
                        <a:t> </a:t>
                      </a:r>
                      <a:r>
                        <a:rPr/>
                        <a:t>to</a:t>
                      </a:r>
                      <a:r>
                        <a:rPr/>
                        <a:t> </a:t>
                      </a:r>
                      <a:r>
                        <a:rPr/>
                        <a:t>high</a:t>
                      </a:r>
                      <a:r>
                        <a:rPr/>
                        <a:t> </a:t>
                      </a:r>
                      <a:r>
                        <a:rPr/>
                        <a:t>schools</a:t>
                      </a:r>
                      <a:r>
                        <a:rPr/>
                        <a:t> </a:t>
                      </a:r>
                      <a:r>
                        <a:rPr/>
                        <a:t>in</a:t>
                      </a:r>
                      <a:r>
                        <a:rPr/>
                        <a:t> </a:t>
                      </a:r>
                      <a:r>
                        <a:rPr/>
                        <a:t>the</a:t>
                      </a:r>
                      <a:r>
                        <a:rPr/>
                        <a:t> </a:t>
                      </a:r>
                      <a:r>
                        <a:rPr/>
                        <a:t>USA,</a:t>
                      </a:r>
                      <a:r>
                        <a:rPr/>
                        <a:t> </a:t>
                      </a:r>
                      <a:r>
                        <a:rPr/>
                        <a:t>but</a:t>
                      </a:r>
                      <a:r>
                        <a:rPr/>
                        <a:t> </a:t>
                      </a:r>
                      <a:r>
                        <a:rPr/>
                        <a:t>since</a:t>
                      </a:r>
                      <a:r>
                        <a:rPr/>
                        <a:t> </a:t>
                      </a:r>
                      <a:r>
                        <a:rPr/>
                        <a:t>drinking</a:t>
                      </a:r>
                      <a:r>
                        <a:rPr/>
                        <a:t> </a:t>
                      </a:r>
                      <a:r>
                        <a:rPr/>
                        <a:t>is</a:t>
                      </a:r>
                      <a:r>
                        <a:rPr/>
                        <a:t> </a:t>
                      </a:r>
                      <a:r>
                        <a:rPr/>
                        <a:t>legal</a:t>
                      </a:r>
                      <a:r>
                        <a:rPr/>
                        <a:t> </a:t>
                      </a:r>
                      <a:r>
                        <a:rPr/>
                        <a:t>for</a:t>
                      </a:r>
                      <a:r>
                        <a:rPr/>
                        <a:t> </a:t>
                      </a:r>
                      <a:r>
                        <a:rPr/>
                        <a:t>students</a:t>
                      </a:r>
                      <a:r>
                        <a:rPr/>
                        <a:t> </a:t>
                      </a:r>
                      <a:r>
                        <a:rPr/>
                        <a:t>nearing</a:t>
                      </a:r>
                      <a:r>
                        <a:rPr/>
                        <a:t> </a:t>
                      </a:r>
                      <a:r>
                        <a:rPr/>
                        <a:t>graduation,</a:t>
                      </a:r>
                      <a:r>
                        <a:rPr/>
                        <a:t> </a:t>
                      </a:r>
                      <a:r>
                        <a:rPr/>
                        <a:t>this</a:t>
                      </a:r>
                      <a:r>
                        <a:rPr/>
                        <a:t> </a:t>
                      </a:r>
                      <a:r>
                        <a:rPr/>
                        <a:t>may</a:t>
                      </a:r>
                      <a:r>
                        <a:rPr/>
                        <a:t> </a:t>
                      </a:r>
                      <a:r>
                        <a:rPr/>
                        <a:t>be</a:t>
                      </a:r>
                      <a:r>
                        <a:rPr/>
                        <a:t> </a:t>
                      </a:r>
                      <a:r>
                        <a:rPr/>
                        <a:t>more</a:t>
                      </a:r>
                      <a:r>
                        <a:rPr/>
                        <a:t> </a:t>
                      </a:r>
                      <a:r>
                        <a:rPr/>
                        <a:t>parallel</a:t>
                      </a:r>
                      <a:r>
                        <a:rPr/>
                        <a:t> </a:t>
                      </a:r>
                      <a:r>
                        <a:rPr/>
                        <a:t>to</a:t>
                      </a:r>
                      <a:r>
                        <a:rPr/>
                        <a:t> </a:t>
                      </a:r>
                      <a:r>
                        <a:rPr/>
                        <a:t>drinking</a:t>
                      </a:r>
                      <a:r>
                        <a:rPr/>
                        <a:t> </a:t>
                      </a:r>
                      <a:r>
                        <a:rPr/>
                        <a:t>trends</a:t>
                      </a:r>
                      <a:r>
                        <a:rPr/>
                        <a:t> </a:t>
                      </a:r>
                      <a:r>
                        <a:rPr/>
                        <a:t>in</a:t>
                      </a:r>
                      <a:r>
                        <a:rPr/>
                        <a:t> </a:t>
                      </a:r>
                      <a:r>
                        <a:rPr/>
                        <a:t>US</a:t>
                      </a:r>
                      <a:r>
                        <a:rPr/>
                        <a:t> </a:t>
                      </a:r>
                      <a:r>
                        <a:rPr/>
                        <a:t>universities.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0" bandRow="1">
                <a:tableStyleId>{5C22544A-7EE6-4342-B048-85BDC9FD1C3A}</a:tableStyleId>
              </a:tblPr>
              <a:tblGrid>
                <a:gridCol w="8229600"/>
              </a:tblGrid>
              <a:tr h="0">
                <a:tc>
                  <a:txBody>
                    <a:bodyPr/>
                    <a:lstStyle/>
                    <a:p>
                      <a:pPr lvl="0" marL="0" indent="0">
                        <a:buNone/>
                      </a:pPr>
                      <a:r>
                        <a:rPr/>
                        <a:t>Data</a:t>
                      </a:r>
                      <a:r>
                        <a:rPr/>
                        <a:t> </a:t>
                      </a:r>
                      <a:r>
                        <a:rPr/>
                        <a:t>presentation</a:t>
                      </a:r>
                    </a:p>
                  </a:txBody>
                </a:tc>
              </a:tr>
              <a:tr h="0">
                <a:tc>
                  <a:txBody>
                    <a:bodyPr/>
                    <a:lstStyle/>
                    <a:p>
                      <a:pPr lvl="0" marL="0" indent="0">
                        <a:buNone/>
                      </a:pPr>
                      <a:r>
                        <a:rPr/>
                        <a:t>In</a:t>
                      </a:r>
                      <a:r>
                        <a:rPr/>
                        <a:t> </a:t>
                      </a:r>
                      <a:r>
                        <a:rPr/>
                        <a:t>addition</a:t>
                      </a:r>
                      <a:r>
                        <a:rPr/>
                        <a:t> </a:t>
                      </a:r>
                      <a:r>
                        <a:rPr/>
                        <a:t>to</a:t>
                      </a:r>
                      <a:r>
                        <a:rPr/>
                        <a:t> </a:t>
                      </a:r>
                      <a:r>
                        <a:rPr/>
                        <a:t>demographic</a:t>
                      </a:r>
                      <a:r>
                        <a:rPr/>
                        <a:t> </a:t>
                      </a:r>
                      <a:r>
                        <a:rPr/>
                        <a:t>and</a:t>
                      </a:r>
                      <a:r>
                        <a:rPr/>
                        <a:t> </a:t>
                      </a:r>
                      <a:r>
                        <a:rPr/>
                        <a:t>geographic</a:t>
                      </a:r>
                      <a:r>
                        <a:rPr/>
                        <a:t> </a:t>
                      </a:r>
                      <a:r>
                        <a:rPr/>
                        <a:t>information</a:t>
                      </a:r>
                      <a:r>
                        <a:rPr/>
                        <a:t> </a:t>
                      </a:r>
                      <a:r>
                        <a:rPr/>
                        <a:t>such</a:t>
                      </a:r>
                      <a:r>
                        <a:rPr/>
                        <a:t> </a:t>
                      </a:r>
                      <a:r>
                        <a:rPr/>
                        <a:t>as</a:t>
                      </a:r>
                      <a:r>
                        <a:rPr/>
                        <a:t> </a:t>
                      </a:r>
                      <a:r>
                        <a:rPr/>
                        <a:t>school</a:t>
                      </a:r>
                      <a:r>
                        <a:rPr/>
                        <a:t> </a:t>
                      </a:r>
                      <a:r>
                        <a:rPr/>
                        <a:t>name,</a:t>
                      </a:r>
                      <a:r>
                        <a:rPr/>
                        <a:t> </a:t>
                      </a:r>
                      <a:r>
                        <a:rPr/>
                        <a:t>address,</a:t>
                      </a:r>
                      <a:r>
                        <a:rPr/>
                        <a:t> </a:t>
                      </a:r>
                      <a:r>
                        <a:rPr/>
                        <a:t>sex,</a:t>
                      </a:r>
                      <a:r>
                        <a:rPr/>
                        <a:t> </a:t>
                      </a:r>
                      <a:r>
                        <a:rPr/>
                        <a:t>age,</a:t>
                      </a:r>
                      <a:r>
                        <a:rPr/>
                        <a:t> </a:t>
                      </a:r>
                      <a:r>
                        <a:rPr/>
                        <a:t>and</a:t>
                      </a:r>
                      <a:r>
                        <a:rPr/>
                        <a:t> </a:t>
                      </a:r>
                      <a:r>
                        <a:rPr/>
                        <a:t>family</a:t>
                      </a:r>
                      <a:r>
                        <a:rPr/>
                        <a:t> </a:t>
                      </a:r>
                      <a:r>
                        <a:rPr/>
                        <a:t>size,</a:t>
                      </a:r>
                      <a:r>
                        <a:rPr/>
                        <a:t> </a:t>
                      </a:r>
                      <a:r>
                        <a:rPr/>
                        <a:t>our</a:t>
                      </a:r>
                      <a:r>
                        <a:rPr/>
                        <a:t> </a:t>
                      </a:r>
                      <a:r>
                        <a:rPr/>
                        <a:t>data</a:t>
                      </a:r>
                      <a:r>
                        <a:rPr/>
                        <a:t> </a:t>
                      </a:r>
                      <a:r>
                        <a:rPr/>
                        <a:t>contains</a:t>
                      </a:r>
                      <a:r>
                        <a:rPr/>
                        <a:t> </a:t>
                      </a:r>
                      <a:r>
                        <a:rPr/>
                        <a:t>relevant</a:t>
                      </a:r>
                      <a:r>
                        <a:rPr/>
                        <a:t> </a:t>
                      </a:r>
                      <a:r>
                        <a:rPr/>
                        <a:t>information</a:t>
                      </a:r>
                      <a:r>
                        <a:rPr/>
                        <a:t> </a:t>
                      </a:r>
                      <a:r>
                        <a:rPr/>
                        <a:t>needed</a:t>
                      </a:r>
                      <a:r>
                        <a:rPr/>
                        <a:t> </a:t>
                      </a:r>
                      <a:r>
                        <a:rPr/>
                        <a:t>to</a:t>
                      </a:r>
                      <a:r>
                        <a:rPr/>
                        <a:t> </a:t>
                      </a:r>
                      <a:r>
                        <a:rPr/>
                        <a:t>accomplish</a:t>
                      </a:r>
                      <a:r>
                        <a:rPr/>
                        <a:t> </a:t>
                      </a:r>
                      <a:r>
                        <a:rPr/>
                        <a:t>the</a:t>
                      </a:r>
                      <a:r>
                        <a:rPr/>
                        <a:t> </a:t>
                      </a:r>
                      <a:r>
                        <a:rPr/>
                        <a:t>analysis.</a:t>
                      </a:r>
                      <a:r>
                        <a:rPr/>
                        <a:t> </a:t>
                      </a:r>
                      <a:r>
                        <a:rPr/>
                        <a:t>See</a:t>
                      </a:r>
                      <a:r>
                        <a:rPr/>
                        <a:t> </a:t>
                      </a:r>
                      <a:r>
                        <a:rPr/>
                        <a:t>the</a:t>
                      </a:r>
                      <a:r>
                        <a:rPr/>
                        <a:t> </a:t>
                      </a:r>
                      <a:r>
                        <a:rPr/>
                        <a:t>table</a:t>
                      </a:r>
                      <a:r>
                        <a:rPr/>
                        <a:t> </a:t>
                      </a:r>
                      <a:r>
                        <a:rPr/>
                        <a:t>below:</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Rows: 395 Columns: 33</a:t>
            </a:r>
          </a:p>
          <a:p>
            <a:pPr lvl="0" indent="0">
              <a:buNone/>
            </a:pPr>
            <a:r>
              <a:rPr>
                <a:latin typeface="Courier"/>
              </a:rPr>
              <a:t>## ── Column specification ────────────────────────────────────────────────────────
## Delimiter: ","
## chr (17): school, sex, address, famsize, Pstatus, Mjob, Fjob, reason, guardi...
## dbl (16): age, Medu, Fedu, traveltime, studytime, failures, famrel, freetime...</a:t>
            </a:r>
          </a:p>
          <a:p>
            <a:pPr lvl="0" indent="0">
              <a:buNone/>
            </a:pPr>
            <a:r>
              <a:rPr>
                <a:latin typeface="Courier"/>
              </a:rPr>
              <a:t>## 
## ℹ Use `spec()` to retrieve the full column specification for this data.
## ℹ Specify the column types or set `show_col_types = FALSE` to quiet this message.</a:t>
            </a:r>
          </a:p>
          <a:p>
            <a:pPr lvl="0" indent="0">
              <a:buNone/>
            </a:pPr>
            <a:r>
              <a:rPr>
                <a:solidFill>
                  <a:srgbClr val="06287E"/>
                </a:solidFill>
                <a:latin typeface="Courier"/>
              </a:rPr>
              <a:t>library</a:t>
            </a:r>
            <a:r>
              <a:rPr>
                <a:latin typeface="Courier"/>
              </a:rPr>
              <a:t>(tidyverse)</a:t>
            </a:r>
            <a:br/>
            <a:br/>
            <a:r>
              <a:rPr>
                <a:latin typeface="Courier"/>
              </a:rPr>
              <a:t>Table_variables</a:t>
            </a:r>
            <a:r>
              <a:rPr>
                <a:solidFill>
                  <a:srgbClr val="4070A0"/>
                </a:solidFill>
                <a:latin typeface="Courier"/>
              </a:rPr>
              <a:t>%&gt;%</a:t>
            </a:r>
            <a:br/>
            <a:r>
              <a:rPr>
                <a:latin typeface="Courier"/>
              </a:rPr>
              <a:t>  knitr</a:t>
            </a:r>
            <a:r>
              <a:rPr>
                <a:solidFill>
                  <a:srgbClr val="4070A0"/>
                </a:solidFill>
                <a:latin typeface="Courier"/>
              </a:rPr>
              <a:t>::</a:t>
            </a:r>
            <a:r>
              <a:rPr>
                <a:solidFill>
                  <a:srgbClr val="06287E"/>
                </a:solidFill>
                <a:latin typeface="Courier"/>
              </a:rPr>
              <a:t>kable</a:t>
            </a:r>
            <a:r>
              <a:rPr>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lgn="l">
                        <a:buNone/>
                      </a:pPr>
                      <a:r>
                        <a:rPr/>
                        <a:t>Variable_name</a:t>
                      </a:r>
                    </a:p>
                  </a:txBody>
                  <a:tcPr/>
                </a:tc>
                <a:tc>
                  <a:txBody>
                    <a:bodyPr/>
                    <a:lstStyle/>
                    <a:p>
                      <a:pPr lvl="0" marL="0" indent="0" algn="l">
                        <a:buNone/>
                      </a:pPr>
                      <a:r>
                        <a:rPr/>
                        <a:t>Details</a:t>
                      </a:r>
                    </a:p>
                  </a:txBody>
                  <a:tcPr/>
                </a:tc>
              </a:tr>
              <a:tr h="0">
                <a:tc>
                  <a:txBody>
                    <a:bodyPr/>
                    <a:lstStyle/>
                    <a:p>
                      <a:pPr lvl="0" marL="0" indent="0" algn="l">
                        <a:buNone/>
                      </a:pPr>
                      <a:r>
                        <a:rPr/>
                        <a:t>Dalc</a:t>
                      </a:r>
                    </a:p>
                  </a:txBody>
                </a:tc>
                <a:tc>
                  <a:txBody>
                    <a:bodyPr/>
                    <a:lstStyle/>
                    <a:p>
                      <a:pPr lvl="0" marL="0" indent="0" algn="l">
                        <a:buNone/>
                      </a:pPr>
                      <a:r>
                        <a:rPr/>
                        <a:t>Weekday</a:t>
                      </a:r>
                      <a:r>
                        <a:rPr/>
                        <a:t> </a:t>
                      </a:r>
                      <a:r>
                        <a:rPr/>
                        <a:t>alcohol</a:t>
                      </a:r>
                      <a:r>
                        <a:rPr/>
                        <a:t> </a:t>
                      </a:r>
                      <a:r>
                        <a:rPr/>
                        <a:t>consumption</a:t>
                      </a:r>
                    </a:p>
                  </a:txBody>
                </a:tc>
              </a:tr>
              <a:tr h="0">
                <a:tc>
                  <a:txBody>
                    <a:bodyPr/>
                    <a:lstStyle/>
                    <a:p>
                      <a:pPr lvl="0" marL="0" indent="0" algn="l">
                        <a:buNone/>
                      </a:pPr>
                      <a:r>
                        <a:rPr/>
                        <a:t>Walc</a:t>
                      </a:r>
                    </a:p>
                  </a:txBody>
                </a:tc>
                <a:tc>
                  <a:txBody>
                    <a:bodyPr/>
                    <a:lstStyle/>
                    <a:p>
                      <a:pPr lvl="0" marL="0" indent="0" algn="l">
                        <a:buNone/>
                      </a:pPr>
                      <a:r>
                        <a:rPr/>
                        <a:t>Weekend</a:t>
                      </a:r>
                      <a:r>
                        <a:rPr/>
                        <a:t> </a:t>
                      </a:r>
                      <a:r>
                        <a:rPr/>
                        <a:t>alcohol</a:t>
                      </a:r>
                      <a:r>
                        <a:rPr/>
                        <a:t> </a:t>
                      </a:r>
                      <a:r>
                        <a:rPr/>
                        <a:t>consumption</a:t>
                      </a:r>
                    </a:p>
                  </a:txBody>
                </a:tc>
              </a:tr>
              <a:tr h="0">
                <a:tc>
                  <a:txBody>
                    <a:bodyPr/>
                    <a:lstStyle/>
                    <a:p>
                      <a:pPr lvl="0" marL="0" indent="0" algn="l">
                        <a:buNone/>
                      </a:pPr>
                      <a:r>
                        <a:rPr/>
                        <a:t>famrel</a:t>
                      </a:r>
                    </a:p>
                  </a:txBody>
                </a:tc>
                <a:tc>
                  <a:txBody>
                    <a:bodyPr/>
                    <a:lstStyle/>
                    <a:p>
                      <a:pPr lvl="0" marL="0" indent="0" algn="l">
                        <a:buNone/>
                      </a:pPr>
                      <a:r>
                        <a:rPr/>
                        <a:t>Quality</a:t>
                      </a:r>
                      <a:r>
                        <a:rPr/>
                        <a:t> </a:t>
                      </a:r>
                      <a:r>
                        <a:rPr/>
                        <a:t>of</a:t>
                      </a:r>
                      <a:r>
                        <a:rPr/>
                        <a:t> </a:t>
                      </a:r>
                      <a:r>
                        <a:rPr/>
                        <a:t>family</a:t>
                      </a:r>
                      <a:r>
                        <a:rPr/>
                        <a:t> </a:t>
                      </a:r>
                      <a:r>
                        <a:rPr/>
                        <a:t>relationships</a:t>
                      </a:r>
                    </a:p>
                  </a:txBody>
                </a:tc>
              </a:tr>
              <a:tr h="0">
                <a:tc>
                  <a:txBody>
                    <a:bodyPr/>
                    <a:lstStyle/>
                    <a:p>
                      <a:pPr lvl="0" marL="0" indent="0" algn="l">
                        <a:buNone/>
                      </a:pPr>
                      <a:r>
                        <a:rPr/>
                        <a:t>Pstatus</a:t>
                      </a:r>
                    </a:p>
                  </a:txBody>
                </a:tc>
                <a:tc>
                  <a:txBody>
                    <a:bodyPr/>
                    <a:lstStyle/>
                    <a:p>
                      <a:pPr lvl="0" marL="0" indent="0" algn="l">
                        <a:buNone/>
                      </a:pPr>
                      <a:r>
                        <a:rPr/>
                        <a:t>Parent’s</a:t>
                      </a:r>
                      <a:r>
                        <a:rPr/>
                        <a:t> </a:t>
                      </a:r>
                      <a:r>
                        <a:rPr/>
                        <a:t>cohabitation</a:t>
                      </a:r>
                    </a:p>
                  </a:txBody>
                </a:tc>
              </a:tr>
              <a:tr h="0">
                <a:tc>
                  <a:txBody>
                    <a:bodyPr/>
                    <a:lstStyle/>
                    <a:p>
                      <a:pPr lvl="0" marL="0" indent="0" algn="l">
                        <a:buNone/>
                      </a:pPr>
                      <a:r>
                        <a:rPr/>
                        <a:t>Medu</a:t>
                      </a:r>
                    </a:p>
                  </a:txBody>
                </a:tc>
                <a:tc>
                  <a:txBody>
                    <a:bodyPr/>
                    <a:lstStyle/>
                    <a:p>
                      <a:pPr lvl="0" marL="0" indent="0" algn="l">
                        <a:buNone/>
                      </a:pPr>
                      <a:r>
                        <a:rPr/>
                        <a:t>Mother’s</a:t>
                      </a:r>
                      <a:r>
                        <a:rPr/>
                        <a:t> </a:t>
                      </a:r>
                      <a:r>
                        <a:rPr/>
                        <a:t>education</a:t>
                      </a:r>
                    </a:p>
                  </a:txBody>
                </a:tc>
              </a:tr>
              <a:tr h="0">
                <a:tc>
                  <a:txBody>
                    <a:bodyPr/>
                    <a:lstStyle/>
                    <a:p>
                      <a:pPr lvl="0" marL="0" indent="0" algn="l">
                        <a:buNone/>
                      </a:pPr>
                      <a:r>
                        <a:rPr/>
                        <a:t>Fedu</a:t>
                      </a:r>
                    </a:p>
                  </a:txBody>
                </a:tc>
                <a:tc>
                  <a:txBody>
                    <a:bodyPr/>
                    <a:lstStyle/>
                    <a:p>
                      <a:pPr lvl="0" marL="0" indent="0" algn="l">
                        <a:buNone/>
                      </a:pPr>
                      <a:r>
                        <a:rPr/>
                        <a:t>Father’s</a:t>
                      </a:r>
                      <a:r>
                        <a:rPr/>
                        <a:t> </a:t>
                      </a:r>
                      <a:r>
                        <a:rPr/>
                        <a:t>education</a:t>
                      </a:r>
                    </a:p>
                  </a:txBody>
                </a:tc>
              </a:tr>
              <a:tr h="0">
                <a:tc>
                  <a:txBody>
                    <a:bodyPr/>
                    <a:lstStyle/>
                    <a:p>
                      <a:pPr lvl="0" marL="0" indent="0" algn="l">
                        <a:buNone/>
                      </a:pPr>
                      <a:r>
                        <a:rPr/>
                        <a:t>romantic</a:t>
                      </a:r>
                    </a:p>
                  </a:txBody>
                </a:tc>
                <a:tc>
                  <a:txBody>
                    <a:bodyPr/>
                    <a:lstStyle/>
                    <a:p>
                      <a:pPr lvl="0" marL="0" indent="0" algn="l">
                        <a:buNone/>
                      </a:pPr>
                      <a:r>
                        <a:rPr/>
                        <a:t>With</a:t>
                      </a:r>
                      <a:r>
                        <a:rPr/>
                        <a:t> </a:t>
                      </a:r>
                      <a:r>
                        <a:rPr/>
                        <a:t>a</a:t>
                      </a:r>
                      <a:r>
                        <a:rPr/>
                        <a:t> </a:t>
                      </a:r>
                      <a:r>
                        <a:rPr/>
                        <a:t>romantic</a:t>
                      </a:r>
                      <a:r>
                        <a:rPr/>
                        <a:t> </a:t>
                      </a:r>
                      <a:r>
                        <a:rPr/>
                        <a:t>relationship</a:t>
                      </a:r>
                    </a:p>
                  </a:txBody>
                </a:tc>
              </a:tr>
              <a:tr h="0">
                <a:tc>
                  <a:txBody>
                    <a:bodyPr/>
                    <a:lstStyle/>
                    <a:p>
                      <a:pPr lvl="0" marL="0" indent="0" algn="l">
                        <a:buNone/>
                      </a:pPr>
                      <a:r>
                        <a:rPr/>
                        <a:t>Mjob</a:t>
                      </a:r>
                    </a:p>
                  </a:txBody>
                </a:tc>
                <a:tc>
                  <a:txBody>
                    <a:bodyPr/>
                    <a:lstStyle/>
                    <a:p>
                      <a:pPr lvl="0" marL="0" indent="0" algn="l">
                        <a:buNone/>
                      </a:pPr>
                      <a:r>
                        <a:rPr/>
                        <a:t>Mother’s</a:t>
                      </a:r>
                      <a:r>
                        <a:rPr/>
                        <a:t> </a:t>
                      </a:r>
                      <a:r>
                        <a:rPr/>
                        <a:t>job</a:t>
                      </a:r>
                    </a:p>
                  </a:txBody>
                </a:tc>
              </a:tr>
              <a:tr h="0">
                <a:tc>
                  <a:txBody>
                    <a:bodyPr/>
                    <a:lstStyle/>
                    <a:p>
                      <a:pPr lvl="0" marL="0" indent="0" algn="l">
                        <a:buNone/>
                      </a:pPr>
                      <a:r>
                        <a:rPr/>
                        <a:t>Fjob</a:t>
                      </a:r>
                    </a:p>
                  </a:txBody>
                </a:tc>
                <a:tc>
                  <a:txBody>
                    <a:bodyPr/>
                    <a:lstStyle/>
                    <a:p>
                      <a:pPr lvl="0" marL="0" indent="0" algn="l">
                        <a:buNone/>
                      </a:pPr>
                      <a:r>
                        <a:rPr/>
                        <a:t>Father’s</a:t>
                      </a:r>
                      <a:r>
                        <a:rPr/>
                        <a:t> </a:t>
                      </a:r>
                      <a:r>
                        <a:rPr/>
                        <a:t>job</a:t>
                      </a:r>
                    </a:p>
                  </a:txBody>
                </a:tc>
              </a:tr>
              <a:tr h="0">
                <a:tc>
                  <a:txBody>
                    <a:bodyPr/>
                    <a:lstStyle/>
                    <a:p>
                      <a:pPr lvl="0" marL="0" indent="0" algn="l">
                        <a:buNone/>
                      </a:pPr>
                      <a:r>
                        <a:rPr/>
                        <a:t>guardian</a:t>
                      </a:r>
                    </a:p>
                  </a:txBody>
                </a:tc>
                <a:tc>
                  <a:txBody>
                    <a:bodyPr/>
                    <a:lstStyle/>
                    <a:p>
                      <a:pPr lvl="0" marL="0" indent="0" algn="l">
                        <a:buNone/>
                      </a:pPr>
                      <a:r>
                        <a:rPr/>
                        <a:t>Student’s</a:t>
                      </a:r>
                      <a:r>
                        <a:rPr/>
                        <a:t> </a:t>
                      </a:r>
                      <a:r>
                        <a:rPr/>
                        <a:t>guardian</a:t>
                      </a:r>
                    </a:p>
                  </a:txBody>
                </a:tc>
              </a:tr>
              <a:tr h="0">
                <a:tc>
                  <a:txBody>
                    <a:bodyPr/>
                    <a:lstStyle/>
                    <a:p>
                      <a:pPr lvl="0" marL="0" indent="0" algn="l">
                        <a:buNone/>
                      </a:pPr>
                      <a:r>
                        <a:rPr/>
                        <a:t>famsup</a:t>
                      </a:r>
                    </a:p>
                  </a:txBody>
                </a:tc>
                <a:tc>
                  <a:txBody>
                    <a:bodyPr/>
                    <a:lstStyle/>
                    <a:p>
                      <a:pPr lvl="0" marL="0" indent="0" algn="l">
                        <a:buNone/>
                      </a:pPr>
                      <a:r>
                        <a:rPr/>
                        <a:t>Family</a:t>
                      </a:r>
                      <a:r>
                        <a:rPr/>
                        <a:t> </a:t>
                      </a:r>
                      <a:r>
                        <a:rPr/>
                        <a:t>support</a:t>
                      </a:r>
                    </a:p>
                  </a:txBody>
                </a:tc>
              </a:tr>
              <a:tr h="0">
                <a:tc>
                  <a:txBody>
                    <a:bodyPr/>
                    <a:lstStyle/>
                    <a:p>
                      <a:pPr lvl="0" marL="0" indent="0" algn="l">
                        <a:buNone/>
                      </a:pPr>
                      <a:r>
                        <a:rPr/>
                        <a:t>absences</a:t>
                      </a:r>
                    </a:p>
                  </a:txBody>
                </a:tc>
                <a:tc>
                  <a:txBody>
                    <a:bodyPr/>
                    <a:lstStyle/>
                    <a:p>
                      <a:pPr lvl="0" marL="0" indent="0" algn="l">
                        <a:buNone/>
                      </a:pPr>
                      <a:r>
                        <a:rPr/>
                        <a:t>Number</a:t>
                      </a:r>
                      <a:r>
                        <a:rPr/>
                        <a:t> </a:t>
                      </a:r>
                      <a:r>
                        <a:rPr/>
                        <a:t>of</a:t>
                      </a:r>
                      <a:r>
                        <a:rPr/>
                        <a:t> </a:t>
                      </a:r>
                      <a:r>
                        <a:rPr/>
                        <a:t>absences</a:t>
                      </a:r>
                    </a:p>
                  </a:txBody>
                </a:tc>
              </a:tr>
              <a:tr h="0">
                <a:tc>
                  <a:txBody>
                    <a:bodyPr/>
                    <a:lstStyle/>
                    <a:p>
                      <a:pPr lvl="0" marL="0" indent="0" algn="l">
                        <a:buNone/>
                      </a:pPr>
                      <a:r>
                        <a:rPr/>
                        <a:t>failures</a:t>
                      </a:r>
                    </a:p>
                  </a:txBody>
                </a:tc>
                <a:tc>
                  <a:txBody>
                    <a:bodyPr/>
                    <a:lstStyle/>
                    <a:p>
                      <a:pPr lvl="0" marL="0" indent="0" algn="l">
                        <a:buNone/>
                      </a:pPr>
                      <a:r>
                        <a:rPr/>
                        <a:t>Number</a:t>
                      </a:r>
                      <a:r>
                        <a:rPr/>
                        <a:t> </a:t>
                      </a:r>
                      <a:r>
                        <a:rPr/>
                        <a:t>of</a:t>
                      </a:r>
                      <a:r>
                        <a:rPr/>
                        <a:t> </a:t>
                      </a:r>
                      <a:r>
                        <a:rPr/>
                        <a:t>past</a:t>
                      </a:r>
                      <a:r>
                        <a:rPr/>
                        <a:t> </a:t>
                      </a:r>
                      <a:r>
                        <a:rPr/>
                        <a:t>class</a:t>
                      </a:r>
                      <a:r>
                        <a:rPr/>
                        <a:t> </a:t>
                      </a:r>
                      <a:r>
                        <a:rPr/>
                        <a:t>failures</a:t>
                      </a:r>
                    </a:p>
                  </a:txBody>
                </a:tc>
              </a:tr>
              <a:tr h="0">
                <a:tc>
                  <a:txBody>
                    <a:bodyPr/>
                    <a:lstStyle/>
                    <a:p>
                      <a:pPr lvl="0" marL="0" indent="0" algn="l">
                        <a:buNone/>
                      </a:pPr>
                      <a:r>
                        <a:rPr/>
                        <a:t>activities</a:t>
                      </a:r>
                    </a:p>
                  </a:txBody>
                </a:tc>
                <a:tc>
                  <a:txBody>
                    <a:bodyPr/>
                    <a:lstStyle/>
                    <a:p>
                      <a:pPr lvl="0" marL="0" indent="0" algn="l">
                        <a:buNone/>
                      </a:pPr>
                      <a:r>
                        <a:rPr/>
                        <a:t>Extra-curricular</a:t>
                      </a:r>
                      <a:r>
                        <a:rPr/>
                        <a:t> </a:t>
                      </a:r>
                      <a:r>
                        <a:rPr/>
                        <a:t>activities</a:t>
                      </a:r>
                    </a:p>
                  </a:txBody>
                </a:tc>
              </a:tr>
              <a:tr h="0">
                <a:tc>
                  <a:txBody>
                    <a:bodyPr/>
                    <a:lstStyle/>
                    <a:p>
                      <a:pPr lvl="0" marL="0" indent="0" algn="l">
                        <a:buNone/>
                      </a:pPr>
                      <a:r>
                        <a:rPr/>
                        <a:t>goout</a:t>
                      </a:r>
                    </a:p>
                  </a:txBody>
                </a:tc>
                <a:tc>
                  <a:txBody>
                    <a:bodyPr/>
                    <a:lstStyle/>
                    <a:p>
                      <a:pPr lvl="0" marL="0" indent="0" algn="l">
                        <a:buNone/>
                      </a:pPr>
                      <a:r>
                        <a:rPr/>
                        <a:t>Going</a:t>
                      </a:r>
                      <a:r>
                        <a:rPr/>
                        <a:t> </a:t>
                      </a:r>
                      <a:r>
                        <a:rPr/>
                        <a:t>out</a:t>
                      </a:r>
                      <a:r>
                        <a:rPr/>
                        <a:t> </a:t>
                      </a:r>
                      <a:r>
                        <a:rPr/>
                        <a:t>with</a:t>
                      </a:r>
                      <a:r>
                        <a:rPr/>
                        <a:t> </a:t>
                      </a:r>
                      <a:r>
                        <a:rPr/>
                        <a:t>friends</a:t>
                      </a:r>
                    </a:p>
                  </a:txBody>
                </a:tc>
              </a:tr>
              <a:tr h="0">
                <a:tc>
                  <a:txBody>
                    <a:bodyPr/>
                    <a:lstStyle/>
                    <a:p>
                      <a:pPr lvl="0" marL="0" indent="0" algn="l">
                        <a:buNone/>
                      </a:pPr>
                      <a:r>
                        <a:rPr/>
                        <a:t>G1</a:t>
                      </a:r>
                    </a:p>
                  </a:txBody>
                </a:tc>
                <a:tc>
                  <a:txBody>
                    <a:bodyPr/>
                    <a:lstStyle/>
                    <a:p>
                      <a:pPr lvl="0" marL="0" indent="0" algn="l">
                        <a:buNone/>
                      </a:pPr>
                      <a:r>
                        <a:rPr/>
                        <a:t>First</a:t>
                      </a:r>
                      <a:r>
                        <a:rPr/>
                        <a:t> </a:t>
                      </a:r>
                      <a:r>
                        <a:rPr/>
                        <a:t>period</a:t>
                      </a:r>
                      <a:r>
                        <a:rPr/>
                        <a:t> </a:t>
                      </a:r>
                      <a:r>
                        <a:rPr/>
                        <a:t>grade</a:t>
                      </a:r>
                    </a:p>
                  </a:txBody>
                </a:tc>
              </a:tr>
              <a:tr h="0">
                <a:tc>
                  <a:txBody>
                    <a:bodyPr/>
                    <a:lstStyle/>
                    <a:p>
                      <a:pPr lvl="0" marL="0" indent="0" algn="l">
                        <a:buNone/>
                      </a:pPr>
                      <a:r>
                        <a:rPr/>
                        <a:t>G2</a:t>
                      </a:r>
                    </a:p>
                  </a:txBody>
                </a:tc>
                <a:tc>
                  <a:txBody>
                    <a:bodyPr/>
                    <a:lstStyle/>
                    <a:p>
                      <a:pPr lvl="0" marL="0" indent="0" algn="l">
                        <a:buNone/>
                      </a:pPr>
                      <a:r>
                        <a:rPr/>
                        <a:t>Second</a:t>
                      </a:r>
                      <a:r>
                        <a:rPr/>
                        <a:t> </a:t>
                      </a:r>
                      <a:r>
                        <a:rPr/>
                        <a:t>period</a:t>
                      </a:r>
                      <a:r>
                        <a:rPr/>
                        <a:t> </a:t>
                      </a:r>
                      <a:r>
                        <a:rPr/>
                        <a:t>grade</a:t>
                      </a:r>
                    </a:p>
                  </a:txBody>
                </a:tc>
              </a:tr>
              <a:tr h="0">
                <a:tc>
                  <a:txBody>
                    <a:bodyPr/>
                    <a:lstStyle/>
                    <a:p>
                      <a:pPr lvl="0" marL="0" indent="0" algn="l">
                        <a:buNone/>
                      </a:pPr>
                      <a:r>
                        <a:rPr/>
                        <a:t>G3</a:t>
                      </a:r>
                    </a:p>
                  </a:txBody>
                </a:tc>
                <a:tc>
                  <a:txBody>
                    <a:bodyPr/>
                    <a:lstStyle/>
                    <a:p>
                      <a:pPr lvl="0" marL="0" indent="0" algn="l">
                        <a:buNone/>
                      </a:pPr>
                      <a:r>
                        <a:rPr/>
                        <a:t>Third</a:t>
                      </a:r>
                      <a:r>
                        <a:rPr/>
                        <a:t> </a:t>
                      </a:r>
                      <a:r>
                        <a:rPr/>
                        <a:t>period</a:t>
                      </a:r>
                      <a:r>
                        <a:rPr/>
                        <a:t> </a:t>
                      </a:r>
                      <a:r>
                        <a:rPr/>
                        <a:t>grade</a:t>
                      </a:r>
                    </a:p>
                  </a:txBody>
                </a:tc>
              </a:tr>
              <a:tr h="0">
                <a:tc>
                  <a:txBody>
                    <a:bodyPr/>
                    <a:lstStyle/>
                    <a:p>
                      <a:pPr lvl="0" marL="0" indent="0" algn="l">
                        <a:buNone/>
                      </a:pPr>
                      <a:r>
                        <a:rPr/>
                        <a:t>freetime</a:t>
                      </a:r>
                    </a:p>
                  </a:txBody>
                </a:tc>
                <a:tc>
                  <a:txBody>
                    <a:bodyPr/>
                    <a:lstStyle/>
                    <a:p>
                      <a:pPr lvl="0" marL="0" indent="0" algn="l">
                        <a:buNone/>
                      </a:pPr>
                      <a:r>
                        <a:rPr/>
                        <a:t>Hours</a:t>
                      </a:r>
                      <a:r>
                        <a:rPr/>
                        <a:t> </a:t>
                      </a:r>
                      <a:r>
                        <a:rPr/>
                        <a:t>of</a:t>
                      </a:r>
                      <a:r>
                        <a:rPr/>
                        <a:t> </a:t>
                      </a:r>
                      <a:r>
                        <a:rPr/>
                        <a:t>freet</a:t>
                      </a:r>
                      <a:r>
                        <a:rPr/>
                        <a:t> </a:t>
                      </a:r>
                      <a:r>
                        <a:rPr/>
                        <a:t>time</a:t>
                      </a:r>
                    </a:p>
                  </a:txBody>
                </a:tc>
              </a:tr>
              <a:tr h="0">
                <a:tc>
                  <a:txBody>
                    <a:bodyPr/>
                    <a:lstStyle/>
                    <a:p>
                      <a:pPr lvl="0" marL="0" indent="0" algn="l">
                        <a:buNone/>
                      </a:pPr>
                      <a:r>
                        <a:rPr/>
                        <a:t>studytime</a:t>
                      </a:r>
                    </a:p>
                  </a:txBody>
                </a:tc>
                <a:tc>
                  <a:txBody>
                    <a:bodyPr/>
                    <a:lstStyle/>
                    <a:p>
                      <a:pPr lvl="0" marL="0" indent="0" algn="l">
                        <a:buNone/>
                      </a:pPr>
                      <a:r>
                        <a:rPr/>
                        <a:t>Hours</a:t>
                      </a:r>
                      <a:r>
                        <a:rPr/>
                        <a:t> </a:t>
                      </a:r>
                      <a:r>
                        <a:rPr/>
                        <a:t>of</a:t>
                      </a:r>
                      <a:r>
                        <a:rPr/>
                        <a:t> </a:t>
                      </a:r>
                      <a:r>
                        <a:rPr/>
                        <a:t>study</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life and family circumstances that affect alcohol consumption</dc:title>
  <dc:creator>Colin Lee, Danielle Mensah and Haby Sow</dc:creator>
  <cp:keywords/>
  <dcterms:created xsi:type="dcterms:W3CDTF">2021-11-18T19:46:39Z</dcterms:created>
  <dcterms:modified xsi:type="dcterms:W3CDTF">2021-11-18T19:46:39Z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19/11/2021</vt:lpwstr>
  </property>
  <property fmtid="{D5CDD505-2E9C-101B-9397-08002B2CF9AE}" pid="3" name="output">
    <vt:lpwstr>powerpoint_presentation</vt:lpwstr>
  </property>
</Properties>
</file>