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/>
    <p:restoredTop sz="94759"/>
  </p:normalViewPr>
  <p:slideViewPr>
    <p:cSldViewPr snapToGrid="0" snapToObjects="1">
      <p:cViewPr varScale="1">
        <p:scale>
          <a:sx n="133" d="100"/>
          <a:sy n="133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9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ABF2-9C4E-4E4B-9E60-1E027B553B0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C8BA-3EA7-A64B-A178-6B528988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5BFF5-7455-E549-8242-9BAF8173A3E1}"/>
              </a:ext>
            </a:extLst>
          </p:cNvPr>
          <p:cNvGrpSpPr/>
          <p:nvPr/>
        </p:nvGrpSpPr>
        <p:grpSpPr>
          <a:xfrm>
            <a:off x="2407920" y="335279"/>
            <a:ext cx="4419600" cy="5855362"/>
            <a:chOff x="2407920" y="335279"/>
            <a:chExt cx="4419600" cy="58553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313F5D-A569-DD4C-9A4C-61EEF4043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32" b="4052"/>
            <a:stretch/>
          </p:blipFill>
          <p:spPr>
            <a:xfrm>
              <a:off x="2407920" y="335279"/>
              <a:ext cx="4419600" cy="34137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3BCCF8-4332-D544-A952-174735EA4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472" b="3889"/>
            <a:stretch/>
          </p:blipFill>
          <p:spPr>
            <a:xfrm>
              <a:off x="2407920" y="3725781"/>
              <a:ext cx="4419600" cy="12364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47DDE4-D368-DB4B-B21B-F6C50C7A6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777" b="4024"/>
            <a:stretch/>
          </p:blipFill>
          <p:spPr>
            <a:xfrm>
              <a:off x="2409190" y="4933341"/>
              <a:ext cx="441833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9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Tanwar</dc:creator>
  <cp:lastModifiedBy>Deepak Tanwar</cp:lastModifiedBy>
  <cp:revision>2</cp:revision>
  <dcterms:created xsi:type="dcterms:W3CDTF">2019-01-11T11:06:52Z</dcterms:created>
  <dcterms:modified xsi:type="dcterms:W3CDTF">2019-01-11T11:37:46Z</dcterms:modified>
</cp:coreProperties>
</file>