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d52601db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d52601db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d52601d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d52601d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d2debb8b2_0_6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d2debb8b2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 of covid cases and vaccination numbers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of the country, partially vaccinated, and fully vaccinated, the number of covid cases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d52601dba_2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d52601dba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d2debb8b2_0_6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d2debb8b2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d52601c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d52601c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52601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52601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d52601c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d52601c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52601db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52601db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govex/COVID-19/tree/master/data_tables" TargetMode="External"/><Relationship Id="rId4" Type="http://schemas.openxmlformats.org/officeDocument/2006/relationships/hyperlink" Target="https://gis.cdc.gov/grasp/COVIDNet/COVID19_5.html" TargetMode="External"/><Relationship Id="rId5" Type="http://schemas.openxmlformats.org/officeDocument/2006/relationships/hyperlink" Target="https://github.com/nytimes/covid-19-data/tree/master/prison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19 Case Study-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vaccination and case number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02275" y="23656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5,6 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 has the highest count of fully vaccinated people in the world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Significant differences among countries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81" y="171975"/>
            <a:ext cx="4087101" cy="23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25" y="2010400"/>
            <a:ext cx="4087100" cy="2896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7,8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10394" l="0" r="0" t="0"/>
          <a:stretch/>
        </p:blipFill>
        <p:spPr>
          <a:xfrm>
            <a:off x="4697375" y="1702650"/>
            <a:ext cx="4061001" cy="299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44125"/>
            <a:ext cx="4252150" cy="299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: </a:t>
            </a:r>
            <a:endParaRPr/>
          </a:p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Missing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 </a:t>
            </a:r>
            <a:r>
              <a:rPr lang="en"/>
              <a:t>disparity</a:t>
            </a:r>
            <a:r>
              <a:rPr lang="en"/>
              <a:t> among countries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 to do log transformation to make some countries visible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Negative death numbers (we assumption is that’s the correction of death numbers)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the delta variant, the prediction based on the past data may not be very accurate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Move towards looking at proportion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Selectively filter out outlier countries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Consider modeling with the covariates such as population_density and gdp_per_capita to predict the vaccination and new cases numbers for countries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Can we predict the number of new cases for a given country to a specific date?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Think about what kind of shiny app representation could best get our points across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we have: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on the </a:t>
            </a:r>
            <a:r>
              <a:rPr lang="en"/>
              <a:t>available</a:t>
            </a:r>
            <a:r>
              <a:rPr lang="en"/>
              <a:t> datasets, we will define our project question: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chemeClr val="accent2"/>
                </a:highlight>
              </a:rPr>
              <a:t>Testing and vaccine data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John Hopkins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https://github.com/govex/COVID-19/tree/master/data_tables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Covid-19 patient characteristics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CDC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https://gis.cdc.gov/grasp/COVIDNet/COVID19_5.html</a:t>
            </a:r>
            <a:endParaRPr/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Covid-19 in Prisons, Jails and Detention Facilities</a:t>
            </a:r>
            <a:endParaRPr/>
          </a:p>
          <a:p>
            <a:pPr indent="-2984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NYtimes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https://github.com/nytimes/covid-19-data/tree/master/prisons</a:t>
            </a:r>
            <a:endParaRPr/>
          </a:p>
          <a:p>
            <a:pPr indent="-2984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</a:rPr>
              <a:t>Question to inve</a:t>
            </a:r>
            <a:r>
              <a:rPr lang="en" sz="3300">
                <a:solidFill>
                  <a:schemeClr val="accent5"/>
                </a:solidFill>
              </a:rPr>
              <a:t>stigate:</a:t>
            </a:r>
            <a:endParaRPr sz="3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temporal trend of covid cases and vaccination rate globally?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Main Idea:</a:t>
            </a:r>
            <a:endParaRPr sz="33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Covid case number is always at stake for the globe. We want to see the correlation between vaccination counts and new case counts in countries around the world. 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</a:t>
            </a:r>
            <a:r>
              <a:rPr lang="en"/>
              <a:t> results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165 countries represented in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1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300" y="969450"/>
            <a:ext cx="5912451" cy="36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2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644200" y="500925"/>
            <a:ext cx="31668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Steady decline until what would appear to be delta variant hitting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Curves stop at last date on record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Notice certain countries have much less access to the vaccine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○"/>
            </a:pP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However lower vaccination also due to population size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5" y="1206525"/>
            <a:ext cx="5763976" cy="34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3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725" y="612025"/>
            <a:ext cx="5440350" cy="32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4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550" y="727950"/>
            <a:ext cx="7299451" cy="405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