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985" r:id="rId2"/>
    <p:sldId id="2003" r:id="rId3"/>
    <p:sldId id="200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D0D0D"/>
    <a:srgbClr val="E7E6E6"/>
    <a:srgbClr val="0061AA"/>
    <a:srgbClr val="0000FF"/>
    <a:srgbClr val="404040"/>
    <a:srgbClr val="C00000"/>
    <a:srgbClr val="00B050"/>
    <a:srgbClr val="FFC000"/>
    <a:srgbClr val="C482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A776A-9DBE-45D8-887B-D53F2F3F3DFA}" v="1" dt="2024-08-31T00:18:51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038" autoAdjust="0"/>
  </p:normalViewPr>
  <p:slideViewPr>
    <p:cSldViewPr snapToGrid="0">
      <p:cViewPr varScale="1">
        <p:scale>
          <a:sx n="82" d="100"/>
          <a:sy n="82" d="100"/>
        </p:scale>
        <p:origin x="725" y="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ystal Chern" userId="wXfmK9vw0UiKnhYZMSt4kdXPwXHvWvBRvLFTotTEoKo=" providerId="None" clId="Web-{309A776A-9DBE-45D8-887B-D53F2F3F3DFA}"/>
    <pc:docChg chg="modSld">
      <pc:chgData name="Chrystal Chern" userId="wXfmK9vw0UiKnhYZMSt4kdXPwXHvWvBRvLFTotTEoKo=" providerId="None" clId="Web-{309A776A-9DBE-45D8-887B-D53F2F3F3DFA}" dt="2024-08-31T00:18:51.879" v="0"/>
      <pc:docMkLst>
        <pc:docMk/>
      </pc:docMkLst>
      <pc:sldChg chg="addSp">
        <pc:chgData name="Chrystal Chern" userId="wXfmK9vw0UiKnhYZMSt4kdXPwXHvWvBRvLFTotTEoKo=" providerId="None" clId="Web-{309A776A-9DBE-45D8-887B-D53F2F3F3DFA}" dt="2024-08-31T00:18:51.879" v="0"/>
        <pc:sldMkLst>
          <pc:docMk/>
          <pc:sldMk cId="4092575273" sldId="1985"/>
        </pc:sldMkLst>
        <pc:grpChg chg="add">
          <ac:chgData name="Chrystal Chern" userId="wXfmK9vw0UiKnhYZMSt4kdXPwXHvWvBRvLFTotTEoKo=" providerId="None" clId="Web-{309A776A-9DBE-45D8-887B-D53F2F3F3DFA}" dt="2024-08-31T00:18:51.879" v="0"/>
          <ac:grpSpMkLst>
            <pc:docMk/>
            <pc:sldMk cId="4092575273" sldId="1985"/>
            <ac:grpSpMk id="2" creationId="{BF5C6F12-5158-8046-FE67-0C022B359A55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6F54EE-2FE2-4E5A-8BEE-748F35900387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7349B-A6E2-4E91-B142-067C48764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92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08D3-7294-425F-9292-4264BD7A5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79BD05-0C2E-4BD0-B260-8DE5060CD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F2867-223F-425F-BBAE-453F08F34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2B197-904C-4FD0-B3E5-8B623FCB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134D3-B956-4A7D-9E26-2119702A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04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EB9D-B8BE-459B-8BC0-DC97D8E4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26E25-3CF3-493D-A5FD-DC633F3C0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1ADAD-F7CB-4B93-8799-55034BDC0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C8130-14F1-47ED-AAFC-618A7886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1DBC-A45A-4C67-8395-C3565EAF3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894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49C936-8234-4921-9B1A-09A2EA07D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5F91A-0AC0-4E23-8A7B-B456A7349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2FEE8-4EA4-4FD0-92E8-0F88E9EF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81136-8DD3-42D8-B179-92BD9767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06B51-A59F-40AF-9A20-F558B7F1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28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7842-F646-4137-89D6-D8AE07EB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0618-A545-45F8-9C1F-02232EE21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960C6-3F66-44A1-B8B2-15A6E35B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55740-C24D-4AB5-8322-1347B27F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C27C8-A709-4020-9D89-9E631452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8946-F870-4C24-852B-67815959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C3265-5E3F-4948-A371-554427C91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74A48-3768-45E0-80F5-EB742490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9487C-E29D-4FE7-AA4D-3C42DBD5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7C094-61F6-4202-8303-53DF6960D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73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C50CB-3D1B-4F04-8E90-BD30C3D5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7A58-4165-45C6-A103-1A3595D9DB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945402-4777-40C7-A13D-9AD6B9036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95518-71BD-490B-803F-CBDBE1E5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830C9-3FDB-4202-B11B-AB66A262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2608E-9F84-4D0F-ABA7-9A659627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9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EB56-DBDA-4A3B-9D48-1DF52E27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925F0-7A37-45D4-9CEB-489D93AA9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29DE5-C374-475F-8B42-38EC57B4E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83521-B67E-4D76-95EC-21A5FAE35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5A15CE-FC8F-42BC-B394-4BFB9BD7E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C6FDE-0274-4D25-9B6B-1335BA5D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6A15A-EB93-4DDE-AF97-67F441DE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E960D4-2416-4AFC-B16E-33F7AC9A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5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2781-3007-4577-958D-4177CA84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D370E-5E05-4483-A150-AD6C6A1A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FC5DC6-C9D7-482C-B293-5D06F5821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67AB1-8CF5-4EC3-86B6-D3BD0CAB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57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102BDD-57D5-4CC5-AE7D-B0D47BB45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F2024-BC2E-4048-B2F7-4B94D163E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A814D-2058-44C0-A5D5-43C809AB9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5CE2-C304-46E5-BE2D-D52FE27C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212CF-DD50-4BF9-917D-66A759E66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ABB3C-A859-4947-8CDA-E2CF8B917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A1E40-5C70-4841-8672-A28084A7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8FF5F-9117-44B0-BACB-9CDA8723F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912A1-5629-482F-8D1B-4065B2A2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35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C8EDB-69D9-4C6A-8E5E-F2AB4D1B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79501-7F4D-4996-8EA0-295D0CC81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1D3B9-1D9F-4197-8B10-6DDA12D21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C37FDB-BAE1-4372-87C0-851D459E1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9019-D65C-4D1E-82A4-728C848C84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4ACBD-33CF-44AE-B383-3ABEF7191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10BFA-8B74-4D85-9A39-ABC3EB56D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5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98091-53A8-4DEB-8AF6-228D77BB8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D89C0-3A00-4272-B478-70BDCA792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37559-8817-4929-88DF-24B829380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179019-D65C-4D1E-82A4-728C848C843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7DCB2-0B71-4DE3-9227-CD676902A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9BDF1-0823-4688-8BEC-E52166DCA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3AFBC-306B-4DD9-B926-2F831463F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2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5C6F12-5158-8046-FE67-0C022B359A55}"/>
              </a:ext>
            </a:extLst>
          </p:cNvPr>
          <p:cNvGrpSpPr/>
          <p:nvPr/>
        </p:nvGrpSpPr>
        <p:grpSpPr>
          <a:xfrm>
            <a:off x="1856427" y="937708"/>
            <a:ext cx="8713872" cy="5981221"/>
            <a:chOff x="1856427" y="937708"/>
            <a:chExt cx="8713872" cy="598122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7D3A61AD-2A32-4F08-01B9-EC6DDB24AA88}"/>
                </a:ext>
              </a:extLst>
            </p:cNvPr>
            <p:cNvGrpSpPr/>
            <p:nvPr/>
          </p:nvGrpSpPr>
          <p:grpSpPr>
            <a:xfrm>
              <a:off x="3337669" y="1649740"/>
              <a:ext cx="5541060" cy="4446260"/>
              <a:chOff x="432543" y="872599"/>
              <a:chExt cx="10055457" cy="8068706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8E3F14F-9959-5721-55BB-471EFF478673}"/>
                  </a:ext>
                </a:extLst>
              </p:cNvPr>
              <p:cNvGrpSpPr/>
              <p:nvPr/>
            </p:nvGrpSpPr>
            <p:grpSpPr>
              <a:xfrm>
                <a:off x="7171400" y="2994712"/>
                <a:ext cx="860647" cy="4358587"/>
                <a:chOff x="2915936" y="2155829"/>
                <a:chExt cx="748529" cy="4090828"/>
              </a:xfrm>
            </p:grpSpPr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59C0537-14E2-5240-C0ED-9D8C066DA8E6}"/>
                    </a:ext>
                  </a:extLst>
                </p:cNvPr>
                <p:cNvSpPr/>
                <p:nvPr/>
              </p:nvSpPr>
              <p:spPr>
                <a:xfrm>
                  <a:off x="2949090" y="2155829"/>
                  <a:ext cx="661828" cy="1910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8713B5DA-5CA5-BACD-706D-A2E4B64513E1}"/>
                    </a:ext>
                  </a:extLst>
                </p:cNvPr>
                <p:cNvSpPr/>
                <p:nvPr/>
              </p:nvSpPr>
              <p:spPr>
                <a:xfrm>
                  <a:off x="3474684" y="2273196"/>
                  <a:ext cx="189781" cy="397346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1BDFB447-742A-A3E1-ABD2-41A22B3EDF10}"/>
                    </a:ext>
                  </a:extLst>
                </p:cNvPr>
                <p:cNvSpPr/>
                <p:nvPr/>
              </p:nvSpPr>
              <p:spPr>
                <a:xfrm>
                  <a:off x="2915936" y="2273196"/>
                  <a:ext cx="144393" cy="397346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57F8DEE-621D-F442-2338-D27A337B835D}"/>
                    </a:ext>
                  </a:extLst>
                </p:cNvPr>
                <p:cNvSpPr/>
                <p:nvPr/>
              </p:nvSpPr>
              <p:spPr>
                <a:xfrm>
                  <a:off x="2984394" y="2273196"/>
                  <a:ext cx="210120" cy="397346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D0B2170-B5EC-FCC8-AD40-832571EB00D6}"/>
                    </a:ext>
                  </a:extLst>
                </p:cNvPr>
                <p:cNvSpPr/>
                <p:nvPr/>
              </p:nvSpPr>
              <p:spPr>
                <a:xfrm>
                  <a:off x="3372446" y="2273196"/>
                  <a:ext cx="210120" cy="397346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EFF94C5-A347-5874-D667-E174D55CB847}"/>
                    </a:ext>
                  </a:extLst>
                </p:cNvPr>
                <p:cNvSpPr/>
                <p:nvPr/>
              </p:nvSpPr>
              <p:spPr>
                <a:xfrm>
                  <a:off x="3130955" y="2273196"/>
                  <a:ext cx="323625" cy="397346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7856134-6870-31AD-3EB2-D5C8C4A1FB16}"/>
                  </a:ext>
                </a:extLst>
              </p:cNvPr>
              <p:cNvGrpSpPr/>
              <p:nvPr/>
            </p:nvGrpSpPr>
            <p:grpSpPr>
              <a:xfrm>
                <a:off x="1489847" y="2858074"/>
                <a:ext cx="860647" cy="4358587"/>
                <a:chOff x="2915936" y="2155829"/>
                <a:chExt cx="748529" cy="409082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4FB2A5C1-59B4-396C-C416-B98A1B4EF213}"/>
                    </a:ext>
                  </a:extLst>
                </p:cNvPr>
                <p:cNvSpPr/>
                <p:nvPr/>
              </p:nvSpPr>
              <p:spPr>
                <a:xfrm>
                  <a:off x="2949090" y="2155829"/>
                  <a:ext cx="661828" cy="1910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F649E59C-02DF-217F-E184-BC76FB326178}"/>
                    </a:ext>
                  </a:extLst>
                </p:cNvPr>
                <p:cNvSpPr/>
                <p:nvPr/>
              </p:nvSpPr>
              <p:spPr>
                <a:xfrm>
                  <a:off x="3474684" y="2273196"/>
                  <a:ext cx="189781" cy="397346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E355DC0-391F-5353-7CF7-042E5BA21ACE}"/>
                    </a:ext>
                  </a:extLst>
                </p:cNvPr>
                <p:cNvSpPr/>
                <p:nvPr/>
              </p:nvSpPr>
              <p:spPr>
                <a:xfrm>
                  <a:off x="2915936" y="2273196"/>
                  <a:ext cx="144393" cy="397346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D28392E-44CD-76B2-08E7-3C5DD8A827D5}"/>
                    </a:ext>
                  </a:extLst>
                </p:cNvPr>
                <p:cNvSpPr/>
                <p:nvPr/>
              </p:nvSpPr>
              <p:spPr>
                <a:xfrm>
                  <a:off x="2984394" y="2273196"/>
                  <a:ext cx="210120" cy="397346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3B967D0-9A27-A5C1-685C-151E67002AE7}"/>
                    </a:ext>
                  </a:extLst>
                </p:cNvPr>
                <p:cNvSpPr/>
                <p:nvPr/>
              </p:nvSpPr>
              <p:spPr>
                <a:xfrm>
                  <a:off x="3372446" y="2273196"/>
                  <a:ext cx="210120" cy="397346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BB81489F-D7C0-C8C8-88E4-1D8218D62D09}"/>
                    </a:ext>
                  </a:extLst>
                </p:cNvPr>
                <p:cNvSpPr/>
                <p:nvPr/>
              </p:nvSpPr>
              <p:spPr>
                <a:xfrm>
                  <a:off x="3130955" y="2273196"/>
                  <a:ext cx="323625" cy="397346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76452AB6-A68A-7181-E534-F76AA9DB1A14}"/>
                  </a:ext>
                </a:extLst>
              </p:cNvPr>
              <p:cNvGrpSpPr/>
              <p:nvPr/>
            </p:nvGrpSpPr>
            <p:grpSpPr>
              <a:xfrm>
                <a:off x="1314404" y="1646092"/>
                <a:ext cx="6242466" cy="1223186"/>
                <a:chOff x="2782398" y="1890790"/>
                <a:chExt cx="5429250" cy="823913"/>
              </a:xfrm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12569820-5EB1-63C5-6FFF-5421B515667C}"/>
                    </a:ext>
                  </a:extLst>
                </p:cNvPr>
                <p:cNvSpPr/>
                <p:nvPr/>
              </p:nvSpPr>
              <p:spPr>
                <a:xfrm>
                  <a:off x="2922377" y="1890790"/>
                  <a:ext cx="406128" cy="296481"/>
                </a:xfrm>
                <a:custGeom>
                  <a:avLst/>
                  <a:gdLst>
                    <a:gd name="connsiteX0" fmla="*/ 0 w 414338"/>
                    <a:gd name="connsiteY0" fmla="*/ 285750 h 285750"/>
                    <a:gd name="connsiteX1" fmla="*/ 300038 w 414338"/>
                    <a:gd name="connsiteY1" fmla="*/ 47625 h 285750"/>
                    <a:gd name="connsiteX2" fmla="*/ 414338 w 414338"/>
                    <a:gd name="connsiteY2" fmla="*/ 0 h 285750"/>
                    <a:gd name="connsiteX3" fmla="*/ 104775 w 414338"/>
                    <a:gd name="connsiteY3" fmla="*/ 252412 h 285750"/>
                    <a:gd name="connsiteX4" fmla="*/ 0 w 414338"/>
                    <a:gd name="connsiteY4" fmla="*/ 285750 h 2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4338" h="285750">
                      <a:moveTo>
                        <a:pt x="0" y="285750"/>
                      </a:moveTo>
                      <a:lnTo>
                        <a:pt x="300038" y="47625"/>
                      </a:lnTo>
                      <a:lnTo>
                        <a:pt x="414338" y="0"/>
                      </a:lnTo>
                      <a:lnTo>
                        <a:pt x="104775" y="252412"/>
                      </a:lnTo>
                      <a:lnTo>
                        <a:pt x="0" y="28575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3128A4-493B-8605-4135-A09B0E229CB7}"/>
                    </a:ext>
                  </a:extLst>
                </p:cNvPr>
                <p:cNvSpPr/>
                <p:nvPr/>
              </p:nvSpPr>
              <p:spPr>
                <a:xfrm>
                  <a:off x="3019492" y="1894495"/>
                  <a:ext cx="2362200" cy="247650"/>
                </a:xfrm>
                <a:custGeom>
                  <a:avLst/>
                  <a:gdLst>
                    <a:gd name="connsiteX0" fmla="*/ 304800 w 2362200"/>
                    <a:gd name="connsiteY0" fmla="*/ 0 h 247650"/>
                    <a:gd name="connsiteX1" fmla="*/ 0 w 2362200"/>
                    <a:gd name="connsiteY1" fmla="*/ 247650 h 247650"/>
                    <a:gd name="connsiteX2" fmla="*/ 1976437 w 2362200"/>
                    <a:gd name="connsiteY2" fmla="*/ 223837 h 247650"/>
                    <a:gd name="connsiteX3" fmla="*/ 2362200 w 2362200"/>
                    <a:gd name="connsiteY3" fmla="*/ 0 h 247650"/>
                    <a:gd name="connsiteX4" fmla="*/ 304800 w 2362200"/>
                    <a:gd name="connsiteY4" fmla="*/ 0 h 247650"/>
                    <a:gd name="connsiteX0" fmla="*/ 304800 w 2362200"/>
                    <a:gd name="connsiteY0" fmla="*/ 0 h 261937"/>
                    <a:gd name="connsiteX1" fmla="*/ 0 w 2362200"/>
                    <a:gd name="connsiteY1" fmla="*/ 247650 h 261937"/>
                    <a:gd name="connsiteX2" fmla="*/ 2024062 w 2362200"/>
                    <a:gd name="connsiteY2" fmla="*/ 261937 h 261937"/>
                    <a:gd name="connsiteX3" fmla="*/ 2362200 w 2362200"/>
                    <a:gd name="connsiteY3" fmla="*/ 0 h 261937"/>
                    <a:gd name="connsiteX4" fmla="*/ 304800 w 2362200"/>
                    <a:gd name="connsiteY4" fmla="*/ 0 h 261937"/>
                    <a:gd name="connsiteX0" fmla="*/ 304800 w 2362200"/>
                    <a:gd name="connsiteY0" fmla="*/ 0 h 252412"/>
                    <a:gd name="connsiteX1" fmla="*/ 0 w 2362200"/>
                    <a:gd name="connsiteY1" fmla="*/ 247650 h 252412"/>
                    <a:gd name="connsiteX2" fmla="*/ 2071687 w 2362200"/>
                    <a:gd name="connsiteY2" fmla="*/ 252412 h 252412"/>
                    <a:gd name="connsiteX3" fmla="*/ 2362200 w 2362200"/>
                    <a:gd name="connsiteY3" fmla="*/ 0 h 252412"/>
                    <a:gd name="connsiteX4" fmla="*/ 304800 w 2362200"/>
                    <a:gd name="connsiteY4" fmla="*/ 0 h 252412"/>
                    <a:gd name="connsiteX0" fmla="*/ 304800 w 2362200"/>
                    <a:gd name="connsiteY0" fmla="*/ 0 h 247650"/>
                    <a:gd name="connsiteX1" fmla="*/ 0 w 2362200"/>
                    <a:gd name="connsiteY1" fmla="*/ 247650 h 247650"/>
                    <a:gd name="connsiteX2" fmla="*/ 2085974 w 2362200"/>
                    <a:gd name="connsiteY2" fmla="*/ 247650 h 247650"/>
                    <a:gd name="connsiteX3" fmla="*/ 2362200 w 2362200"/>
                    <a:gd name="connsiteY3" fmla="*/ 0 h 247650"/>
                    <a:gd name="connsiteX4" fmla="*/ 304800 w 2362200"/>
                    <a:gd name="connsiteY4" fmla="*/ 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2200" h="247650">
                      <a:moveTo>
                        <a:pt x="304800" y="0"/>
                      </a:moveTo>
                      <a:lnTo>
                        <a:pt x="0" y="247650"/>
                      </a:lnTo>
                      <a:lnTo>
                        <a:pt x="2085974" y="247650"/>
                      </a:lnTo>
                      <a:lnTo>
                        <a:pt x="2362200" y="0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8F5102D4-2A2F-46AD-0D18-4939F71C7BA2}"/>
                    </a:ext>
                  </a:extLst>
                </p:cNvPr>
                <p:cNvSpPr/>
                <p:nvPr/>
              </p:nvSpPr>
              <p:spPr>
                <a:xfrm>
                  <a:off x="2782398" y="2127237"/>
                  <a:ext cx="5429250" cy="587466"/>
                </a:xfrm>
                <a:custGeom>
                  <a:avLst/>
                  <a:gdLst>
                    <a:gd name="connsiteX0" fmla="*/ 5429250 w 5429250"/>
                    <a:gd name="connsiteY0" fmla="*/ 0 h 576262"/>
                    <a:gd name="connsiteX1" fmla="*/ 238125 w 5429250"/>
                    <a:gd name="connsiteY1" fmla="*/ 4762 h 576262"/>
                    <a:gd name="connsiteX2" fmla="*/ 152400 w 5429250"/>
                    <a:gd name="connsiteY2" fmla="*/ 38100 h 576262"/>
                    <a:gd name="connsiteX3" fmla="*/ 133350 w 5429250"/>
                    <a:gd name="connsiteY3" fmla="*/ 66675 h 576262"/>
                    <a:gd name="connsiteX4" fmla="*/ 0 w 5429250"/>
                    <a:gd name="connsiteY4" fmla="*/ 576262 h 576262"/>
                    <a:gd name="connsiteX5" fmla="*/ 4772025 w 5429250"/>
                    <a:gd name="connsiteY5" fmla="*/ 576262 h 576262"/>
                    <a:gd name="connsiteX6" fmla="*/ 5429250 w 5429250"/>
                    <a:gd name="connsiteY6" fmla="*/ 0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29250" h="576262">
                      <a:moveTo>
                        <a:pt x="5429250" y="0"/>
                      </a:moveTo>
                      <a:lnTo>
                        <a:pt x="238125" y="4762"/>
                      </a:lnTo>
                      <a:lnTo>
                        <a:pt x="152400" y="38100"/>
                      </a:lnTo>
                      <a:lnTo>
                        <a:pt x="133350" y="66675"/>
                      </a:lnTo>
                      <a:lnTo>
                        <a:pt x="0" y="576262"/>
                      </a:lnTo>
                      <a:lnTo>
                        <a:pt x="4772025" y="576262"/>
                      </a:lnTo>
                      <a:lnTo>
                        <a:pt x="5429250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D28DE79A-8DA2-0B90-B949-153C923055C7}"/>
                  </a:ext>
                </a:extLst>
              </p:cNvPr>
              <p:cNvGrpSpPr/>
              <p:nvPr/>
            </p:nvGrpSpPr>
            <p:grpSpPr>
              <a:xfrm>
                <a:off x="2967055" y="872599"/>
                <a:ext cx="7520945" cy="2751174"/>
                <a:chOff x="650643" y="1889774"/>
                <a:chExt cx="10124092" cy="3703410"/>
              </a:xfrm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36073E88-704D-E88D-B999-EE74180E7483}"/>
                    </a:ext>
                  </a:extLst>
                </p:cNvPr>
                <p:cNvSpPr/>
                <p:nvPr/>
              </p:nvSpPr>
              <p:spPr>
                <a:xfrm>
                  <a:off x="1609728" y="4224909"/>
                  <a:ext cx="6269407" cy="1163406"/>
                </a:xfrm>
                <a:custGeom>
                  <a:avLst/>
                  <a:gdLst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6129580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4552487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4552487 w 9136251"/>
                    <a:gd name="connsiteY3" fmla="*/ 2138766 h 2138766"/>
                    <a:gd name="connsiteX4" fmla="*/ 0 w 9136251"/>
                    <a:gd name="connsiteY4" fmla="*/ 2131017 h 2138766"/>
                    <a:gd name="connsiteX5" fmla="*/ 3502617 w 9136251"/>
                    <a:gd name="connsiteY5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4552487 w 9136251"/>
                    <a:gd name="connsiteY2" fmla="*/ 2138766 h 2138766"/>
                    <a:gd name="connsiteX3" fmla="*/ 0 w 9136251"/>
                    <a:gd name="connsiteY3" fmla="*/ 2131017 h 2138766"/>
                    <a:gd name="connsiteX4" fmla="*/ 3502617 w 9136251"/>
                    <a:gd name="connsiteY4" fmla="*/ 0 h 2138766"/>
                    <a:gd name="connsiteX0" fmla="*/ 3502617 w 6208441"/>
                    <a:gd name="connsiteY0" fmla="*/ 0 h 2138766"/>
                    <a:gd name="connsiteX1" fmla="*/ 6208441 w 6208441"/>
                    <a:gd name="connsiteY1" fmla="*/ 975360 h 2138766"/>
                    <a:gd name="connsiteX2" fmla="*/ 4552487 w 6208441"/>
                    <a:gd name="connsiteY2" fmla="*/ 2138766 h 2138766"/>
                    <a:gd name="connsiteX3" fmla="*/ 0 w 6208441"/>
                    <a:gd name="connsiteY3" fmla="*/ 2131017 h 2138766"/>
                    <a:gd name="connsiteX4" fmla="*/ 3502617 w 6208441"/>
                    <a:gd name="connsiteY4" fmla="*/ 0 h 2138766"/>
                    <a:gd name="connsiteX0" fmla="*/ 1827427 w 6208441"/>
                    <a:gd name="connsiteY0" fmla="*/ 45720 h 1163406"/>
                    <a:gd name="connsiteX1" fmla="*/ 6208441 w 6208441"/>
                    <a:gd name="connsiteY1" fmla="*/ 0 h 1163406"/>
                    <a:gd name="connsiteX2" fmla="*/ 4552487 w 6208441"/>
                    <a:gd name="connsiteY2" fmla="*/ 1163406 h 1163406"/>
                    <a:gd name="connsiteX3" fmla="*/ 0 w 6208441"/>
                    <a:gd name="connsiteY3" fmla="*/ 1155657 h 1163406"/>
                    <a:gd name="connsiteX4" fmla="*/ 1827427 w 6208441"/>
                    <a:gd name="connsiteY4" fmla="*/ 45720 h 1163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08441" h="1163406">
                      <a:moveTo>
                        <a:pt x="1827427" y="45720"/>
                      </a:moveTo>
                      <a:lnTo>
                        <a:pt x="6208441" y="0"/>
                      </a:lnTo>
                      <a:lnTo>
                        <a:pt x="4552487" y="1163406"/>
                      </a:lnTo>
                      <a:lnTo>
                        <a:pt x="0" y="1155657"/>
                      </a:lnTo>
                      <a:lnTo>
                        <a:pt x="1827427" y="4572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FEDC55AA-B40F-4948-CFA3-9E2E6BDDB3C0}"/>
                    </a:ext>
                  </a:extLst>
                </p:cNvPr>
                <p:cNvSpPr/>
                <p:nvPr/>
              </p:nvSpPr>
              <p:spPr>
                <a:xfrm>
                  <a:off x="5608320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ACE34A85-F485-920F-5ABE-A128E4091132}"/>
                    </a:ext>
                  </a:extLst>
                </p:cNvPr>
                <p:cNvSpPr/>
                <p:nvPr/>
              </p:nvSpPr>
              <p:spPr>
                <a:xfrm>
                  <a:off x="1271588" y="4467225"/>
                  <a:ext cx="985837" cy="919163"/>
                </a:xfrm>
                <a:custGeom>
                  <a:avLst/>
                  <a:gdLst>
                    <a:gd name="connsiteX0" fmla="*/ 352425 w 985837"/>
                    <a:gd name="connsiteY0" fmla="*/ 919163 h 919163"/>
                    <a:gd name="connsiteX1" fmla="*/ 0 w 985837"/>
                    <a:gd name="connsiteY1" fmla="*/ 66675 h 919163"/>
                    <a:gd name="connsiteX2" fmla="*/ 52387 w 985837"/>
                    <a:gd name="connsiteY2" fmla="*/ 4763 h 919163"/>
                    <a:gd name="connsiteX3" fmla="*/ 914400 w 985837"/>
                    <a:gd name="connsiteY3" fmla="*/ 0 h 919163"/>
                    <a:gd name="connsiteX4" fmla="*/ 985837 w 985837"/>
                    <a:gd name="connsiteY4" fmla="*/ 80963 h 919163"/>
                    <a:gd name="connsiteX5" fmla="*/ 942975 w 985837"/>
                    <a:gd name="connsiteY5" fmla="*/ 552450 h 919163"/>
                    <a:gd name="connsiteX6" fmla="*/ 352425 w 985837"/>
                    <a:gd name="connsiteY6" fmla="*/ 919163 h 919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85837" h="919163">
                      <a:moveTo>
                        <a:pt x="352425" y="919163"/>
                      </a:moveTo>
                      <a:lnTo>
                        <a:pt x="0" y="66675"/>
                      </a:lnTo>
                      <a:lnTo>
                        <a:pt x="52387" y="4763"/>
                      </a:lnTo>
                      <a:lnTo>
                        <a:pt x="914400" y="0"/>
                      </a:lnTo>
                      <a:lnTo>
                        <a:pt x="985837" y="80963"/>
                      </a:lnTo>
                      <a:lnTo>
                        <a:pt x="942975" y="552450"/>
                      </a:lnTo>
                      <a:lnTo>
                        <a:pt x="352425" y="91916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163987B0-BF77-43BE-06D3-66E5207483E2}"/>
                    </a:ext>
                  </a:extLst>
                </p:cNvPr>
                <p:cNvSpPr/>
                <p:nvPr/>
              </p:nvSpPr>
              <p:spPr>
                <a:xfrm>
                  <a:off x="2329965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17B5E3D-D50F-845C-D110-AA6BEA4B099E}"/>
                    </a:ext>
                  </a:extLst>
                </p:cNvPr>
                <p:cNvSpPr/>
                <p:nvPr/>
              </p:nvSpPr>
              <p:spPr>
                <a:xfrm>
                  <a:off x="6267450" y="2761816"/>
                  <a:ext cx="3790540" cy="2690137"/>
                </a:xfrm>
                <a:custGeom>
                  <a:avLst/>
                  <a:gdLst>
                    <a:gd name="connsiteX0" fmla="*/ 0 w 3779520"/>
                    <a:gd name="connsiteY0" fmla="*/ 2689860 h 2689860"/>
                    <a:gd name="connsiteX1" fmla="*/ 480060 w 3779520"/>
                    <a:gd name="connsiteY1" fmla="*/ 1752600 h 2689860"/>
                    <a:gd name="connsiteX2" fmla="*/ 967740 w 3779520"/>
                    <a:gd name="connsiteY2" fmla="*/ 1706880 h 2689860"/>
                    <a:gd name="connsiteX3" fmla="*/ 3779520 w 3779520"/>
                    <a:gd name="connsiteY3" fmla="*/ 0 h 2689860"/>
                    <a:gd name="connsiteX4" fmla="*/ 3489960 w 3779520"/>
                    <a:gd name="connsiteY4" fmla="*/ 563880 h 2689860"/>
                    <a:gd name="connsiteX5" fmla="*/ 0 w 3779520"/>
                    <a:gd name="connsiteY5" fmla="*/ 2689860 h 268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79520" h="2689860">
                      <a:moveTo>
                        <a:pt x="0" y="2689860"/>
                      </a:moveTo>
                      <a:lnTo>
                        <a:pt x="480060" y="1752600"/>
                      </a:lnTo>
                      <a:lnTo>
                        <a:pt x="967740" y="1706880"/>
                      </a:lnTo>
                      <a:lnTo>
                        <a:pt x="3779520" y="0"/>
                      </a:lnTo>
                      <a:lnTo>
                        <a:pt x="3489960" y="563880"/>
                      </a:lnTo>
                      <a:lnTo>
                        <a:pt x="0" y="268986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solidFill>
                    <a:srgbClr val="0D0D0D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93CB8125-878C-F755-42AE-D3523D84C1FE}"/>
                    </a:ext>
                  </a:extLst>
                </p:cNvPr>
                <p:cNvSpPr/>
                <p:nvPr/>
              </p:nvSpPr>
              <p:spPr>
                <a:xfrm>
                  <a:off x="7194730" y="2093222"/>
                  <a:ext cx="3505200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46038 w 3507582"/>
                    <a:gd name="connsiteY0" fmla="*/ 2234755 h 2234755"/>
                    <a:gd name="connsiteX1" fmla="*/ 3507582 w 3507582"/>
                    <a:gd name="connsiteY1" fmla="*/ 152026 h 2234755"/>
                    <a:gd name="connsiteX2" fmla="*/ 3501231 w 3507582"/>
                    <a:gd name="connsiteY2" fmla="*/ 0 h 2234755"/>
                    <a:gd name="connsiteX3" fmla="*/ 0 w 3507582"/>
                    <a:gd name="connsiteY3" fmla="*/ 2148134 h 2234755"/>
                    <a:gd name="connsiteX4" fmla="*/ 46038 w 3507582"/>
                    <a:gd name="connsiteY4" fmla="*/ 2234755 h 2234755"/>
                    <a:gd name="connsiteX0" fmla="*/ 11 w 3511561"/>
                    <a:gd name="connsiteY0" fmla="*/ 2334075 h 2334075"/>
                    <a:gd name="connsiteX1" fmla="*/ 3511561 w 3511561"/>
                    <a:gd name="connsiteY1" fmla="*/ 152026 h 2334075"/>
                    <a:gd name="connsiteX2" fmla="*/ 3505210 w 3511561"/>
                    <a:gd name="connsiteY2" fmla="*/ 0 h 2334075"/>
                    <a:gd name="connsiteX3" fmla="*/ 3979 w 3511561"/>
                    <a:gd name="connsiteY3" fmla="*/ 2148134 h 2334075"/>
                    <a:gd name="connsiteX4" fmla="*/ 11 w 3511561"/>
                    <a:gd name="connsiteY4" fmla="*/ 2334075 h 2334075"/>
                    <a:gd name="connsiteX0" fmla="*/ 3176 w 3507582"/>
                    <a:gd name="connsiteY0" fmla="*/ 2314695 h 2314695"/>
                    <a:gd name="connsiteX1" fmla="*/ 3507582 w 3507582"/>
                    <a:gd name="connsiteY1" fmla="*/ 152026 h 2314695"/>
                    <a:gd name="connsiteX2" fmla="*/ 3501231 w 3507582"/>
                    <a:gd name="connsiteY2" fmla="*/ 0 h 2314695"/>
                    <a:gd name="connsiteX3" fmla="*/ 0 w 3507582"/>
                    <a:gd name="connsiteY3" fmla="*/ 2148134 h 2314695"/>
                    <a:gd name="connsiteX4" fmla="*/ 3176 w 3507582"/>
                    <a:gd name="connsiteY4" fmla="*/ 2314695 h 2314695"/>
                    <a:gd name="connsiteX0" fmla="*/ 3176 w 3507582"/>
                    <a:gd name="connsiteY0" fmla="*/ 2314695 h 2314695"/>
                    <a:gd name="connsiteX1" fmla="*/ 3507582 w 3507582"/>
                    <a:gd name="connsiteY1" fmla="*/ 152026 h 2314695"/>
                    <a:gd name="connsiteX2" fmla="*/ 3501231 w 3507582"/>
                    <a:gd name="connsiteY2" fmla="*/ 0 h 2314695"/>
                    <a:gd name="connsiteX3" fmla="*/ 0 w 3507582"/>
                    <a:gd name="connsiteY3" fmla="*/ 2148134 h 2314695"/>
                    <a:gd name="connsiteX4" fmla="*/ 3176 w 3507582"/>
                    <a:gd name="connsiteY4" fmla="*/ 2314695 h 2314695"/>
                    <a:gd name="connsiteX0" fmla="*/ 3176 w 3501238"/>
                    <a:gd name="connsiteY0" fmla="*/ 2314695 h 2314695"/>
                    <a:gd name="connsiteX1" fmla="*/ 3474244 w 3501238"/>
                    <a:gd name="connsiteY1" fmla="*/ 142336 h 2314695"/>
                    <a:gd name="connsiteX2" fmla="*/ 3501231 w 3501238"/>
                    <a:gd name="connsiteY2" fmla="*/ 0 h 2314695"/>
                    <a:gd name="connsiteX3" fmla="*/ 0 w 3501238"/>
                    <a:gd name="connsiteY3" fmla="*/ 2148134 h 2314695"/>
                    <a:gd name="connsiteX4" fmla="*/ 3176 w 3501238"/>
                    <a:gd name="connsiteY4" fmla="*/ 2314695 h 2314695"/>
                    <a:gd name="connsiteX0" fmla="*/ 3176 w 3512344"/>
                    <a:gd name="connsiteY0" fmla="*/ 2314695 h 2314695"/>
                    <a:gd name="connsiteX1" fmla="*/ 3512344 w 3512344"/>
                    <a:gd name="connsiteY1" fmla="*/ 161715 h 2314695"/>
                    <a:gd name="connsiteX2" fmla="*/ 3501231 w 3512344"/>
                    <a:gd name="connsiteY2" fmla="*/ 0 h 2314695"/>
                    <a:gd name="connsiteX3" fmla="*/ 0 w 3512344"/>
                    <a:gd name="connsiteY3" fmla="*/ 2148134 h 2314695"/>
                    <a:gd name="connsiteX4" fmla="*/ 3176 w 3512344"/>
                    <a:gd name="connsiteY4" fmla="*/ 2314695 h 2314695"/>
                    <a:gd name="connsiteX0" fmla="*/ 3176 w 3505200"/>
                    <a:gd name="connsiteY0" fmla="*/ 2314695 h 2314695"/>
                    <a:gd name="connsiteX1" fmla="*/ 3505200 w 3505200"/>
                    <a:gd name="connsiteY1" fmla="*/ 159293 h 2314695"/>
                    <a:gd name="connsiteX2" fmla="*/ 3501231 w 3505200"/>
                    <a:gd name="connsiteY2" fmla="*/ 0 h 2314695"/>
                    <a:gd name="connsiteX3" fmla="*/ 0 w 3505200"/>
                    <a:gd name="connsiteY3" fmla="*/ 2148134 h 2314695"/>
                    <a:gd name="connsiteX4" fmla="*/ 3176 w 3505200"/>
                    <a:gd name="connsiteY4" fmla="*/ 2314695 h 2314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5200" h="2314695">
                      <a:moveTo>
                        <a:pt x="3176" y="2314695"/>
                      </a:moveTo>
                      <a:lnTo>
                        <a:pt x="3505200" y="159293"/>
                      </a:lnTo>
                      <a:cubicBezTo>
                        <a:pt x="3504671" y="111040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2911" y="2259174"/>
                        <a:pt x="3176" y="2314695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C94DFC6C-726B-193D-3914-FC3FDB0467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60010" y="2069472"/>
                  <a:ext cx="3514725" cy="21376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80FACC19-48A9-1FEA-D855-1833072098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1194" y="4302412"/>
                  <a:ext cx="144087" cy="8763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2478AD4B-B05C-35FB-B9AF-52E660C8F467}"/>
                    </a:ext>
                  </a:extLst>
                </p:cNvPr>
                <p:cNvSpPr/>
                <p:nvPr/>
              </p:nvSpPr>
              <p:spPr>
                <a:xfrm>
                  <a:off x="866614" y="2244671"/>
                  <a:ext cx="9225967" cy="2138766"/>
                </a:xfrm>
                <a:custGeom>
                  <a:avLst/>
                  <a:gdLst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6129580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36251" h="2138766">
                      <a:moveTo>
                        <a:pt x="3502617" y="0"/>
                      </a:moveTo>
                      <a:lnTo>
                        <a:pt x="9136251" y="0"/>
                      </a:lnTo>
                      <a:lnTo>
                        <a:pt x="6230319" y="1790055"/>
                      </a:lnTo>
                      <a:lnTo>
                        <a:pt x="6222570" y="1937288"/>
                      </a:lnTo>
                      <a:lnTo>
                        <a:pt x="6129580" y="2138766"/>
                      </a:lnTo>
                      <a:lnTo>
                        <a:pt x="0" y="2131017"/>
                      </a:lnTo>
                      <a:lnTo>
                        <a:pt x="3502617" y="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7E078608-D970-B249-B4D4-BEE3C97C8DA2}"/>
                    </a:ext>
                  </a:extLst>
                </p:cNvPr>
                <p:cNvSpPr/>
                <p:nvPr/>
              </p:nvSpPr>
              <p:spPr>
                <a:xfrm>
                  <a:off x="7192385" y="2246127"/>
                  <a:ext cx="3557587" cy="2146300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42069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545681"/>
                    <a:gd name="connsiteY0" fmla="*/ 2133600 h 2146300"/>
                    <a:gd name="connsiteX1" fmla="*/ 3511550 w 3545681"/>
                    <a:gd name="connsiteY1" fmla="*/ 0 h 2146300"/>
                    <a:gd name="connsiteX2" fmla="*/ 3545681 w 3545681"/>
                    <a:gd name="connsiteY2" fmla="*/ 15081 h 2146300"/>
                    <a:gd name="connsiteX3" fmla="*/ 42069 w 3545681"/>
                    <a:gd name="connsiteY3" fmla="*/ 2146300 h 2146300"/>
                    <a:gd name="connsiteX4" fmla="*/ 0 w 3545681"/>
                    <a:gd name="connsiteY4" fmla="*/ 2133600 h 2146300"/>
                    <a:gd name="connsiteX0" fmla="*/ 0 w 3559968"/>
                    <a:gd name="connsiteY0" fmla="*/ 2133600 h 2146300"/>
                    <a:gd name="connsiteX1" fmla="*/ 3511550 w 3559968"/>
                    <a:gd name="connsiteY1" fmla="*/ 0 h 2146300"/>
                    <a:gd name="connsiteX2" fmla="*/ 3559968 w 3559968"/>
                    <a:gd name="connsiteY2" fmla="*/ 10319 h 2146300"/>
                    <a:gd name="connsiteX3" fmla="*/ 42069 w 3559968"/>
                    <a:gd name="connsiteY3" fmla="*/ 2146300 h 2146300"/>
                    <a:gd name="connsiteX4" fmla="*/ 0 w 3559968"/>
                    <a:gd name="connsiteY4" fmla="*/ 2133600 h 2146300"/>
                    <a:gd name="connsiteX0" fmla="*/ 0 w 3557587"/>
                    <a:gd name="connsiteY0" fmla="*/ 2133600 h 2146300"/>
                    <a:gd name="connsiteX1" fmla="*/ 3511550 w 3557587"/>
                    <a:gd name="connsiteY1" fmla="*/ 0 h 2146300"/>
                    <a:gd name="connsiteX2" fmla="*/ 3557587 w 3557587"/>
                    <a:gd name="connsiteY2" fmla="*/ 5556 h 2146300"/>
                    <a:gd name="connsiteX3" fmla="*/ 42069 w 3557587"/>
                    <a:gd name="connsiteY3" fmla="*/ 2146300 h 2146300"/>
                    <a:gd name="connsiteX4" fmla="*/ 0 w 3557587"/>
                    <a:gd name="connsiteY4" fmla="*/ 21336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57587" h="2146300">
                      <a:moveTo>
                        <a:pt x="0" y="2133600"/>
                      </a:moveTo>
                      <a:lnTo>
                        <a:pt x="3511550" y="0"/>
                      </a:lnTo>
                      <a:lnTo>
                        <a:pt x="3557587" y="5556"/>
                      </a:lnTo>
                      <a:lnTo>
                        <a:pt x="42069" y="2146300"/>
                      </a:lnTo>
                      <a:lnTo>
                        <a:pt x="0" y="213360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622CEA5E-909E-656F-48B8-ADF1B1BDA5D0}"/>
                    </a:ext>
                  </a:extLst>
                </p:cNvPr>
                <p:cNvSpPr/>
                <p:nvPr/>
              </p:nvSpPr>
              <p:spPr>
                <a:xfrm>
                  <a:off x="688345" y="1889774"/>
                  <a:ext cx="3633788" cy="2119321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40932"/>
                    <a:gd name="connsiteY0" fmla="*/ 2155402 h 2155990"/>
                    <a:gd name="connsiteX1" fmla="*/ 3509170 w 3640932"/>
                    <a:gd name="connsiteY1" fmla="*/ 0 h 2155990"/>
                    <a:gd name="connsiteX2" fmla="*/ 3640932 w 3640932"/>
                    <a:gd name="connsiteY2" fmla="*/ 15123 h 2155990"/>
                    <a:gd name="connsiteX3" fmla="*/ 132557 w 3640932"/>
                    <a:gd name="connsiteY3" fmla="*/ 2155990 h 2155990"/>
                    <a:gd name="connsiteX4" fmla="*/ 0 w 3640932"/>
                    <a:gd name="connsiteY4" fmla="*/ 2155402 h 2155990"/>
                    <a:gd name="connsiteX0" fmla="*/ 0 w 3640932"/>
                    <a:gd name="connsiteY0" fmla="*/ 2155402 h 2160834"/>
                    <a:gd name="connsiteX1" fmla="*/ 3509170 w 3640932"/>
                    <a:gd name="connsiteY1" fmla="*/ 0 h 2160834"/>
                    <a:gd name="connsiteX2" fmla="*/ 3640932 w 3640932"/>
                    <a:gd name="connsiteY2" fmla="*/ 15123 h 2160834"/>
                    <a:gd name="connsiteX3" fmla="*/ 132557 w 3640932"/>
                    <a:gd name="connsiteY3" fmla="*/ 2160834 h 2160834"/>
                    <a:gd name="connsiteX4" fmla="*/ 0 w 3640932"/>
                    <a:gd name="connsiteY4" fmla="*/ 2155402 h 2160834"/>
                    <a:gd name="connsiteX0" fmla="*/ 0 w 3640932"/>
                    <a:gd name="connsiteY0" fmla="*/ 2150557 h 2160834"/>
                    <a:gd name="connsiteX1" fmla="*/ 3509170 w 3640932"/>
                    <a:gd name="connsiteY1" fmla="*/ 0 h 2160834"/>
                    <a:gd name="connsiteX2" fmla="*/ 3640932 w 3640932"/>
                    <a:gd name="connsiteY2" fmla="*/ 15123 h 2160834"/>
                    <a:gd name="connsiteX3" fmla="*/ 132557 w 3640932"/>
                    <a:gd name="connsiteY3" fmla="*/ 2160834 h 2160834"/>
                    <a:gd name="connsiteX4" fmla="*/ 0 w 3640932"/>
                    <a:gd name="connsiteY4" fmla="*/ 2150557 h 2160834"/>
                    <a:gd name="connsiteX0" fmla="*/ 0 w 3640932"/>
                    <a:gd name="connsiteY0" fmla="*/ 2150557 h 2153566"/>
                    <a:gd name="connsiteX1" fmla="*/ 3509170 w 3640932"/>
                    <a:gd name="connsiteY1" fmla="*/ 0 h 2153566"/>
                    <a:gd name="connsiteX2" fmla="*/ 3640932 w 3640932"/>
                    <a:gd name="connsiteY2" fmla="*/ 15123 h 2153566"/>
                    <a:gd name="connsiteX3" fmla="*/ 132557 w 3640932"/>
                    <a:gd name="connsiteY3" fmla="*/ 2153566 h 2153566"/>
                    <a:gd name="connsiteX4" fmla="*/ 0 w 3640932"/>
                    <a:gd name="connsiteY4" fmla="*/ 2150557 h 2153566"/>
                    <a:gd name="connsiteX0" fmla="*/ 0 w 3640932"/>
                    <a:gd name="connsiteY0" fmla="*/ 2152979 h 2155988"/>
                    <a:gd name="connsiteX1" fmla="*/ 3502026 w 3640932"/>
                    <a:gd name="connsiteY1" fmla="*/ 0 h 2155988"/>
                    <a:gd name="connsiteX2" fmla="*/ 3640932 w 3640932"/>
                    <a:gd name="connsiteY2" fmla="*/ 17545 h 2155988"/>
                    <a:gd name="connsiteX3" fmla="*/ 132557 w 3640932"/>
                    <a:gd name="connsiteY3" fmla="*/ 2155988 h 2155988"/>
                    <a:gd name="connsiteX4" fmla="*/ 0 w 3640932"/>
                    <a:gd name="connsiteY4" fmla="*/ 2152979 h 2155988"/>
                    <a:gd name="connsiteX0" fmla="*/ 0 w 3633788"/>
                    <a:gd name="connsiteY0" fmla="*/ 2152979 h 2155988"/>
                    <a:gd name="connsiteX1" fmla="*/ 3502026 w 3633788"/>
                    <a:gd name="connsiteY1" fmla="*/ 0 h 2155988"/>
                    <a:gd name="connsiteX2" fmla="*/ 3633788 w 3633788"/>
                    <a:gd name="connsiteY2" fmla="*/ 10278 h 2155988"/>
                    <a:gd name="connsiteX3" fmla="*/ 132557 w 3633788"/>
                    <a:gd name="connsiteY3" fmla="*/ 2155988 h 2155988"/>
                    <a:gd name="connsiteX4" fmla="*/ 0 w 3633788"/>
                    <a:gd name="connsiteY4" fmla="*/ 2152979 h 2155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33788" h="2155988">
                      <a:moveTo>
                        <a:pt x="0" y="2152979"/>
                      </a:moveTo>
                      <a:lnTo>
                        <a:pt x="3502026" y="0"/>
                      </a:lnTo>
                      <a:lnTo>
                        <a:pt x="3633788" y="10278"/>
                      </a:lnTo>
                      <a:lnTo>
                        <a:pt x="132557" y="2155988"/>
                      </a:lnTo>
                      <a:lnTo>
                        <a:pt x="0" y="2152979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6F59285A-938E-2112-DF25-1E524058E461}"/>
                    </a:ext>
                  </a:extLst>
                </p:cNvPr>
                <p:cNvSpPr/>
                <p:nvPr/>
              </p:nvSpPr>
              <p:spPr>
                <a:xfrm>
                  <a:off x="820287" y="1899978"/>
                  <a:ext cx="3507582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7582" h="2314696">
                      <a:moveTo>
                        <a:pt x="794" y="2314696"/>
                      </a:moveTo>
                      <a:lnTo>
                        <a:pt x="3507582" y="152026"/>
                      </a:lnTo>
                      <a:cubicBezTo>
                        <a:pt x="3507053" y="103773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529" y="2259175"/>
                        <a:pt x="794" y="231469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65841D7A-284B-89CD-5E02-8AF03BDDEE38}"/>
                    </a:ext>
                  </a:extLst>
                </p:cNvPr>
                <p:cNvSpPr/>
                <p:nvPr/>
              </p:nvSpPr>
              <p:spPr>
                <a:xfrm>
                  <a:off x="815282" y="2050564"/>
                  <a:ext cx="3598068" cy="2323599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794 w 3591720"/>
                    <a:gd name="connsiteY0" fmla="*/ 2168307 h 2168307"/>
                    <a:gd name="connsiteX1" fmla="*/ 3507582 w 3591720"/>
                    <a:gd name="connsiteY1" fmla="*/ 5637 h 2168307"/>
                    <a:gd name="connsiteX2" fmla="*/ 3591718 w 3591720"/>
                    <a:gd name="connsiteY2" fmla="*/ 187909 h 2168307"/>
                    <a:gd name="connsiteX3" fmla="*/ 0 w 3591720"/>
                    <a:gd name="connsiteY3" fmla="*/ 2001745 h 2168307"/>
                    <a:gd name="connsiteX4" fmla="*/ 794 w 3591720"/>
                    <a:gd name="connsiteY4" fmla="*/ 2168307 h 2168307"/>
                    <a:gd name="connsiteX0" fmla="*/ 1 w 3590927"/>
                    <a:gd name="connsiteY0" fmla="*/ 2168307 h 2363931"/>
                    <a:gd name="connsiteX1" fmla="*/ 3506789 w 3590927"/>
                    <a:gd name="connsiteY1" fmla="*/ 5637 h 2363931"/>
                    <a:gd name="connsiteX2" fmla="*/ 3590925 w 3590927"/>
                    <a:gd name="connsiteY2" fmla="*/ 187909 h 2363931"/>
                    <a:gd name="connsiteX3" fmla="*/ 81757 w 3590927"/>
                    <a:gd name="connsiteY3" fmla="*/ 2357038 h 2363931"/>
                    <a:gd name="connsiteX4" fmla="*/ 1 w 3590927"/>
                    <a:gd name="connsiteY4" fmla="*/ 2168307 h 2363931"/>
                    <a:gd name="connsiteX0" fmla="*/ 1 w 3583783"/>
                    <a:gd name="connsiteY0" fmla="*/ 2168054 h 2363678"/>
                    <a:gd name="connsiteX1" fmla="*/ 3506789 w 3583783"/>
                    <a:gd name="connsiteY1" fmla="*/ 5384 h 2363678"/>
                    <a:gd name="connsiteX2" fmla="*/ 3583781 w 3583783"/>
                    <a:gd name="connsiteY2" fmla="*/ 202190 h 2363678"/>
                    <a:gd name="connsiteX3" fmla="*/ 81757 w 3583783"/>
                    <a:gd name="connsiteY3" fmla="*/ 2356785 h 2363678"/>
                    <a:gd name="connsiteX4" fmla="*/ 1 w 3583783"/>
                    <a:gd name="connsiteY4" fmla="*/ 2168054 h 2363678"/>
                    <a:gd name="connsiteX0" fmla="*/ 1 w 3586164"/>
                    <a:gd name="connsiteY0" fmla="*/ 2168135 h 2363759"/>
                    <a:gd name="connsiteX1" fmla="*/ 3506789 w 3586164"/>
                    <a:gd name="connsiteY1" fmla="*/ 5465 h 2363759"/>
                    <a:gd name="connsiteX2" fmla="*/ 3586162 w 3586164"/>
                    <a:gd name="connsiteY2" fmla="*/ 197426 h 2363759"/>
                    <a:gd name="connsiteX3" fmla="*/ 81757 w 3586164"/>
                    <a:gd name="connsiteY3" fmla="*/ 2356866 h 2363759"/>
                    <a:gd name="connsiteX4" fmla="*/ 1 w 3586164"/>
                    <a:gd name="connsiteY4" fmla="*/ 2168135 h 2363759"/>
                    <a:gd name="connsiteX0" fmla="*/ 1 w 3583782"/>
                    <a:gd name="connsiteY0" fmla="*/ 2168219 h 2363843"/>
                    <a:gd name="connsiteX1" fmla="*/ 3506789 w 3583782"/>
                    <a:gd name="connsiteY1" fmla="*/ 5549 h 2363843"/>
                    <a:gd name="connsiteX2" fmla="*/ 3583780 w 3583782"/>
                    <a:gd name="connsiteY2" fmla="*/ 192665 h 2363843"/>
                    <a:gd name="connsiteX3" fmla="*/ 81757 w 3583782"/>
                    <a:gd name="connsiteY3" fmla="*/ 2356950 h 2363843"/>
                    <a:gd name="connsiteX4" fmla="*/ 1 w 3583782"/>
                    <a:gd name="connsiteY4" fmla="*/ 2168219 h 2363843"/>
                    <a:gd name="connsiteX0" fmla="*/ 1 w 3579019"/>
                    <a:gd name="connsiteY0" fmla="*/ 2168177 h 2363801"/>
                    <a:gd name="connsiteX1" fmla="*/ 3506789 w 3579019"/>
                    <a:gd name="connsiteY1" fmla="*/ 5507 h 2363801"/>
                    <a:gd name="connsiteX2" fmla="*/ 3579017 w 3579019"/>
                    <a:gd name="connsiteY2" fmla="*/ 195045 h 2363801"/>
                    <a:gd name="connsiteX3" fmla="*/ 81757 w 3579019"/>
                    <a:gd name="connsiteY3" fmla="*/ 2356908 h 2363801"/>
                    <a:gd name="connsiteX4" fmla="*/ 1 w 3579019"/>
                    <a:gd name="connsiteY4" fmla="*/ 2168177 h 2363801"/>
                    <a:gd name="connsiteX0" fmla="*/ 1 w 3583781"/>
                    <a:gd name="connsiteY0" fmla="*/ 2168219 h 2363843"/>
                    <a:gd name="connsiteX1" fmla="*/ 3506789 w 3583781"/>
                    <a:gd name="connsiteY1" fmla="*/ 5549 h 2363843"/>
                    <a:gd name="connsiteX2" fmla="*/ 3583779 w 3583781"/>
                    <a:gd name="connsiteY2" fmla="*/ 192665 h 2363843"/>
                    <a:gd name="connsiteX3" fmla="*/ 81757 w 3583781"/>
                    <a:gd name="connsiteY3" fmla="*/ 2356950 h 2363843"/>
                    <a:gd name="connsiteX4" fmla="*/ 1 w 3583781"/>
                    <a:gd name="connsiteY4" fmla="*/ 2168219 h 2363843"/>
                    <a:gd name="connsiteX0" fmla="*/ 1 w 3598068"/>
                    <a:gd name="connsiteY0" fmla="*/ 2168177 h 2363801"/>
                    <a:gd name="connsiteX1" fmla="*/ 3506789 w 3598068"/>
                    <a:gd name="connsiteY1" fmla="*/ 5507 h 2363801"/>
                    <a:gd name="connsiteX2" fmla="*/ 3598066 w 3598068"/>
                    <a:gd name="connsiteY2" fmla="*/ 195045 h 2363801"/>
                    <a:gd name="connsiteX3" fmla="*/ 81757 w 3598068"/>
                    <a:gd name="connsiteY3" fmla="*/ 2356908 h 2363801"/>
                    <a:gd name="connsiteX4" fmla="*/ 1 w 3598068"/>
                    <a:gd name="connsiteY4" fmla="*/ 2168177 h 2363801"/>
                    <a:gd name="connsiteX0" fmla="*/ 1 w 3598068"/>
                    <a:gd name="connsiteY0" fmla="*/ 2168177 h 2363801"/>
                    <a:gd name="connsiteX1" fmla="*/ 3506789 w 3598068"/>
                    <a:gd name="connsiteY1" fmla="*/ 5507 h 2363801"/>
                    <a:gd name="connsiteX2" fmla="*/ 3598066 w 3598068"/>
                    <a:gd name="connsiteY2" fmla="*/ 195045 h 2363801"/>
                    <a:gd name="connsiteX3" fmla="*/ 93663 w 3598068"/>
                    <a:gd name="connsiteY3" fmla="*/ 2356908 h 2363801"/>
                    <a:gd name="connsiteX4" fmla="*/ 1 w 3598068"/>
                    <a:gd name="connsiteY4" fmla="*/ 2168177 h 2363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98068" h="2363801">
                      <a:moveTo>
                        <a:pt x="1" y="2168177"/>
                      </a:moveTo>
                      <a:lnTo>
                        <a:pt x="3506789" y="5507"/>
                      </a:lnTo>
                      <a:cubicBezTo>
                        <a:pt x="3506260" y="-42746"/>
                        <a:pt x="3598595" y="243298"/>
                        <a:pt x="3598066" y="195045"/>
                      </a:cubicBezTo>
                      <a:lnTo>
                        <a:pt x="93663" y="2356908"/>
                      </a:lnTo>
                      <a:cubicBezTo>
                        <a:pt x="93928" y="2412429"/>
                        <a:pt x="-264" y="2112656"/>
                        <a:pt x="1" y="21681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3F42AB7C-C6F6-AFA4-238C-BAA6C73BE139}"/>
                    </a:ext>
                  </a:extLst>
                </p:cNvPr>
                <p:cNvSpPr/>
                <p:nvPr/>
              </p:nvSpPr>
              <p:spPr>
                <a:xfrm>
                  <a:off x="7258566" y="1924820"/>
                  <a:ext cx="3507582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7582" h="2314696">
                      <a:moveTo>
                        <a:pt x="794" y="2314696"/>
                      </a:moveTo>
                      <a:lnTo>
                        <a:pt x="3507582" y="152026"/>
                      </a:lnTo>
                      <a:cubicBezTo>
                        <a:pt x="3507053" y="103773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529" y="2259175"/>
                        <a:pt x="794" y="231469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CE5EB087-BA2B-5EE8-3B6B-10297F354787}"/>
                    </a:ext>
                  </a:extLst>
                </p:cNvPr>
                <p:cNvSpPr/>
                <p:nvPr/>
              </p:nvSpPr>
              <p:spPr>
                <a:xfrm>
                  <a:off x="7242496" y="2254025"/>
                  <a:ext cx="3505200" cy="2225106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5 w 3516318"/>
                    <a:gd name="connsiteY0" fmla="*/ 2251712 h 2251712"/>
                    <a:gd name="connsiteX1" fmla="*/ 3516318 w 3516318"/>
                    <a:gd name="connsiteY1" fmla="*/ 152026 h 2251712"/>
                    <a:gd name="connsiteX2" fmla="*/ 3509967 w 3516318"/>
                    <a:gd name="connsiteY2" fmla="*/ 0 h 2251712"/>
                    <a:gd name="connsiteX3" fmla="*/ 8736 w 3516318"/>
                    <a:gd name="connsiteY3" fmla="*/ 2148134 h 2251712"/>
                    <a:gd name="connsiteX4" fmla="*/ 5 w 3516318"/>
                    <a:gd name="connsiteY4" fmla="*/ 2251712 h 2251712"/>
                    <a:gd name="connsiteX0" fmla="*/ 72231 w 3507582"/>
                    <a:gd name="connsiteY0" fmla="*/ 2246868 h 2246868"/>
                    <a:gd name="connsiteX1" fmla="*/ 3507582 w 3507582"/>
                    <a:gd name="connsiteY1" fmla="*/ 152026 h 2246868"/>
                    <a:gd name="connsiteX2" fmla="*/ 3501231 w 3507582"/>
                    <a:gd name="connsiteY2" fmla="*/ 0 h 2246868"/>
                    <a:gd name="connsiteX3" fmla="*/ 0 w 3507582"/>
                    <a:gd name="connsiteY3" fmla="*/ 2148134 h 2246868"/>
                    <a:gd name="connsiteX4" fmla="*/ 72231 w 3507582"/>
                    <a:gd name="connsiteY4" fmla="*/ 2246868 h 2246868"/>
                    <a:gd name="connsiteX0" fmla="*/ 5556 w 3507582"/>
                    <a:gd name="connsiteY0" fmla="*/ 2256558 h 2256558"/>
                    <a:gd name="connsiteX1" fmla="*/ 3507582 w 3507582"/>
                    <a:gd name="connsiteY1" fmla="*/ 152026 h 2256558"/>
                    <a:gd name="connsiteX2" fmla="*/ 3501231 w 3507582"/>
                    <a:gd name="connsiteY2" fmla="*/ 0 h 2256558"/>
                    <a:gd name="connsiteX3" fmla="*/ 0 w 3507582"/>
                    <a:gd name="connsiteY3" fmla="*/ 2148134 h 2256558"/>
                    <a:gd name="connsiteX4" fmla="*/ 5556 w 3507582"/>
                    <a:gd name="connsiteY4" fmla="*/ 2256558 h 2256558"/>
                    <a:gd name="connsiteX0" fmla="*/ 5556 w 3526632"/>
                    <a:gd name="connsiteY0" fmla="*/ 2256558 h 2256558"/>
                    <a:gd name="connsiteX1" fmla="*/ 3526632 w 3526632"/>
                    <a:gd name="connsiteY1" fmla="*/ 74507 h 2256558"/>
                    <a:gd name="connsiteX2" fmla="*/ 3501231 w 3526632"/>
                    <a:gd name="connsiteY2" fmla="*/ 0 h 2256558"/>
                    <a:gd name="connsiteX3" fmla="*/ 0 w 3526632"/>
                    <a:gd name="connsiteY3" fmla="*/ 2148134 h 2256558"/>
                    <a:gd name="connsiteX4" fmla="*/ 5556 w 3526632"/>
                    <a:gd name="connsiteY4" fmla="*/ 2256558 h 2256558"/>
                    <a:gd name="connsiteX0" fmla="*/ 5556 w 3526632"/>
                    <a:gd name="connsiteY0" fmla="*/ 2271093 h 2271093"/>
                    <a:gd name="connsiteX1" fmla="*/ 3526632 w 3526632"/>
                    <a:gd name="connsiteY1" fmla="*/ 89042 h 2271093"/>
                    <a:gd name="connsiteX2" fmla="*/ 3496468 w 3526632"/>
                    <a:gd name="connsiteY2" fmla="*/ 0 h 2271093"/>
                    <a:gd name="connsiteX3" fmla="*/ 0 w 3526632"/>
                    <a:gd name="connsiteY3" fmla="*/ 2162669 h 2271093"/>
                    <a:gd name="connsiteX4" fmla="*/ 5556 w 3526632"/>
                    <a:gd name="connsiteY4" fmla="*/ 2271093 h 2271093"/>
                    <a:gd name="connsiteX0" fmla="*/ 10318 w 3526632"/>
                    <a:gd name="connsiteY0" fmla="*/ 2266248 h 2266248"/>
                    <a:gd name="connsiteX1" fmla="*/ 3526632 w 3526632"/>
                    <a:gd name="connsiteY1" fmla="*/ 89042 h 2266248"/>
                    <a:gd name="connsiteX2" fmla="*/ 3496468 w 3526632"/>
                    <a:gd name="connsiteY2" fmla="*/ 0 h 2266248"/>
                    <a:gd name="connsiteX3" fmla="*/ 0 w 3526632"/>
                    <a:gd name="connsiteY3" fmla="*/ 2162669 h 2266248"/>
                    <a:gd name="connsiteX4" fmla="*/ 10318 w 3526632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113266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74507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93887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8057" h="2266248">
                      <a:moveTo>
                        <a:pt x="10318" y="2266248"/>
                      </a:moveTo>
                      <a:lnTo>
                        <a:pt x="3498057" y="93887"/>
                      </a:lnTo>
                      <a:cubicBezTo>
                        <a:pt x="3497528" y="45634"/>
                        <a:pt x="3496997" y="48253"/>
                        <a:pt x="3496468" y="0"/>
                      </a:cubicBezTo>
                      <a:lnTo>
                        <a:pt x="0" y="2162669"/>
                      </a:lnTo>
                      <a:cubicBezTo>
                        <a:pt x="265" y="2218190"/>
                        <a:pt x="10053" y="2210727"/>
                        <a:pt x="10318" y="226624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55E8BA24-25C9-AEA1-651B-26343CBE336A}"/>
                    </a:ext>
                  </a:extLst>
                </p:cNvPr>
                <p:cNvSpPr/>
                <p:nvPr/>
              </p:nvSpPr>
              <p:spPr>
                <a:xfrm>
                  <a:off x="7150100" y="1898650"/>
                  <a:ext cx="3619500" cy="2146300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9500" h="2146300">
                      <a:moveTo>
                        <a:pt x="0" y="2133600"/>
                      </a:moveTo>
                      <a:lnTo>
                        <a:pt x="3511550" y="0"/>
                      </a:lnTo>
                      <a:lnTo>
                        <a:pt x="3619500" y="12700"/>
                      </a:lnTo>
                      <a:lnTo>
                        <a:pt x="120650" y="2146300"/>
                      </a:lnTo>
                      <a:lnTo>
                        <a:pt x="0" y="213360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C49D3A12-346C-86DE-1D75-B57F3053A325}"/>
                    </a:ext>
                  </a:extLst>
                </p:cNvPr>
                <p:cNvSpPr/>
                <p:nvPr/>
              </p:nvSpPr>
              <p:spPr>
                <a:xfrm>
                  <a:off x="3418196" y="4467900"/>
                  <a:ext cx="1039806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2F0B06A7-F9E1-F805-6D52-B2A8EB79A171}"/>
                    </a:ext>
                  </a:extLst>
                </p:cNvPr>
                <p:cNvSpPr/>
                <p:nvPr/>
              </p:nvSpPr>
              <p:spPr>
                <a:xfrm>
                  <a:off x="4512910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15E679BD-5D42-DEFE-D179-D0103675BD40}"/>
                    </a:ext>
                  </a:extLst>
                </p:cNvPr>
                <p:cNvSpPr/>
                <p:nvPr/>
              </p:nvSpPr>
              <p:spPr>
                <a:xfrm rot="202971">
                  <a:off x="650643" y="3845966"/>
                  <a:ext cx="6587531" cy="1747218"/>
                </a:xfrm>
                <a:custGeom>
                  <a:avLst/>
                  <a:gdLst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2645069 w 6587531"/>
                    <a:gd name="connsiteY6" fmla="*/ 672431 h 1747218"/>
                    <a:gd name="connsiteX7" fmla="*/ 1754997 w 6587531"/>
                    <a:gd name="connsiteY7" fmla="*/ 727548 h 1747218"/>
                    <a:gd name="connsiteX8" fmla="*/ 1709740 w 6587531"/>
                    <a:gd name="connsiteY8" fmla="*/ 793689 h 1747218"/>
                    <a:gd name="connsiteX9" fmla="*/ 1719797 w 6587531"/>
                    <a:gd name="connsiteY9" fmla="*/ 1631471 h 1747218"/>
                    <a:gd name="connsiteX10" fmla="*/ 2685298 w 6587531"/>
                    <a:gd name="connsiteY10" fmla="*/ 1565330 h 1747218"/>
                    <a:gd name="connsiteX11" fmla="*/ 2680269 w 6587531"/>
                    <a:gd name="connsiteY11" fmla="*/ 733060 h 1747218"/>
                    <a:gd name="connsiteX12" fmla="*/ 2831129 w 6587531"/>
                    <a:gd name="connsiteY12" fmla="*/ 655896 h 1747218"/>
                    <a:gd name="connsiteX13" fmla="*/ 2805986 w 6587531"/>
                    <a:gd name="connsiteY13" fmla="*/ 738571 h 1747218"/>
                    <a:gd name="connsiteX14" fmla="*/ 2811015 w 6587531"/>
                    <a:gd name="connsiteY14" fmla="*/ 1554307 h 1747218"/>
                    <a:gd name="connsiteX15" fmla="*/ 3776515 w 6587531"/>
                    <a:gd name="connsiteY15" fmla="*/ 1515726 h 1747218"/>
                    <a:gd name="connsiteX16" fmla="*/ 3786572 w 6587531"/>
                    <a:gd name="connsiteY16" fmla="*/ 666919 h 1747218"/>
                    <a:gd name="connsiteX17" fmla="*/ 3706114 w 6587531"/>
                    <a:gd name="connsiteY17" fmla="*/ 606290 h 1747218"/>
                    <a:gd name="connsiteX18" fmla="*/ 5043735 w 6587531"/>
                    <a:gd name="connsiteY18" fmla="*/ 523615 h 1747218"/>
                    <a:gd name="connsiteX19" fmla="*/ 5003506 w 6587531"/>
                    <a:gd name="connsiteY19" fmla="*/ 573220 h 1747218"/>
                    <a:gd name="connsiteX20" fmla="*/ 4993449 w 6587531"/>
                    <a:gd name="connsiteY20" fmla="*/ 1444072 h 1747218"/>
                    <a:gd name="connsiteX21" fmla="*/ 5566715 w 6587531"/>
                    <a:gd name="connsiteY21" fmla="*/ 1394467 h 1747218"/>
                    <a:gd name="connsiteX22" fmla="*/ 5943864 w 6587531"/>
                    <a:gd name="connsiteY22" fmla="*/ 523615 h 1747218"/>
                    <a:gd name="connsiteX23" fmla="*/ 5888548 w 6587531"/>
                    <a:gd name="connsiteY23" fmla="*/ 485032 h 1747218"/>
                    <a:gd name="connsiteX24" fmla="*/ 668810 w 6587531"/>
                    <a:gd name="connsiteY24" fmla="*/ 777155 h 1747218"/>
                    <a:gd name="connsiteX25" fmla="*/ 623553 w 6587531"/>
                    <a:gd name="connsiteY25" fmla="*/ 837783 h 1747218"/>
                    <a:gd name="connsiteX26" fmla="*/ 1010759 w 6587531"/>
                    <a:gd name="connsiteY26" fmla="*/ 1675566 h 1747218"/>
                    <a:gd name="connsiteX27" fmla="*/ 1578997 w 6587531"/>
                    <a:gd name="connsiteY27" fmla="*/ 1636985 h 1747218"/>
                    <a:gd name="connsiteX28" fmla="*/ 1589054 w 6587531"/>
                    <a:gd name="connsiteY28" fmla="*/ 799202 h 1747218"/>
                    <a:gd name="connsiteX29" fmla="*/ 1533738 w 6587531"/>
                    <a:gd name="connsiteY29" fmla="*/ 738572 h 1747218"/>
                    <a:gd name="connsiteX30" fmla="*/ 0 w 6587531"/>
                    <a:gd name="connsiteY30" fmla="*/ 352751 h 1747218"/>
                    <a:gd name="connsiteX31" fmla="*/ 135773 w 6587531"/>
                    <a:gd name="connsiteY31" fmla="*/ 358263 h 1747218"/>
                    <a:gd name="connsiteX32" fmla="*/ 140802 w 6587531"/>
                    <a:gd name="connsiteY32" fmla="*/ 501568 h 1747218"/>
                    <a:gd name="connsiteX33" fmla="*/ 246403 w 6587531"/>
                    <a:gd name="connsiteY33" fmla="*/ 711014 h 1747218"/>
                    <a:gd name="connsiteX34" fmla="*/ 6366271 w 6587531"/>
                    <a:gd name="connsiteY34" fmla="*/ 363774 h 1747218"/>
                    <a:gd name="connsiteX35" fmla="*/ 6381356 w 6587531"/>
                    <a:gd name="connsiteY35" fmla="*/ 325193 h 1747218"/>
                    <a:gd name="connsiteX36" fmla="*/ 6446729 w 6587531"/>
                    <a:gd name="connsiteY36" fmla="*/ 170864 h 1747218"/>
                    <a:gd name="connsiteX37" fmla="*/ 6456786 w 6587531"/>
                    <a:gd name="connsiteY37" fmla="*/ 5512 h 1747218"/>
                    <a:gd name="connsiteX38" fmla="*/ 6572444 w 6587531"/>
                    <a:gd name="connsiteY38" fmla="*/ 0 h 1747218"/>
                    <a:gd name="connsiteX39" fmla="*/ 6577474 w 6587531"/>
                    <a:gd name="connsiteY39" fmla="*/ 165352 h 1747218"/>
                    <a:gd name="connsiteX40" fmla="*/ 6527187 w 6587531"/>
                    <a:gd name="connsiteY40" fmla="*/ 165352 h 1747218"/>
                    <a:gd name="connsiteX41" fmla="*/ 6517130 w 6587531"/>
                    <a:gd name="connsiteY41" fmla="*/ 341727 h 1747218"/>
                    <a:gd name="connsiteX42" fmla="*/ 6567416 w 6587531"/>
                    <a:gd name="connsiteY42" fmla="*/ 347240 h 1747218"/>
                    <a:gd name="connsiteX43" fmla="*/ 6587531 w 6587531"/>
                    <a:gd name="connsiteY43" fmla="*/ 435427 h 1747218"/>
                    <a:gd name="connsiteX44" fmla="*/ 6094723 w 6587531"/>
                    <a:gd name="connsiteY44" fmla="*/ 507079 h 1747218"/>
                    <a:gd name="connsiteX45" fmla="*/ 5652202 w 6587531"/>
                    <a:gd name="connsiteY45" fmla="*/ 1471632 h 1747218"/>
                    <a:gd name="connsiteX46" fmla="*/ 905157 w 6587531"/>
                    <a:gd name="connsiteY46" fmla="*/ 1747218 h 1747218"/>
                    <a:gd name="connsiteX47" fmla="*/ 482750 w 6587531"/>
                    <a:gd name="connsiteY47" fmla="*/ 837783 h 1747218"/>
                    <a:gd name="connsiteX48" fmla="*/ 15085 w 6587531"/>
                    <a:gd name="connsiteY48" fmla="*/ 821248 h 1747218"/>
                    <a:gd name="connsiteX49" fmla="*/ 10058 w 6587531"/>
                    <a:gd name="connsiteY49" fmla="*/ 733060 h 1747218"/>
                    <a:gd name="connsiteX50" fmla="*/ 70401 w 6587531"/>
                    <a:gd name="connsiteY50" fmla="*/ 733060 h 1747218"/>
                    <a:gd name="connsiteX51" fmla="*/ 60344 w 6587531"/>
                    <a:gd name="connsiteY51" fmla="*/ 529126 h 1747218"/>
                    <a:gd name="connsiteX52" fmla="*/ 10058 w 6587531"/>
                    <a:gd name="connsiteY52" fmla="*/ 523615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6587531" h="1747218">
                      <a:moveTo>
                        <a:pt x="3952518" y="595267"/>
                      </a:moveTo>
                      <a:lnTo>
                        <a:pt x="3897203" y="661408"/>
                      </a:lnTo>
                      <a:lnTo>
                        <a:pt x="3897203" y="1510214"/>
                      </a:lnTo>
                      <a:lnTo>
                        <a:pt x="4872761" y="1444073"/>
                      </a:lnTo>
                      <a:cubicBezTo>
                        <a:pt x="4871085" y="1161138"/>
                        <a:pt x="4869408" y="878202"/>
                        <a:pt x="4867733" y="595267"/>
                      </a:cubicBezTo>
                      <a:lnTo>
                        <a:pt x="4827504" y="545662"/>
                      </a:lnTo>
                      <a:lnTo>
                        <a:pt x="3952518" y="595267"/>
                      </a:lnTo>
                      <a:close/>
                      <a:moveTo>
                        <a:pt x="2645069" y="672431"/>
                      </a:moveTo>
                      <a:lnTo>
                        <a:pt x="1754997" y="727548"/>
                      </a:lnTo>
                      <a:cubicBezTo>
                        <a:pt x="1731366" y="756050"/>
                        <a:pt x="1728899" y="770223"/>
                        <a:pt x="1709740" y="793689"/>
                      </a:cubicBezTo>
                      <a:lnTo>
                        <a:pt x="1719797" y="1631471"/>
                      </a:lnTo>
                      <a:lnTo>
                        <a:pt x="2685298" y="1565330"/>
                      </a:lnTo>
                      <a:cubicBezTo>
                        <a:pt x="2683621" y="1287908"/>
                        <a:pt x="2681946" y="1010483"/>
                        <a:pt x="2680269" y="733060"/>
                      </a:cubicBezTo>
                      <a:lnTo>
                        <a:pt x="2645069" y="672431"/>
                      </a:lnTo>
                      <a:close/>
                      <a:moveTo>
                        <a:pt x="2831129" y="655896"/>
                      </a:moveTo>
                      <a:lnTo>
                        <a:pt x="2805986" y="738571"/>
                      </a:lnTo>
                      <a:cubicBezTo>
                        <a:pt x="2802634" y="1008645"/>
                        <a:pt x="2814367" y="1284233"/>
                        <a:pt x="2811015" y="1554307"/>
                      </a:cubicBezTo>
                      <a:lnTo>
                        <a:pt x="3776515" y="1515726"/>
                      </a:lnTo>
                      <a:lnTo>
                        <a:pt x="3786572" y="666919"/>
                      </a:lnTo>
                      <a:lnTo>
                        <a:pt x="3706114" y="606290"/>
                      </a:lnTo>
                      <a:lnTo>
                        <a:pt x="2831129" y="655896"/>
                      </a:lnTo>
                      <a:close/>
                      <a:moveTo>
                        <a:pt x="5043735" y="523615"/>
                      </a:moveTo>
                      <a:lnTo>
                        <a:pt x="5003506" y="573220"/>
                      </a:lnTo>
                      <a:lnTo>
                        <a:pt x="4993449" y="1444072"/>
                      </a:lnTo>
                      <a:lnTo>
                        <a:pt x="5566715" y="1394467"/>
                      </a:lnTo>
                      <a:lnTo>
                        <a:pt x="5943864" y="523615"/>
                      </a:lnTo>
                      <a:lnTo>
                        <a:pt x="5888548" y="485032"/>
                      </a:lnTo>
                      <a:lnTo>
                        <a:pt x="5043735" y="523615"/>
                      </a:lnTo>
                      <a:close/>
                      <a:moveTo>
                        <a:pt x="668810" y="777155"/>
                      </a:moveTo>
                      <a:lnTo>
                        <a:pt x="623553" y="837783"/>
                      </a:lnTo>
                      <a:lnTo>
                        <a:pt x="1010759" y="1675566"/>
                      </a:lnTo>
                      <a:lnTo>
                        <a:pt x="1578997" y="1636985"/>
                      </a:lnTo>
                      <a:lnTo>
                        <a:pt x="1589054" y="799202"/>
                      </a:lnTo>
                      <a:lnTo>
                        <a:pt x="1533738" y="738572"/>
                      </a:lnTo>
                      <a:lnTo>
                        <a:pt x="668810" y="777155"/>
                      </a:lnTo>
                      <a:close/>
                      <a:moveTo>
                        <a:pt x="0" y="352751"/>
                      </a:moveTo>
                      <a:lnTo>
                        <a:pt x="132975" y="351273"/>
                      </a:lnTo>
                      <a:lnTo>
                        <a:pt x="140802" y="501568"/>
                      </a:lnTo>
                      <a:lnTo>
                        <a:pt x="246403" y="711014"/>
                      </a:lnTo>
                      <a:lnTo>
                        <a:pt x="6366271" y="363774"/>
                      </a:lnTo>
                      <a:lnTo>
                        <a:pt x="6381356" y="325193"/>
                      </a:lnTo>
                      <a:lnTo>
                        <a:pt x="6446729" y="170864"/>
                      </a:lnTo>
                      <a:lnTo>
                        <a:pt x="6456786" y="5512"/>
                      </a:lnTo>
                      <a:lnTo>
                        <a:pt x="6572444" y="0"/>
                      </a:lnTo>
                      <a:lnTo>
                        <a:pt x="6577474" y="165352"/>
                      </a:lnTo>
                      <a:lnTo>
                        <a:pt x="6527187" y="165352"/>
                      </a:lnTo>
                      <a:lnTo>
                        <a:pt x="6517130" y="341727"/>
                      </a:lnTo>
                      <a:lnTo>
                        <a:pt x="6567416" y="347240"/>
                      </a:lnTo>
                      <a:lnTo>
                        <a:pt x="6587531" y="435427"/>
                      </a:lnTo>
                      <a:lnTo>
                        <a:pt x="6094723" y="507079"/>
                      </a:lnTo>
                      <a:lnTo>
                        <a:pt x="5652202" y="1471632"/>
                      </a:lnTo>
                      <a:lnTo>
                        <a:pt x="905157" y="1747218"/>
                      </a:lnTo>
                      <a:lnTo>
                        <a:pt x="482750" y="837783"/>
                      </a:lnTo>
                      <a:lnTo>
                        <a:pt x="15085" y="821248"/>
                      </a:lnTo>
                      <a:lnTo>
                        <a:pt x="10058" y="733060"/>
                      </a:lnTo>
                      <a:lnTo>
                        <a:pt x="70401" y="733060"/>
                      </a:lnTo>
                      <a:lnTo>
                        <a:pt x="60344" y="529126"/>
                      </a:lnTo>
                      <a:lnTo>
                        <a:pt x="10058" y="523615"/>
                      </a:lnTo>
                      <a:lnTo>
                        <a:pt x="0" y="352751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3104AFE-246B-BA2F-63B1-94F6B86FE4C1}"/>
                  </a:ext>
                </a:extLst>
              </p:cNvPr>
              <p:cNvGrpSpPr/>
              <p:nvPr/>
            </p:nvGrpSpPr>
            <p:grpSpPr>
              <a:xfrm>
                <a:off x="432543" y="2406813"/>
                <a:ext cx="7520945" cy="2751174"/>
                <a:chOff x="650643" y="1889774"/>
                <a:chExt cx="10124092" cy="3703410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2DA00421-595D-D266-D952-C455B2190CE3}"/>
                    </a:ext>
                  </a:extLst>
                </p:cNvPr>
                <p:cNvSpPr/>
                <p:nvPr/>
              </p:nvSpPr>
              <p:spPr>
                <a:xfrm>
                  <a:off x="1609728" y="4224909"/>
                  <a:ext cx="6269407" cy="1163406"/>
                </a:xfrm>
                <a:custGeom>
                  <a:avLst/>
                  <a:gdLst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6129580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4552487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4552487 w 9136251"/>
                    <a:gd name="connsiteY3" fmla="*/ 2138766 h 2138766"/>
                    <a:gd name="connsiteX4" fmla="*/ 0 w 9136251"/>
                    <a:gd name="connsiteY4" fmla="*/ 2131017 h 2138766"/>
                    <a:gd name="connsiteX5" fmla="*/ 3502617 w 9136251"/>
                    <a:gd name="connsiteY5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4552487 w 9136251"/>
                    <a:gd name="connsiteY2" fmla="*/ 2138766 h 2138766"/>
                    <a:gd name="connsiteX3" fmla="*/ 0 w 9136251"/>
                    <a:gd name="connsiteY3" fmla="*/ 2131017 h 2138766"/>
                    <a:gd name="connsiteX4" fmla="*/ 3502617 w 9136251"/>
                    <a:gd name="connsiteY4" fmla="*/ 0 h 2138766"/>
                    <a:gd name="connsiteX0" fmla="*/ 3502617 w 6208441"/>
                    <a:gd name="connsiteY0" fmla="*/ 0 h 2138766"/>
                    <a:gd name="connsiteX1" fmla="*/ 6208441 w 6208441"/>
                    <a:gd name="connsiteY1" fmla="*/ 975360 h 2138766"/>
                    <a:gd name="connsiteX2" fmla="*/ 4552487 w 6208441"/>
                    <a:gd name="connsiteY2" fmla="*/ 2138766 h 2138766"/>
                    <a:gd name="connsiteX3" fmla="*/ 0 w 6208441"/>
                    <a:gd name="connsiteY3" fmla="*/ 2131017 h 2138766"/>
                    <a:gd name="connsiteX4" fmla="*/ 3502617 w 6208441"/>
                    <a:gd name="connsiteY4" fmla="*/ 0 h 2138766"/>
                    <a:gd name="connsiteX0" fmla="*/ 1827427 w 6208441"/>
                    <a:gd name="connsiteY0" fmla="*/ 45720 h 1163406"/>
                    <a:gd name="connsiteX1" fmla="*/ 6208441 w 6208441"/>
                    <a:gd name="connsiteY1" fmla="*/ 0 h 1163406"/>
                    <a:gd name="connsiteX2" fmla="*/ 4552487 w 6208441"/>
                    <a:gd name="connsiteY2" fmla="*/ 1163406 h 1163406"/>
                    <a:gd name="connsiteX3" fmla="*/ 0 w 6208441"/>
                    <a:gd name="connsiteY3" fmla="*/ 1155657 h 1163406"/>
                    <a:gd name="connsiteX4" fmla="*/ 1827427 w 6208441"/>
                    <a:gd name="connsiteY4" fmla="*/ 45720 h 1163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08441" h="1163406">
                      <a:moveTo>
                        <a:pt x="1827427" y="45720"/>
                      </a:moveTo>
                      <a:lnTo>
                        <a:pt x="6208441" y="0"/>
                      </a:lnTo>
                      <a:lnTo>
                        <a:pt x="4552487" y="1163406"/>
                      </a:lnTo>
                      <a:lnTo>
                        <a:pt x="0" y="1155657"/>
                      </a:lnTo>
                      <a:lnTo>
                        <a:pt x="1827427" y="4572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DFA6FB09-16FA-48C6-7589-A74574169BF1}"/>
                    </a:ext>
                  </a:extLst>
                </p:cNvPr>
                <p:cNvSpPr/>
                <p:nvPr/>
              </p:nvSpPr>
              <p:spPr>
                <a:xfrm>
                  <a:off x="5608320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DFA830A6-0775-B6FE-1DB4-95F565BE7491}"/>
                    </a:ext>
                  </a:extLst>
                </p:cNvPr>
                <p:cNvSpPr/>
                <p:nvPr/>
              </p:nvSpPr>
              <p:spPr>
                <a:xfrm>
                  <a:off x="1271588" y="4467225"/>
                  <a:ext cx="985837" cy="919163"/>
                </a:xfrm>
                <a:custGeom>
                  <a:avLst/>
                  <a:gdLst>
                    <a:gd name="connsiteX0" fmla="*/ 352425 w 985837"/>
                    <a:gd name="connsiteY0" fmla="*/ 919163 h 919163"/>
                    <a:gd name="connsiteX1" fmla="*/ 0 w 985837"/>
                    <a:gd name="connsiteY1" fmla="*/ 66675 h 919163"/>
                    <a:gd name="connsiteX2" fmla="*/ 52387 w 985837"/>
                    <a:gd name="connsiteY2" fmla="*/ 4763 h 919163"/>
                    <a:gd name="connsiteX3" fmla="*/ 914400 w 985837"/>
                    <a:gd name="connsiteY3" fmla="*/ 0 h 919163"/>
                    <a:gd name="connsiteX4" fmla="*/ 985837 w 985837"/>
                    <a:gd name="connsiteY4" fmla="*/ 80963 h 919163"/>
                    <a:gd name="connsiteX5" fmla="*/ 942975 w 985837"/>
                    <a:gd name="connsiteY5" fmla="*/ 552450 h 919163"/>
                    <a:gd name="connsiteX6" fmla="*/ 352425 w 985837"/>
                    <a:gd name="connsiteY6" fmla="*/ 919163 h 919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85837" h="919163">
                      <a:moveTo>
                        <a:pt x="352425" y="919163"/>
                      </a:moveTo>
                      <a:lnTo>
                        <a:pt x="0" y="66675"/>
                      </a:lnTo>
                      <a:lnTo>
                        <a:pt x="52387" y="4763"/>
                      </a:lnTo>
                      <a:lnTo>
                        <a:pt x="914400" y="0"/>
                      </a:lnTo>
                      <a:lnTo>
                        <a:pt x="985837" y="80963"/>
                      </a:lnTo>
                      <a:lnTo>
                        <a:pt x="942975" y="552450"/>
                      </a:lnTo>
                      <a:lnTo>
                        <a:pt x="352425" y="91916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A6A1253-FF49-966F-DAB8-83E28CC16751}"/>
                    </a:ext>
                  </a:extLst>
                </p:cNvPr>
                <p:cNvSpPr/>
                <p:nvPr/>
              </p:nvSpPr>
              <p:spPr>
                <a:xfrm>
                  <a:off x="2329965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BD4235A4-6452-EB90-90A0-CEE67380C54C}"/>
                    </a:ext>
                  </a:extLst>
                </p:cNvPr>
                <p:cNvSpPr/>
                <p:nvPr/>
              </p:nvSpPr>
              <p:spPr>
                <a:xfrm>
                  <a:off x="6267450" y="2761816"/>
                  <a:ext cx="3790540" cy="2690137"/>
                </a:xfrm>
                <a:custGeom>
                  <a:avLst/>
                  <a:gdLst>
                    <a:gd name="connsiteX0" fmla="*/ 0 w 3779520"/>
                    <a:gd name="connsiteY0" fmla="*/ 2689860 h 2689860"/>
                    <a:gd name="connsiteX1" fmla="*/ 480060 w 3779520"/>
                    <a:gd name="connsiteY1" fmla="*/ 1752600 h 2689860"/>
                    <a:gd name="connsiteX2" fmla="*/ 967740 w 3779520"/>
                    <a:gd name="connsiteY2" fmla="*/ 1706880 h 2689860"/>
                    <a:gd name="connsiteX3" fmla="*/ 3779520 w 3779520"/>
                    <a:gd name="connsiteY3" fmla="*/ 0 h 2689860"/>
                    <a:gd name="connsiteX4" fmla="*/ 3489960 w 3779520"/>
                    <a:gd name="connsiteY4" fmla="*/ 563880 h 2689860"/>
                    <a:gd name="connsiteX5" fmla="*/ 0 w 3779520"/>
                    <a:gd name="connsiteY5" fmla="*/ 2689860 h 268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79520" h="2689860">
                      <a:moveTo>
                        <a:pt x="0" y="2689860"/>
                      </a:moveTo>
                      <a:lnTo>
                        <a:pt x="480060" y="1752600"/>
                      </a:lnTo>
                      <a:lnTo>
                        <a:pt x="967740" y="1706880"/>
                      </a:lnTo>
                      <a:lnTo>
                        <a:pt x="3779520" y="0"/>
                      </a:lnTo>
                      <a:lnTo>
                        <a:pt x="3489960" y="563880"/>
                      </a:lnTo>
                      <a:lnTo>
                        <a:pt x="0" y="268986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solidFill>
                    <a:srgbClr val="0D0D0D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605C6F02-5D0F-5B42-09A0-820C0755C025}"/>
                    </a:ext>
                  </a:extLst>
                </p:cNvPr>
                <p:cNvSpPr/>
                <p:nvPr/>
              </p:nvSpPr>
              <p:spPr>
                <a:xfrm>
                  <a:off x="7194730" y="2093222"/>
                  <a:ext cx="3505200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46038 w 3507582"/>
                    <a:gd name="connsiteY0" fmla="*/ 2234755 h 2234755"/>
                    <a:gd name="connsiteX1" fmla="*/ 3507582 w 3507582"/>
                    <a:gd name="connsiteY1" fmla="*/ 152026 h 2234755"/>
                    <a:gd name="connsiteX2" fmla="*/ 3501231 w 3507582"/>
                    <a:gd name="connsiteY2" fmla="*/ 0 h 2234755"/>
                    <a:gd name="connsiteX3" fmla="*/ 0 w 3507582"/>
                    <a:gd name="connsiteY3" fmla="*/ 2148134 h 2234755"/>
                    <a:gd name="connsiteX4" fmla="*/ 46038 w 3507582"/>
                    <a:gd name="connsiteY4" fmla="*/ 2234755 h 2234755"/>
                    <a:gd name="connsiteX0" fmla="*/ 11 w 3511561"/>
                    <a:gd name="connsiteY0" fmla="*/ 2334075 h 2334075"/>
                    <a:gd name="connsiteX1" fmla="*/ 3511561 w 3511561"/>
                    <a:gd name="connsiteY1" fmla="*/ 152026 h 2334075"/>
                    <a:gd name="connsiteX2" fmla="*/ 3505210 w 3511561"/>
                    <a:gd name="connsiteY2" fmla="*/ 0 h 2334075"/>
                    <a:gd name="connsiteX3" fmla="*/ 3979 w 3511561"/>
                    <a:gd name="connsiteY3" fmla="*/ 2148134 h 2334075"/>
                    <a:gd name="connsiteX4" fmla="*/ 11 w 3511561"/>
                    <a:gd name="connsiteY4" fmla="*/ 2334075 h 2334075"/>
                    <a:gd name="connsiteX0" fmla="*/ 3176 w 3507582"/>
                    <a:gd name="connsiteY0" fmla="*/ 2314695 h 2314695"/>
                    <a:gd name="connsiteX1" fmla="*/ 3507582 w 3507582"/>
                    <a:gd name="connsiteY1" fmla="*/ 152026 h 2314695"/>
                    <a:gd name="connsiteX2" fmla="*/ 3501231 w 3507582"/>
                    <a:gd name="connsiteY2" fmla="*/ 0 h 2314695"/>
                    <a:gd name="connsiteX3" fmla="*/ 0 w 3507582"/>
                    <a:gd name="connsiteY3" fmla="*/ 2148134 h 2314695"/>
                    <a:gd name="connsiteX4" fmla="*/ 3176 w 3507582"/>
                    <a:gd name="connsiteY4" fmla="*/ 2314695 h 2314695"/>
                    <a:gd name="connsiteX0" fmla="*/ 3176 w 3507582"/>
                    <a:gd name="connsiteY0" fmla="*/ 2314695 h 2314695"/>
                    <a:gd name="connsiteX1" fmla="*/ 3507582 w 3507582"/>
                    <a:gd name="connsiteY1" fmla="*/ 152026 h 2314695"/>
                    <a:gd name="connsiteX2" fmla="*/ 3501231 w 3507582"/>
                    <a:gd name="connsiteY2" fmla="*/ 0 h 2314695"/>
                    <a:gd name="connsiteX3" fmla="*/ 0 w 3507582"/>
                    <a:gd name="connsiteY3" fmla="*/ 2148134 h 2314695"/>
                    <a:gd name="connsiteX4" fmla="*/ 3176 w 3507582"/>
                    <a:gd name="connsiteY4" fmla="*/ 2314695 h 2314695"/>
                    <a:gd name="connsiteX0" fmla="*/ 3176 w 3501238"/>
                    <a:gd name="connsiteY0" fmla="*/ 2314695 h 2314695"/>
                    <a:gd name="connsiteX1" fmla="*/ 3474244 w 3501238"/>
                    <a:gd name="connsiteY1" fmla="*/ 142336 h 2314695"/>
                    <a:gd name="connsiteX2" fmla="*/ 3501231 w 3501238"/>
                    <a:gd name="connsiteY2" fmla="*/ 0 h 2314695"/>
                    <a:gd name="connsiteX3" fmla="*/ 0 w 3501238"/>
                    <a:gd name="connsiteY3" fmla="*/ 2148134 h 2314695"/>
                    <a:gd name="connsiteX4" fmla="*/ 3176 w 3501238"/>
                    <a:gd name="connsiteY4" fmla="*/ 2314695 h 2314695"/>
                    <a:gd name="connsiteX0" fmla="*/ 3176 w 3512344"/>
                    <a:gd name="connsiteY0" fmla="*/ 2314695 h 2314695"/>
                    <a:gd name="connsiteX1" fmla="*/ 3512344 w 3512344"/>
                    <a:gd name="connsiteY1" fmla="*/ 161715 h 2314695"/>
                    <a:gd name="connsiteX2" fmla="*/ 3501231 w 3512344"/>
                    <a:gd name="connsiteY2" fmla="*/ 0 h 2314695"/>
                    <a:gd name="connsiteX3" fmla="*/ 0 w 3512344"/>
                    <a:gd name="connsiteY3" fmla="*/ 2148134 h 2314695"/>
                    <a:gd name="connsiteX4" fmla="*/ 3176 w 3512344"/>
                    <a:gd name="connsiteY4" fmla="*/ 2314695 h 2314695"/>
                    <a:gd name="connsiteX0" fmla="*/ 3176 w 3505200"/>
                    <a:gd name="connsiteY0" fmla="*/ 2314695 h 2314695"/>
                    <a:gd name="connsiteX1" fmla="*/ 3505200 w 3505200"/>
                    <a:gd name="connsiteY1" fmla="*/ 159293 h 2314695"/>
                    <a:gd name="connsiteX2" fmla="*/ 3501231 w 3505200"/>
                    <a:gd name="connsiteY2" fmla="*/ 0 h 2314695"/>
                    <a:gd name="connsiteX3" fmla="*/ 0 w 3505200"/>
                    <a:gd name="connsiteY3" fmla="*/ 2148134 h 2314695"/>
                    <a:gd name="connsiteX4" fmla="*/ 3176 w 3505200"/>
                    <a:gd name="connsiteY4" fmla="*/ 2314695 h 2314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5200" h="2314695">
                      <a:moveTo>
                        <a:pt x="3176" y="2314695"/>
                      </a:moveTo>
                      <a:lnTo>
                        <a:pt x="3505200" y="159293"/>
                      </a:lnTo>
                      <a:cubicBezTo>
                        <a:pt x="3504671" y="111040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2911" y="2259174"/>
                        <a:pt x="3176" y="2314695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4F1633C-B13E-3583-6F26-9996131AD8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60010" y="2069472"/>
                  <a:ext cx="3514725" cy="21376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37CE41D-02E8-FB9B-8F15-E015BC6072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1194" y="4302412"/>
                  <a:ext cx="144087" cy="8763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7157E573-6B46-2088-692C-35CD8EDBDDF7}"/>
                    </a:ext>
                  </a:extLst>
                </p:cNvPr>
                <p:cNvSpPr/>
                <p:nvPr/>
              </p:nvSpPr>
              <p:spPr>
                <a:xfrm>
                  <a:off x="866614" y="2244671"/>
                  <a:ext cx="9225967" cy="2138766"/>
                </a:xfrm>
                <a:custGeom>
                  <a:avLst/>
                  <a:gdLst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6129580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36251" h="2138766">
                      <a:moveTo>
                        <a:pt x="3502617" y="0"/>
                      </a:moveTo>
                      <a:lnTo>
                        <a:pt x="9136251" y="0"/>
                      </a:lnTo>
                      <a:lnTo>
                        <a:pt x="6230319" y="1790055"/>
                      </a:lnTo>
                      <a:lnTo>
                        <a:pt x="6222570" y="1937288"/>
                      </a:lnTo>
                      <a:lnTo>
                        <a:pt x="6129580" y="2138766"/>
                      </a:lnTo>
                      <a:lnTo>
                        <a:pt x="0" y="2131017"/>
                      </a:lnTo>
                      <a:lnTo>
                        <a:pt x="3502617" y="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B04C8950-25B1-7178-1C98-DCBB363DE59F}"/>
                    </a:ext>
                  </a:extLst>
                </p:cNvPr>
                <p:cNvSpPr/>
                <p:nvPr/>
              </p:nvSpPr>
              <p:spPr>
                <a:xfrm>
                  <a:off x="7192385" y="2246127"/>
                  <a:ext cx="3557587" cy="2146300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42069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545681"/>
                    <a:gd name="connsiteY0" fmla="*/ 2133600 h 2146300"/>
                    <a:gd name="connsiteX1" fmla="*/ 3511550 w 3545681"/>
                    <a:gd name="connsiteY1" fmla="*/ 0 h 2146300"/>
                    <a:gd name="connsiteX2" fmla="*/ 3545681 w 3545681"/>
                    <a:gd name="connsiteY2" fmla="*/ 15081 h 2146300"/>
                    <a:gd name="connsiteX3" fmla="*/ 42069 w 3545681"/>
                    <a:gd name="connsiteY3" fmla="*/ 2146300 h 2146300"/>
                    <a:gd name="connsiteX4" fmla="*/ 0 w 3545681"/>
                    <a:gd name="connsiteY4" fmla="*/ 2133600 h 2146300"/>
                    <a:gd name="connsiteX0" fmla="*/ 0 w 3559968"/>
                    <a:gd name="connsiteY0" fmla="*/ 2133600 h 2146300"/>
                    <a:gd name="connsiteX1" fmla="*/ 3511550 w 3559968"/>
                    <a:gd name="connsiteY1" fmla="*/ 0 h 2146300"/>
                    <a:gd name="connsiteX2" fmla="*/ 3559968 w 3559968"/>
                    <a:gd name="connsiteY2" fmla="*/ 10319 h 2146300"/>
                    <a:gd name="connsiteX3" fmla="*/ 42069 w 3559968"/>
                    <a:gd name="connsiteY3" fmla="*/ 2146300 h 2146300"/>
                    <a:gd name="connsiteX4" fmla="*/ 0 w 3559968"/>
                    <a:gd name="connsiteY4" fmla="*/ 2133600 h 2146300"/>
                    <a:gd name="connsiteX0" fmla="*/ 0 w 3557587"/>
                    <a:gd name="connsiteY0" fmla="*/ 2133600 h 2146300"/>
                    <a:gd name="connsiteX1" fmla="*/ 3511550 w 3557587"/>
                    <a:gd name="connsiteY1" fmla="*/ 0 h 2146300"/>
                    <a:gd name="connsiteX2" fmla="*/ 3557587 w 3557587"/>
                    <a:gd name="connsiteY2" fmla="*/ 5556 h 2146300"/>
                    <a:gd name="connsiteX3" fmla="*/ 42069 w 3557587"/>
                    <a:gd name="connsiteY3" fmla="*/ 2146300 h 2146300"/>
                    <a:gd name="connsiteX4" fmla="*/ 0 w 3557587"/>
                    <a:gd name="connsiteY4" fmla="*/ 21336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57587" h="2146300">
                      <a:moveTo>
                        <a:pt x="0" y="2133600"/>
                      </a:moveTo>
                      <a:lnTo>
                        <a:pt x="3511550" y="0"/>
                      </a:lnTo>
                      <a:lnTo>
                        <a:pt x="3557587" y="5556"/>
                      </a:lnTo>
                      <a:lnTo>
                        <a:pt x="42069" y="2146300"/>
                      </a:lnTo>
                      <a:lnTo>
                        <a:pt x="0" y="213360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E91550D0-65E1-4509-0FDF-50B5A7CC212D}"/>
                    </a:ext>
                  </a:extLst>
                </p:cNvPr>
                <p:cNvSpPr/>
                <p:nvPr/>
              </p:nvSpPr>
              <p:spPr>
                <a:xfrm>
                  <a:off x="688345" y="1889774"/>
                  <a:ext cx="3633788" cy="2119321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40932"/>
                    <a:gd name="connsiteY0" fmla="*/ 2155402 h 2155990"/>
                    <a:gd name="connsiteX1" fmla="*/ 3509170 w 3640932"/>
                    <a:gd name="connsiteY1" fmla="*/ 0 h 2155990"/>
                    <a:gd name="connsiteX2" fmla="*/ 3640932 w 3640932"/>
                    <a:gd name="connsiteY2" fmla="*/ 15123 h 2155990"/>
                    <a:gd name="connsiteX3" fmla="*/ 132557 w 3640932"/>
                    <a:gd name="connsiteY3" fmla="*/ 2155990 h 2155990"/>
                    <a:gd name="connsiteX4" fmla="*/ 0 w 3640932"/>
                    <a:gd name="connsiteY4" fmla="*/ 2155402 h 2155990"/>
                    <a:gd name="connsiteX0" fmla="*/ 0 w 3640932"/>
                    <a:gd name="connsiteY0" fmla="*/ 2155402 h 2160834"/>
                    <a:gd name="connsiteX1" fmla="*/ 3509170 w 3640932"/>
                    <a:gd name="connsiteY1" fmla="*/ 0 h 2160834"/>
                    <a:gd name="connsiteX2" fmla="*/ 3640932 w 3640932"/>
                    <a:gd name="connsiteY2" fmla="*/ 15123 h 2160834"/>
                    <a:gd name="connsiteX3" fmla="*/ 132557 w 3640932"/>
                    <a:gd name="connsiteY3" fmla="*/ 2160834 h 2160834"/>
                    <a:gd name="connsiteX4" fmla="*/ 0 w 3640932"/>
                    <a:gd name="connsiteY4" fmla="*/ 2155402 h 2160834"/>
                    <a:gd name="connsiteX0" fmla="*/ 0 w 3640932"/>
                    <a:gd name="connsiteY0" fmla="*/ 2150557 h 2160834"/>
                    <a:gd name="connsiteX1" fmla="*/ 3509170 w 3640932"/>
                    <a:gd name="connsiteY1" fmla="*/ 0 h 2160834"/>
                    <a:gd name="connsiteX2" fmla="*/ 3640932 w 3640932"/>
                    <a:gd name="connsiteY2" fmla="*/ 15123 h 2160834"/>
                    <a:gd name="connsiteX3" fmla="*/ 132557 w 3640932"/>
                    <a:gd name="connsiteY3" fmla="*/ 2160834 h 2160834"/>
                    <a:gd name="connsiteX4" fmla="*/ 0 w 3640932"/>
                    <a:gd name="connsiteY4" fmla="*/ 2150557 h 2160834"/>
                    <a:gd name="connsiteX0" fmla="*/ 0 w 3640932"/>
                    <a:gd name="connsiteY0" fmla="*/ 2150557 h 2153566"/>
                    <a:gd name="connsiteX1" fmla="*/ 3509170 w 3640932"/>
                    <a:gd name="connsiteY1" fmla="*/ 0 h 2153566"/>
                    <a:gd name="connsiteX2" fmla="*/ 3640932 w 3640932"/>
                    <a:gd name="connsiteY2" fmla="*/ 15123 h 2153566"/>
                    <a:gd name="connsiteX3" fmla="*/ 132557 w 3640932"/>
                    <a:gd name="connsiteY3" fmla="*/ 2153566 h 2153566"/>
                    <a:gd name="connsiteX4" fmla="*/ 0 w 3640932"/>
                    <a:gd name="connsiteY4" fmla="*/ 2150557 h 2153566"/>
                    <a:gd name="connsiteX0" fmla="*/ 0 w 3640932"/>
                    <a:gd name="connsiteY0" fmla="*/ 2152979 h 2155988"/>
                    <a:gd name="connsiteX1" fmla="*/ 3502026 w 3640932"/>
                    <a:gd name="connsiteY1" fmla="*/ 0 h 2155988"/>
                    <a:gd name="connsiteX2" fmla="*/ 3640932 w 3640932"/>
                    <a:gd name="connsiteY2" fmla="*/ 17545 h 2155988"/>
                    <a:gd name="connsiteX3" fmla="*/ 132557 w 3640932"/>
                    <a:gd name="connsiteY3" fmla="*/ 2155988 h 2155988"/>
                    <a:gd name="connsiteX4" fmla="*/ 0 w 3640932"/>
                    <a:gd name="connsiteY4" fmla="*/ 2152979 h 2155988"/>
                    <a:gd name="connsiteX0" fmla="*/ 0 w 3633788"/>
                    <a:gd name="connsiteY0" fmla="*/ 2152979 h 2155988"/>
                    <a:gd name="connsiteX1" fmla="*/ 3502026 w 3633788"/>
                    <a:gd name="connsiteY1" fmla="*/ 0 h 2155988"/>
                    <a:gd name="connsiteX2" fmla="*/ 3633788 w 3633788"/>
                    <a:gd name="connsiteY2" fmla="*/ 10278 h 2155988"/>
                    <a:gd name="connsiteX3" fmla="*/ 132557 w 3633788"/>
                    <a:gd name="connsiteY3" fmla="*/ 2155988 h 2155988"/>
                    <a:gd name="connsiteX4" fmla="*/ 0 w 3633788"/>
                    <a:gd name="connsiteY4" fmla="*/ 2152979 h 2155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33788" h="2155988">
                      <a:moveTo>
                        <a:pt x="0" y="2152979"/>
                      </a:moveTo>
                      <a:lnTo>
                        <a:pt x="3502026" y="0"/>
                      </a:lnTo>
                      <a:lnTo>
                        <a:pt x="3633788" y="10278"/>
                      </a:lnTo>
                      <a:lnTo>
                        <a:pt x="132557" y="2155988"/>
                      </a:lnTo>
                      <a:lnTo>
                        <a:pt x="0" y="2152979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27E8FA8-4F75-1082-4422-E0DF2B5C4F6D}"/>
                    </a:ext>
                  </a:extLst>
                </p:cNvPr>
                <p:cNvSpPr/>
                <p:nvPr/>
              </p:nvSpPr>
              <p:spPr>
                <a:xfrm>
                  <a:off x="820287" y="1899978"/>
                  <a:ext cx="3507582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7582" h="2314696">
                      <a:moveTo>
                        <a:pt x="794" y="2314696"/>
                      </a:moveTo>
                      <a:lnTo>
                        <a:pt x="3507582" y="152026"/>
                      </a:lnTo>
                      <a:cubicBezTo>
                        <a:pt x="3507053" y="103773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529" y="2259175"/>
                        <a:pt x="794" y="231469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E5BFE22A-B723-0B3B-7C37-34D37372009D}"/>
                    </a:ext>
                  </a:extLst>
                </p:cNvPr>
                <p:cNvSpPr/>
                <p:nvPr/>
              </p:nvSpPr>
              <p:spPr>
                <a:xfrm>
                  <a:off x="815282" y="2050564"/>
                  <a:ext cx="3598068" cy="2323599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794 w 3591720"/>
                    <a:gd name="connsiteY0" fmla="*/ 2168307 h 2168307"/>
                    <a:gd name="connsiteX1" fmla="*/ 3507582 w 3591720"/>
                    <a:gd name="connsiteY1" fmla="*/ 5637 h 2168307"/>
                    <a:gd name="connsiteX2" fmla="*/ 3591718 w 3591720"/>
                    <a:gd name="connsiteY2" fmla="*/ 187909 h 2168307"/>
                    <a:gd name="connsiteX3" fmla="*/ 0 w 3591720"/>
                    <a:gd name="connsiteY3" fmla="*/ 2001745 h 2168307"/>
                    <a:gd name="connsiteX4" fmla="*/ 794 w 3591720"/>
                    <a:gd name="connsiteY4" fmla="*/ 2168307 h 2168307"/>
                    <a:gd name="connsiteX0" fmla="*/ 1 w 3590927"/>
                    <a:gd name="connsiteY0" fmla="*/ 2168307 h 2363931"/>
                    <a:gd name="connsiteX1" fmla="*/ 3506789 w 3590927"/>
                    <a:gd name="connsiteY1" fmla="*/ 5637 h 2363931"/>
                    <a:gd name="connsiteX2" fmla="*/ 3590925 w 3590927"/>
                    <a:gd name="connsiteY2" fmla="*/ 187909 h 2363931"/>
                    <a:gd name="connsiteX3" fmla="*/ 81757 w 3590927"/>
                    <a:gd name="connsiteY3" fmla="*/ 2357038 h 2363931"/>
                    <a:gd name="connsiteX4" fmla="*/ 1 w 3590927"/>
                    <a:gd name="connsiteY4" fmla="*/ 2168307 h 2363931"/>
                    <a:gd name="connsiteX0" fmla="*/ 1 w 3583783"/>
                    <a:gd name="connsiteY0" fmla="*/ 2168054 h 2363678"/>
                    <a:gd name="connsiteX1" fmla="*/ 3506789 w 3583783"/>
                    <a:gd name="connsiteY1" fmla="*/ 5384 h 2363678"/>
                    <a:gd name="connsiteX2" fmla="*/ 3583781 w 3583783"/>
                    <a:gd name="connsiteY2" fmla="*/ 202190 h 2363678"/>
                    <a:gd name="connsiteX3" fmla="*/ 81757 w 3583783"/>
                    <a:gd name="connsiteY3" fmla="*/ 2356785 h 2363678"/>
                    <a:gd name="connsiteX4" fmla="*/ 1 w 3583783"/>
                    <a:gd name="connsiteY4" fmla="*/ 2168054 h 2363678"/>
                    <a:gd name="connsiteX0" fmla="*/ 1 w 3586164"/>
                    <a:gd name="connsiteY0" fmla="*/ 2168135 h 2363759"/>
                    <a:gd name="connsiteX1" fmla="*/ 3506789 w 3586164"/>
                    <a:gd name="connsiteY1" fmla="*/ 5465 h 2363759"/>
                    <a:gd name="connsiteX2" fmla="*/ 3586162 w 3586164"/>
                    <a:gd name="connsiteY2" fmla="*/ 197426 h 2363759"/>
                    <a:gd name="connsiteX3" fmla="*/ 81757 w 3586164"/>
                    <a:gd name="connsiteY3" fmla="*/ 2356866 h 2363759"/>
                    <a:gd name="connsiteX4" fmla="*/ 1 w 3586164"/>
                    <a:gd name="connsiteY4" fmla="*/ 2168135 h 2363759"/>
                    <a:gd name="connsiteX0" fmla="*/ 1 w 3583782"/>
                    <a:gd name="connsiteY0" fmla="*/ 2168219 h 2363843"/>
                    <a:gd name="connsiteX1" fmla="*/ 3506789 w 3583782"/>
                    <a:gd name="connsiteY1" fmla="*/ 5549 h 2363843"/>
                    <a:gd name="connsiteX2" fmla="*/ 3583780 w 3583782"/>
                    <a:gd name="connsiteY2" fmla="*/ 192665 h 2363843"/>
                    <a:gd name="connsiteX3" fmla="*/ 81757 w 3583782"/>
                    <a:gd name="connsiteY3" fmla="*/ 2356950 h 2363843"/>
                    <a:gd name="connsiteX4" fmla="*/ 1 w 3583782"/>
                    <a:gd name="connsiteY4" fmla="*/ 2168219 h 2363843"/>
                    <a:gd name="connsiteX0" fmla="*/ 1 w 3579019"/>
                    <a:gd name="connsiteY0" fmla="*/ 2168177 h 2363801"/>
                    <a:gd name="connsiteX1" fmla="*/ 3506789 w 3579019"/>
                    <a:gd name="connsiteY1" fmla="*/ 5507 h 2363801"/>
                    <a:gd name="connsiteX2" fmla="*/ 3579017 w 3579019"/>
                    <a:gd name="connsiteY2" fmla="*/ 195045 h 2363801"/>
                    <a:gd name="connsiteX3" fmla="*/ 81757 w 3579019"/>
                    <a:gd name="connsiteY3" fmla="*/ 2356908 h 2363801"/>
                    <a:gd name="connsiteX4" fmla="*/ 1 w 3579019"/>
                    <a:gd name="connsiteY4" fmla="*/ 2168177 h 2363801"/>
                    <a:gd name="connsiteX0" fmla="*/ 1 w 3583781"/>
                    <a:gd name="connsiteY0" fmla="*/ 2168219 h 2363843"/>
                    <a:gd name="connsiteX1" fmla="*/ 3506789 w 3583781"/>
                    <a:gd name="connsiteY1" fmla="*/ 5549 h 2363843"/>
                    <a:gd name="connsiteX2" fmla="*/ 3583779 w 3583781"/>
                    <a:gd name="connsiteY2" fmla="*/ 192665 h 2363843"/>
                    <a:gd name="connsiteX3" fmla="*/ 81757 w 3583781"/>
                    <a:gd name="connsiteY3" fmla="*/ 2356950 h 2363843"/>
                    <a:gd name="connsiteX4" fmla="*/ 1 w 3583781"/>
                    <a:gd name="connsiteY4" fmla="*/ 2168219 h 2363843"/>
                    <a:gd name="connsiteX0" fmla="*/ 1 w 3598068"/>
                    <a:gd name="connsiteY0" fmla="*/ 2168177 h 2363801"/>
                    <a:gd name="connsiteX1" fmla="*/ 3506789 w 3598068"/>
                    <a:gd name="connsiteY1" fmla="*/ 5507 h 2363801"/>
                    <a:gd name="connsiteX2" fmla="*/ 3598066 w 3598068"/>
                    <a:gd name="connsiteY2" fmla="*/ 195045 h 2363801"/>
                    <a:gd name="connsiteX3" fmla="*/ 81757 w 3598068"/>
                    <a:gd name="connsiteY3" fmla="*/ 2356908 h 2363801"/>
                    <a:gd name="connsiteX4" fmla="*/ 1 w 3598068"/>
                    <a:gd name="connsiteY4" fmla="*/ 2168177 h 2363801"/>
                    <a:gd name="connsiteX0" fmla="*/ 1 w 3598068"/>
                    <a:gd name="connsiteY0" fmla="*/ 2168177 h 2363801"/>
                    <a:gd name="connsiteX1" fmla="*/ 3506789 w 3598068"/>
                    <a:gd name="connsiteY1" fmla="*/ 5507 h 2363801"/>
                    <a:gd name="connsiteX2" fmla="*/ 3598066 w 3598068"/>
                    <a:gd name="connsiteY2" fmla="*/ 195045 h 2363801"/>
                    <a:gd name="connsiteX3" fmla="*/ 93663 w 3598068"/>
                    <a:gd name="connsiteY3" fmla="*/ 2356908 h 2363801"/>
                    <a:gd name="connsiteX4" fmla="*/ 1 w 3598068"/>
                    <a:gd name="connsiteY4" fmla="*/ 2168177 h 2363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98068" h="2363801">
                      <a:moveTo>
                        <a:pt x="1" y="2168177"/>
                      </a:moveTo>
                      <a:lnTo>
                        <a:pt x="3506789" y="5507"/>
                      </a:lnTo>
                      <a:cubicBezTo>
                        <a:pt x="3506260" y="-42746"/>
                        <a:pt x="3598595" y="243298"/>
                        <a:pt x="3598066" y="195045"/>
                      </a:cubicBezTo>
                      <a:lnTo>
                        <a:pt x="93663" y="2356908"/>
                      </a:lnTo>
                      <a:cubicBezTo>
                        <a:pt x="93928" y="2412429"/>
                        <a:pt x="-264" y="2112656"/>
                        <a:pt x="1" y="21681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C1E8EDEC-FD7A-B023-DEEA-FBD06AF59C57}"/>
                    </a:ext>
                  </a:extLst>
                </p:cNvPr>
                <p:cNvSpPr/>
                <p:nvPr/>
              </p:nvSpPr>
              <p:spPr>
                <a:xfrm>
                  <a:off x="7258566" y="1924820"/>
                  <a:ext cx="3507582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7582" h="2314696">
                      <a:moveTo>
                        <a:pt x="794" y="2314696"/>
                      </a:moveTo>
                      <a:lnTo>
                        <a:pt x="3507582" y="152026"/>
                      </a:lnTo>
                      <a:cubicBezTo>
                        <a:pt x="3507053" y="103773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529" y="2259175"/>
                        <a:pt x="794" y="231469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EB744306-5CD8-C44C-59AD-59C76B21B8E5}"/>
                    </a:ext>
                  </a:extLst>
                </p:cNvPr>
                <p:cNvSpPr/>
                <p:nvPr/>
              </p:nvSpPr>
              <p:spPr>
                <a:xfrm>
                  <a:off x="7242496" y="2254025"/>
                  <a:ext cx="3505200" cy="2225106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5 w 3516318"/>
                    <a:gd name="connsiteY0" fmla="*/ 2251712 h 2251712"/>
                    <a:gd name="connsiteX1" fmla="*/ 3516318 w 3516318"/>
                    <a:gd name="connsiteY1" fmla="*/ 152026 h 2251712"/>
                    <a:gd name="connsiteX2" fmla="*/ 3509967 w 3516318"/>
                    <a:gd name="connsiteY2" fmla="*/ 0 h 2251712"/>
                    <a:gd name="connsiteX3" fmla="*/ 8736 w 3516318"/>
                    <a:gd name="connsiteY3" fmla="*/ 2148134 h 2251712"/>
                    <a:gd name="connsiteX4" fmla="*/ 5 w 3516318"/>
                    <a:gd name="connsiteY4" fmla="*/ 2251712 h 2251712"/>
                    <a:gd name="connsiteX0" fmla="*/ 72231 w 3507582"/>
                    <a:gd name="connsiteY0" fmla="*/ 2246868 h 2246868"/>
                    <a:gd name="connsiteX1" fmla="*/ 3507582 w 3507582"/>
                    <a:gd name="connsiteY1" fmla="*/ 152026 h 2246868"/>
                    <a:gd name="connsiteX2" fmla="*/ 3501231 w 3507582"/>
                    <a:gd name="connsiteY2" fmla="*/ 0 h 2246868"/>
                    <a:gd name="connsiteX3" fmla="*/ 0 w 3507582"/>
                    <a:gd name="connsiteY3" fmla="*/ 2148134 h 2246868"/>
                    <a:gd name="connsiteX4" fmla="*/ 72231 w 3507582"/>
                    <a:gd name="connsiteY4" fmla="*/ 2246868 h 2246868"/>
                    <a:gd name="connsiteX0" fmla="*/ 5556 w 3507582"/>
                    <a:gd name="connsiteY0" fmla="*/ 2256558 h 2256558"/>
                    <a:gd name="connsiteX1" fmla="*/ 3507582 w 3507582"/>
                    <a:gd name="connsiteY1" fmla="*/ 152026 h 2256558"/>
                    <a:gd name="connsiteX2" fmla="*/ 3501231 w 3507582"/>
                    <a:gd name="connsiteY2" fmla="*/ 0 h 2256558"/>
                    <a:gd name="connsiteX3" fmla="*/ 0 w 3507582"/>
                    <a:gd name="connsiteY3" fmla="*/ 2148134 h 2256558"/>
                    <a:gd name="connsiteX4" fmla="*/ 5556 w 3507582"/>
                    <a:gd name="connsiteY4" fmla="*/ 2256558 h 2256558"/>
                    <a:gd name="connsiteX0" fmla="*/ 5556 w 3526632"/>
                    <a:gd name="connsiteY0" fmla="*/ 2256558 h 2256558"/>
                    <a:gd name="connsiteX1" fmla="*/ 3526632 w 3526632"/>
                    <a:gd name="connsiteY1" fmla="*/ 74507 h 2256558"/>
                    <a:gd name="connsiteX2" fmla="*/ 3501231 w 3526632"/>
                    <a:gd name="connsiteY2" fmla="*/ 0 h 2256558"/>
                    <a:gd name="connsiteX3" fmla="*/ 0 w 3526632"/>
                    <a:gd name="connsiteY3" fmla="*/ 2148134 h 2256558"/>
                    <a:gd name="connsiteX4" fmla="*/ 5556 w 3526632"/>
                    <a:gd name="connsiteY4" fmla="*/ 2256558 h 2256558"/>
                    <a:gd name="connsiteX0" fmla="*/ 5556 w 3526632"/>
                    <a:gd name="connsiteY0" fmla="*/ 2271093 h 2271093"/>
                    <a:gd name="connsiteX1" fmla="*/ 3526632 w 3526632"/>
                    <a:gd name="connsiteY1" fmla="*/ 89042 h 2271093"/>
                    <a:gd name="connsiteX2" fmla="*/ 3496468 w 3526632"/>
                    <a:gd name="connsiteY2" fmla="*/ 0 h 2271093"/>
                    <a:gd name="connsiteX3" fmla="*/ 0 w 3526632"/>
                    <a:gd name="connsiteY3" fmla="*/ 2162669 h 2271093"/>
                    <a:gd name="connsiteX4" fmla="*/ 5556 w 3526632"/>
                    <a:gd name="connsiteY4" fmla="*/ 2271093 h 2271093"/>
                    <a:gd name="connsiteX0" fmla="*/ 10318 w 3526632"/>
                    <a:gd name="connsiteY0" fmla="*/ 2266248 h 2266248"/>
                    <a:gd name="connsiteX1" fmla="*/ 3526632 w 3526632"/>
                    <a:gd name="connsiteY1" fmla="*/ 89042 h 2266248"/>
                    <a:gd name="connsiteX2" fmla="*/ 3496468 w 3526632"/>
                    <a:gd name="connsiteY2" fmla="*/ 0 h 2266248"/>
                    <a:gd name="connsiteX3" fmla="*/ 0 w 3526632"/>
                    <a:gd name="connsiteY3" fmla="*/ 2162669 h 2266248"/>
                    <a:gd name="connsiteX4" fmla="*/ 10318 w 3526632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113266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74507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93887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8057" h="2266248">
                      <a:moveTo>
                        <a:pt x="10318" y="2266248"/>
                      </a:moveTo>
                      <a:lnTo>
                        <a:pt x="3498057" y="93887"/>
                      </a:lnTo>
                      <a:cubicBezTo>
                        <a:pt x="3497528" y="45634"/>
                        <a:pt x="3496997" y="48253"/>
                        <a:pt x="3496468" y="0"/>
                      </a:cubicBezTo>
                      <a:lnTo>
                        <a:pt x="0" y="2162669"/>
                      </a:lnTo>
                      <a:cubicBezTo>
                        <a:pt x="265" y="2218190"/>
                        <a:pt x="10053" y="2210727"/>
                        <a:pt x="10318" y="226624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2D56ADFB-D9E3-BF9C-AEDA-44A847EAD1A2}"/>
                    </a:ext>
                  </a:extLst>
                </p:cNvPr>
                <p:cNvSpPr/>
                <p:nvPr/>
              </p:nvSpPr>
              <p:spPr>
                <a:xfrm>
                  <a:off x="7150100" y="1898650"/>
                  <a:ext cx="3619500" cy="2146300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9500" h="2146300">
                      <a:moveTo>
                        <a:pt x="0" y="2133600"/>
                      </a:moveTo>
                      <a:lnTo>
                        <a:pt x="3511550" y="0"/>
                      </a:lnTo>
                      <a:lnTo>
                        <a:pt x="3619500" y="12700"/>
                      </a:lnTo>
                      <a:lnTo>
                        <a:pt x="120650" y="2146300"/>
                      </a:lnTo>
                      <a:lnTo>
                        <a:pt x="0" y="213360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1718090A-D6B1-242A-00BF-09DDCC49AB4C}"/>
                    </a:ext>
                  </a:extLst>
                </p:cNvPr>
                <p:cNvSpPr/>
                <p:nvPr/>
              </p:nvSpPr>
              <p:spPr>
                <a:xfrm>
                  <a:off x="3418196" y="4467900"/>
                  <a:ext cx="1039806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D424FE3B-E1ED-3EA8-271F-5FDBDF10AF29}"/>
                    </a:ext>
                  </a:extLst>
                </p:cNvPr>
                <p:cNvSpPr/>
                <p:nvPr/>
              </p:nvSpPr>
              <p:spPr>
                <a:xfrm>
                  <a:off x="4512910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78" name="Freeform: Shape 77">
                  <a:extLst>
                    <a:ext uri="{FF2B5EF4-FFF2-40B4-BE49-F238E27FC236}">
                      <a16:creationId xmlns:a16="http://schemas.microsoft.com/office/drawing/2014/main" id="{9031ADC7-D020-2808-A0D0-60A4683779C8}"/>
                    </a:ext>
                  </a:extLst>
                </p:cNvPr>
                <p:cNvSpPr/>
                <p:nvPr/>
              </p:nvSpPr>
              <p:spPr>
                <a:xfrm rot="202971">
                  <a:off x="650643" y="3845966"/>
                  <a:ext cx="6587531" cy="1747218"/>
                </a:xfrm>
                <a:custGeom>
                  <a:avLst/>
                  <a:gdLst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2645069 w 6587531"/>
                    <a:gd name="connsiteY6" fmla="*/ 672431 h 1747218"/>
                    <a:gd name="connsiteX7" fmla="*/ 1754997 w 6587531"/>
                    <a:gd name="connsiteY7" fmla="*/ 727548 h 1747218"/>
                    <a:gd name="connsiteX8" fmla="*/ 1709740 w 6587531"/>
                    <a:gd name="connsiteY8" fmla="*/ 793689 h 1747218"/>
                    <a:gd name="connsiteX9" fmla="*/ 1719797 w 6587531"/>
                    <a:gd name="connsiteY9" fmla="*/ 1631471 h 1747218"/>
                    <a:gd name="connsiteX10" fmla="*/ 2685298 w 6587531"/>
                    <a:gd name="connsiteY10" fmla="*/ 1565330 h 1747218"/>
                    <a:gd name="connsiteX11" fmla="*/ 2680269 w 6587531"/>
                    <a:gd name="connsiteY11" fmla="*/ 733060 h 1747218"/>
                    <a:gd name="connsiteX12" fmla="*/ 2831129 w 6587531"/>
                    <a:gd name="connsiteY12" fmla="*/ 655896 h 1747218"/>
                    <a:gd name="connsiteX13" fmla="*/ 2805986 w 6587531"/>
                    <a:gd name="connsiteY13" fmla="*/ 738571 h 1747218"/>
                    <a:gd name="connsiteX14" fmla="*/ 2811015 w 6587531"/>
                    <a:gd name="connsiteY14" fmla="*/ 1554307 h 1747218"/>
                    <a:gd name="connsiteX15" fmla="*/ 3776515 w 6587531"/>
                    <a:gd name="connsiteY15" fmla="*/ 1515726 h 1747218"/>
                    <a:gd name="connsiteX16" fmla="*/ 3786572 w 6587531"/>
                    <a:gd name="connsiteY16" fmla="*/ 666919 h 1747218"/>
                    <a:gd name="connsiteX17" fmla="*/ 3706114 w 6587531"/>
                    <a:gd name="connsiteY17" fmla="*/ 606290 h 1747218"/>
                    <a:gd name="connsiteX18" fmla="*/ 5043735 w 6587531"/>
                    <a:gd name="connsiteY18" fmla="*/ 523615 h 1747218"/>
                    <a:gd name="connsiteX19" fmla="*/ 5003506 w 6587531"/>
                    <a:gd name="connsiteY19" fmla="*/ 573220 h 1747218"/>
                    <a:gd name="connsiteX20" fmla="*/ 4993449 w 6587531"/>
                    <a:gd name="connsiteY20" fmla="*/ 1444072 h 1747218"/>
                    <a:gd name="connsiteX21" fmla="*/ 5566715 w 6587531"/>
                    <a:gd name="connsiteY21" fmla="*/ 1394467 h 1747218"/>
                    <a:gd name="connsiteX22" fmla="*/ 5943864 w 6587531"/>
                    <a:gd name="connsiteY22" fmla="*/ 523615 h 1747218"/>
                    <a:gd name="connsiteX23" fmla="*/ 5888548 w 6587531"/>
                    <a:gd name="connsiteY23" fmla="*/ 485032 h 1747218"/>
                    <a:gd name="connsiteX24" fmla="*/ 668810 w 6587531"/>
                    <a:gd name="connsiteY24" fmla="*/ 777155 h 1747218"/>
                    <a:gd name="connsiteX25" fmla="*/ 623553 w 6587531"/>
                    <a:gd name="connsiteY25" fmla="*/ 837783 h 1747218"/>
                    <a:gd name="connsiteX26" fmla="*/ 1010759 w 6587531"/>
                    <a:gd name="connsiteY26" fmla="*/ 1675566 h 1747218"/>
                    <a:gd name="connsiteX27" fmla="*/ 1578997 w 6587531"/>
                    <a:gd name="connsiteY27" fmla="*/ 1636985 h 1747218"/>
                    <a:gd name="connsiteX28" fmla="*/ 1589054 w 6587531"/>
                    <a:gd name="connsiteY28" fmla="*/ 799202 h 1747218"/>
                    <a:gd name="connsiteX29" fmla="*/ 1533738 w 6587531"/>
                    <a:gd name="connsiteY29" fmla="*/ 738572 h 1747218"/>
                    <a:gd name="connsiteX30" fmla="*/ 0 w 6587531"/>
                    <a:gd name="connsiteY30" fmla="*/ 352751 h 1747218"/>
                    <a:gd name="connsiteX31" fmla="*/ 135773 w 6587531"/>
                    <a:gd name="connsiteY31" fmla="*/ 358263 h 1747218"/>
                    <a:gd name="connsiteX32" fmla="*/ 140802 w 6587531"/>
                    <a:gd name="connsiteY32" fmla="*/ 501568 h 1747218"/>
                    <a:gd name="connsiteX33" fmla="*/ 246403 w 6587531"/>
                    <a:gd name="connsiteY33" fmla="*/ 711014 h 1747218"/>
                    <a:gd name="connsiteX34" fmla="*/ 6366271 w 6587531"/>
                    <a:gd name="connsiteY34" fmla="*/ 363774 h 1747218"/>
                    <a:gd name="connsiteX35" fmla="*/ 6381356 w 6587531"/>
                    <a:gd name="connsiteY35" fmla="*/ 325193 h 1747218"/>
                    <a:gd name="connsiteX36" fmla="*/ 6446729 w 6587531"/>
                    <a:gd name="connsiteY36" fmla="*/ 170864 h 1747218"/>
                    <a:gd name="connsiteX37" fmla="*/ 6456786 w 6587531"/>
                    <a:gd name="connsiteY37" fmla="*/ 5512 h 1747218"/>
                    <a:gd name="connsiteX38" fmla="*/ 6572444 w 6587531"/>
                    <a:gd name="connsiteY38" fmla="*/ 0 h 1747218"/>
                    <a:gd name="connsiteX39" fmla="*/ 6577474 w 6587531"/>
                    <a:gd name="connsiteY39" fmla="*/ 165352 h 1747218"/>
                    <a:gd name="connsiteX40" fmla="*/ 6527187 w 6587531"/>
                    <a:gd name="connsiteY40" fmla="*/ 165352 h 1747218"/>
                    <a:gd name="connsiteX41" fmla="*/ 6517130 w 6587531"/>
                    <a:gd name="connsiteY41" fmla="*/ 341727 h 1747218"/>
                    <a:gd name="connsiteX42" fmla="*/ 6567416 w 6587531"/>
                    <a:gd name="connsiteY42" fmla="*/ 347240 h 1747218"/>
                    <a:gd name="connsiteX43" fmla="*/ 6587531 w 6587531"/>
                    <a:gd name="connsiteY43" fmla="*/ 435427 h 1747218"/>
                    <a:gd name="connsiteX44" fmla="*/ 6094723 w 6587531"/>
                    <a:gd name="connsiteY44" fmla="*/ 507079 h 1747218"/>
                    <a:gd name="connsiteX45" fmla="*/ 5652202 w 6587531"/>
                    <a:gd name="connsiteY45" fmla="*/ 1471632 h 1747218"/>
                    <a:gd name="connsiteX46" fmla="*/ 905157 w 6587531"/>
                    <a:gd name="connsiteY46" fmla="*/ 1747218 h 1747218"/>
                    <a:gd name="connsiteX47" fmla="*/ 482750 w 6587531"/>
                    <a:gd name="connsiteY47" fmla="*/ 837783 h 1747218"/>
                    <a:gd name="connsiteX48" fmla="*/ 15085 w 6587531"/>
                    <a:gd name="connsiteY48" fmla="*/ 821248 h 1747218"/>
                    <a:gd name="connsiteX49" fmla="*/ 10058 w 6587531"/>
                    <a:gd name="connsiteY49" fmla="*/ 733060 h 1747218"/>
                    <a:gd name="connsiteX50" fmla="*/ 70401 w 6587531"/>
                    <a:gd name="connsiteY50" fmla="*/ 733060 h 1747218"/>
                    <a:gd name="connsiteX51" fmla="*/ 60344 w 6587531"/>
                    <a:gd name="connsiteY51" fmla="*/ 529126 h 1747218"/>
                    <a:gd name="connsiteX52" fmla="*/ 10058 w 6587531"/>
                    <a:gd name="connsiteY52" fmla="*/ 523615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6587531" h="1747218">
                      <a:moveTo>
                        <a:pt x="3952518" y="595267"/>
                      </a:moveTo>
                      <a:lnTo>
                        <a:pt x="3897203" y="661408"/>
                      </a:lnTo>
                      <a:lnTo>
                        <a:pt x="3897203" y="1510214"/>
                      </a:lnTo>
                      <a:lnTo>
                        <a:pt x="4872761" y="1444073"/>
                      </a:lnTo>
                      <a:cubicBezTo>
                        <a:pt x="4871085" y="1161138"/>
                        <a:pt x="4869408" y="878202"/>
                        <a:pt x="4867733" y="595267"/>
                      </a:cubicBezTo>
                      <a:lnTo>
                        <a:pt x="4827504" y="545662"/>
                      </a:lnTo>
                      <a:lnTo>
                        <a:pt x="3952518" y="595267"/>
                      </a:lnTo>
                      <a:close/>
                      <a:moveTo>
                        <a:pt x="2645069" y="672431"/>
                      </a:moveTo>
                      <a:lnTo>
                        <a:pt x="1754997" y="727548"/>
                      </a:lnTo>
                      <a:cubicBezTo>
                        <a:pt x="1731366" y="756050"/>
                        <a:pt x="1728899" y="770223"/>
                        <a:pt x="1709740" y="793689"/>
                      </a:cubicBezTo>
                      <a:lnTo>
                        <a:pt x="1719797" y="1631471"/>
                      </a:lnTo>
                      <a:lnTo>
                        <a:pt x="2685298" y="1565330"/>
                      </a:lnTo>
                      <a:cubicBezTo>
                        <a:pt x="2683621" y="1287908"/>
                        <a:pt x="2681946" y="1010483"/>
                        <a:pt x="2680269" y="733060"/>
                      </a:cubicBezTo>
                      <a:lnTo>
                        <a:pt x="2645069" y="672431"/>
                      </a:lnTo>
                      <a:close/>
                      <a:moveTo>
                        <a:pt x="2831129" y="655896"/>
                      </a:moveTo>
                      <a:lnTo>
                        <a:pt x="2805986" y="738571"/>
                      </a:lnTo>
                      <a:cubicBezTo>
                        <a:pt x="2802634" y="1008645"/>
                        <a:pt x="2814367" y="1284233"/>
                        <a:pt x="2811015" y="1554307"/>
                      </a:cubicBezTo>
                      <a:lnTo>
                        <a:pt x="3776515" y="1515726"/>
                      </a:lnTo>
                      <a:lnTo>
                        <a:pt x="3786572" y="666919"/>
                      </a:lnTo>
                      <a:lnTo>
                        <a:pt x="3706114" y="606290"/>
                      </a:lnTo>
                      <a:lnTo>
                        <a:pt x="2831129" y="655896"/>
                      </a:lnTo>
                      <a:close/>
                      <a:moveTo>
                        <a:pt x="5043735" y="523615"/>
                      </a:moveTo>
                      <a:lnTo>
                        <a:pt x="5003506" y="573220"/>
                      </a:lnTo>
                      <a:lnTo>
                        <a:pt x="4993449" y="1444072"/>
                      </a:lnTo>
                      <a:lnTo>
                        <a:pt x="5566715" y="1394467"/>
                      </a:lnTo>
                      <a:lnTo>
                        <a:pt x="5943864" y="523615"/>
                      </a:lnTo>
                      <a:lnTo>
                        <a:pt x="5888548" y="485032"/>
                      </a:lnTo>
                      <a:lnTo>
                        <a:pt x="5043735" y="523615"/>
                      </a:lnTo>
                      <a:close/>
                      <a:moveTo>
                        <a:pt x="668810" y="777155"/>
                      </a:moveTo>
                      <a:lnTo>
                        <a:pt x="623553" y="837783"/>
                      </a:lnTo>
                      <a:lnTo>
                        <a:pt x="1010759" y="1675566"/>
                      </a:lnTo>
                      <a:lnTo>
                        <a:pt x="1578997" y="1636985"/>
                      </a:lnTo>
                      <a:lnTo>
                        <a:pt x="1589054" y="799202"/>
                      </a:lnTo>
                      <a:lnTo>
                        <a:pt x="1533738" y="738572"/>
                      </a:lnTo>
                      <a:lnTo>
                        <a:pt x="668810" y="777155"/>
                      </a:lnTo>
                      <a:close/>
                      <a:moveTo>
                        <a:pt x="0" y="352751"/>
                      </a:moveTo>
                      <a:lnTo>
                        <a:pt x="132975" y="351273"/>
                      </a:lnTo>
                      <a:lnTo>
                        <a:pt x="140802" y="501568"/>
                      </a:lnTo>
                      <a:lnTo>
                        <a:pt x="246403" y="711014"/>
                      </a:lnTo>
                      <a:lnTo>
                        <a:pt x="6366271" y="363774"/>
                      </a:lnTo>
                      <a:lnTo>
                        <a:pt x="6381356" y="325193"/>
                      </a:lnTo>
                      <a:lnTo>
                        <a:pt x="6446729" y="170864"/>
                      </a:lnTo>
                      <a:lnTo>
                        <a:pt x="6456786" y="5512"/>
                      </a:lnTo>
                      <a:lnTo>
                        <a:pt x="6572444" y="0"/>
                      </a:lnTo>
                      <a:lnTo>
                        <a:pt x="6577474" y="165352"/>
                      </a:lnTo>
                      <a:lnTo>
                        <a:pt x="6527187" y="165352"/>
                      </a:lnTo>
                      <a:lnTo>
                        <a:pt x="6517130" y="341727"/>
                      </a:lnTo>
                      <a:lnTo>
                        <a:pt x="6567416" y="347240"/>
                      </a:lnTo>
                      <a:lnTo>
                        <a:pt x="6587531" y="435427"/>
                      </a:lnTo>
                      <a:lnTo>
                        <a:pt x="6094723" y="507079"/>
                      </a:lnTo>
                      <a:lnTo>
                        <a:pt x="5652202" y="1471632"/>
                      </a:lnTo>
                      <a:lnTo>
                        <a:pt x="905157" y="1747218"/>
                      </a:lnTo>
                      <a:lnTo>
                        <a:pt x="482750" y="837783"/>
                      </a:lnTo>
                      <a:lnTo>
                        <a:pt x="15085" y="821248"/>
                      </a:lnTo>
                      <a:lnTo>
                        <a:pt x="10058" y="733060"/>
                      </a:lnTo>
                      <a:lnTo>
                        <a:pt x="70401" y="733060"/>
                      </a:lnTo>
                      <a:lnTo>
                        <a:pt x="60344" y="529126"/>
                      </a:lnTo>
                      <a:lnTo>
                        <a:pt x="10058" y="523615"/>
                      </a:lnTo>
                      <a:lnTo>
                        <a:pt x="0" y="352751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1D7DC60-7BB3-A415-19E4-4DAC11790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7066024" y="7353299"/>
                <a:ext cx="1077302" cy="1588006"/>
              </a:xfrm>
              <a:prstGeom prst="rect">
                <a:avLst/>
              </a:prstGeom>
            </p:spPr>
          </p:pic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50764DCD-3FF4-C489-9977-B0E80A9F61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1369796" y="7229877"/>
                <a:ext cx="1077302" cy="1588006"/>
              </a:xfrm>
              <a:prstGeom prst="rect">
                <a:avLst/>
              </a:prstGeom>
            </p:spPr>
          </p:pic>
        </p:grpSp>
        <p:pic>
          <p:nvPicPr>
            <p:cNvPr id="82" name="Picture 81" descr="A blue sound wave on a black background&#10;&#10;Description automatically generated">
              <a:extLst>
                <a:ext uri="{FF2B5EF4-FFF2-40B4-BE49-F238E27FC236}">
                  <a16:creationId xmlns:a16="http://schemas.microsoft.com/office/drawing/2014/main" id="{E4399D4C-E23C-F11D-C0B8-AEE23CB67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6427" y="4306358"/>
              <a:ext cx="4572000" cy="2612571"/>
            </a:xfrm>
            <a:prstGeom prst="rect">
              <a:avLst/>
            </a:prstGeom>
          </p:spPr>
        </p:pic>
        <p:pic>
          <p:nvPicPr>
            <p:cNvPr id="84" name="Picture 83" descr="A red line on a black background&#10;&#10;Description automatically generated">
              <a:extLst>
                <a:ext uri="{FF2B5EF4-FFF2-40B4-BE49-F238E27FC236}">
                  <a16:creationId xmlns:a16="http://schemas.microsoft.com/office/drawing/2014/main" id="{29902C7D-7739-D3B0-4D13-D08BF5BA19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299" y="937708"/>
              <a:ext cx="4572000" cy="2612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2575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58F475-1E61-5A26-B212-2D6E5D9D7D2B}"/>
                  </a:ext>
                </a:extLst>
              </p:cNvPr>
              <p:cNvSpPr txBox="1"/>
              <p:nvPr/>
            </p:nvSpPr>
            <p:spPr>
              <a:xfrm>
                <a:off x="5494746" y="4954728"/>
                <a:ext cx="5257800" cy="42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acc>
                        <m:accPr>
                          <m:chr m:val="̈"/>
                          <m:ctrlPr>
                            <a:rPr lang="en-US" sz="2000" b="1" i="1" smtClean="0">
                              <a:solidFill>
                                <a:srgbClr val="A72A2A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solidFill>
                                <a:srgbClr val="A72A2A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acc>
                        <m:accPr>
                          <m:chr m:val="̇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𝜾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US" sz="2000" b="1" i="1">
                                  <a:solidFill>
                                    <a:srgbClr val="3D576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solidFill>
                                    <a:srgbClr val="3D576E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solidFill>
                                <a:srgbClr val="3D576E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58F475-1E61-5A26-B212-2D6E5D9D7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746" y="4954728"/>
                <a:ext cx="5257800" cy="425053"/>
              </a:xfrm>
              <a:prstGeom prst="rect">
                <a:avLst/>
              </a:prstGeom>
              <a:blipFill>
                <a:blip r:embed="rId2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932E5ED-5097-3924-BE76-0E7F23661680}"/>
              </a:ext>
            </a:extLst>
          </p:cNvPr>
          <p:cNvSpPr/>
          <p:nvPr/>
        </p:nvSpPr>
        <p:spPr>
          <a:xfrm>
            <a:off x="5678733" y="962893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B8BF52-32B1-F46D-461C-2F5E1219F7B7}"/>
              </a:ext>
            </a:extLst>
          </p:cNvPr>
          <p:cNvSpPr/>
          <p:nvPr/>
        </p:nvSpPr>
        <p:spPr>
          <a:xfrm>
            <a:off x="5366926" y="1265042"/>
            <a:ext cx="4978400" cy="33948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dk1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6D3075F-F453-5961-F376-29563CF4FDE8}"/>
              </a:ext>
            </a:extLst>
          </p:cNvPr>
          <p:cNvSpPr/>
          <p:nvPr/>
        </p:nvSpPr>
        <p:spPr>
          <a:xfrm>
            <a:off x="2057614" y="1864481"/>
            <a:ext cx="692559" cy="2384146"/>
          </a:xfrm>
          <a:prstGeom prst="rect">
            <a:avLst/>
          </a:prstGeom>
          <a:solidFill>
            <a:srgbClr val="3D576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CDD64D1-7F5B-E4FB-295C-AAF25636D2E3}"/>
              </a:ext>
            </a:extLst>
          </p:cNvPr>
          <p:cNvSpPr/>
          <p:nvPr/>
        </p:nvSpPr>
        <p:spPr>
          <a:xfrm>
            <a:off x="2937666" y="1864481"/>
            <a:ext cx="692559" cy="2384146"/>
          </a:xfrm>
          <a:prstGeom prst="rect">
            <a:avLst/>
          </a:prstGeom>
          <a:solidFill>
            <a:srgbClr val="A72A2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1CD607C6-761E-65A3-8624-2C000B83CE3C}"/>
              </a:ext>
            </a:extLst>
          </p:cNvPr>
          <p:cNvGrpSpPr/>
          <p:nvPr/>
        </p:nvGrpSpPr>
        <p:grpSpPr>
          <a:xfrm>
            <a:off x="5126665" y="1017731"/>
            <a:ext cx="5459348" cy="3747309"/>
            <a:chOff x="1856427" y="937708"/>
            <a:chExt cx="8713872" cy="5981221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FC5DC67-FC31-7230-E3A7-A30EDBAE883F}"/>
                </a:ext>
              </a:extLst>
            </p:cNvPr>
            <p:cNvGrpSpPr/>
            <p:nvPr/>
          </p:nvGrpSpPr>
          <p:grpSpPr>
            <a:xfrm>
              <a:off x="3337669" y="1649740"/>
              <a:ext cx="5541060" cy="4446260"/>
              <a:chOff x="432543" y="872599"/>
              <a:chExt cx="10055457" cy="806870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6722E369-8826-8B97-C28A-6F415ABE6A3D}"/>
                  </a:ext>
                </a:extLst>
              </p:cNvPr>
              <p:cNvGrpSpPr/>
              <p:nvPr/>
            </p:nvGrpSpPr>
            <p:grpSpPr>
              <a:xfrm>
                <a:off x="7171400" y="2994712"/>
                <a:ext cx="860647" cy="4358587"/>
                <a:chOff x="2915936" y="2155829"/>
                <a:chExt cx="748529" cy="4090828"/>
              </a:xfrm>
            </p:grpSpPr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31ED2DC6-BB87-FD54-86CE-DDC03C6FC6EC}"/>
                    </a:ext>
                  </a:extLst>
                </p:cNvPr>
                <p:cNvSpPr/>
                <p:nvPr/>
              </p:nvSpPr>
              <p:spPr>
                <a:xfrm>
                  <a:off x="2949090" y="2155829"/>
                  <a:ext cx="661828" cy="1910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C0159A50-C2AB-B236-1E4D-61FCA75EF586}"/>
                    </a:ext>
                  </a:extLst>
                </p:cNvPr>
                <p:cNvSpPr/>
                <p:nvPr/>
              </p:nvSpPr>
              <p:spPr>
                <a:xfrm>
                  <a:off x="3474684" y="2273196"/>
                  <a:ext cx="189781" cy="397346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8" name="Rectangle 137">
                  <a:extLst>
                    <a:ext uri="{FF2B5EF4-FFF2-40B4-BE49-F238E27FC236}">
                      <a16:creationId xmlns:a16="http://schemas.microsoft.com/office/drawing/2014/main" id="{E824EC3A-AE9E-5EE6-7CD3-9B27D13DBD00}"/>
                    </a:ext>
                  </a:extLst>
                </p:cNvPr>
                <p:cNvSpPr/>
                <p:nvPr/>
              </p:nvSpPr>
              <p:spPr>
                <a:xfrm>
                  <a:off x="2915936" y="2273196"/>
                  <a:ext cx="144393" cy="397346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9" name="Rectangle 138">
                  <a:extLst>
                    <a:ext uri="{FF2B5EF4-FFF2-40B4-BE49-F238E27FC236}">
                      <a16:creationId xmlns:a16="http://schemas.microsoft.com/office/drawing/2014/main" id="{F562D9C7-4E7B-9617-A314-C4E6470FB4F0}"/>
                    </a:ext>
                  </a:extLst>
                </p:cNvPr>
                <p:cNvSpPr/>
                <p:nvPr/>
              </p:nvSpPr>
              <p:spPr>
                <a:xfrm>
                  <a:off x="2984394" y="2273196"/>
                  <a:ext cx="210120" cy="397346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0" name="Rectangle 139">
                  <a:extLst>
                    <a:ext uri="{FF2B5EF4-FFF2-40B4-BE49-F238E27FC236}">
                      <a16:creationId xmlns:a16="http://schemas.microsoft.com/office/drawing/2014/main" id="{1D93E78D-D7A4-ED60-A1A9-274B67540A81}"/>
                    </a:ext>
                  </a:extLst>
                </p:cNvPr>
                <p:cNvSpPr/>
                <p:nvPr/>
              </p:nvSpPr>
              <p:spPr>
                <a:xfrm>
                  <a:off x="3372446" y="2273196"/>
                  <a:ext cx="210120" cy="397346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1ED193CA-0489-DB07-1C9D-E3923C1DD888}"/>
                    </a:ext>
                  </a:extLst>
                </p:cNvPr>
                <p:cNvSpPr/>
                <p:nvPr/>
              </p:nvSpPr>
              <p:spPr>
                <a:xfrm>
                  <a:off x="3130955" y="2273196"/>
                  <a:ext cx="323625" cy="397346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9867AB4-9D43-76B6-0B41-B84579C1C6EC}"/>
                  </a:ext>
                </a:extLst>
              </p:cNvPr>
              <p:cNvGrpSpPr/>
              <p:nvPr/>
            </p:nvGrpSpPr>
            <p:grpSpPr>
              <a:xfrm>
                <a:off x="1489847" y="2858074"/>
                <a:ext cx="860647" cy="4358587"/>
                <a:chOff x="2915936" y="2155829"/>
                <a:chExt cx="748529" cy="4090828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4A9D9515-8CD6-FAC5-FACD-4DE52DFFD560}"/>
                    </a:ext>
                  </a:extLst>
                </p:cNvPr>
                <p:cNvSpPr/>
                <p:nvPr/>
              </p:nvSpPr>
              <p:spPr>
                <a:xfrm>
                  <a:off x="2949090" y="2155829"/>
                  <a:ext cx="661828" cy="1910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740B5C35-3AEE-8DC2-B815-AF835EE0419A}"/>
                    </a:ext>
                  </a:extLst>
                </p:cNvPr>
                <p:cNvSpPr/>
                <p:nvPr/>
              </p:nvSpPr>
              <p:spPr>
                <a:xfrm>
                  <a:off x="3474684" y="2273196"/>
                  <a:ext cx="189781" cy="397346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0D358B8-5D21-BA10-E3A3-6D9FB583F2B3}"/>
                    </a:ext>
                  </a:extLst>
                </p:cNvPr>
                <p:cNvSpPr/>
                <p:nvPr/>
              </p:nvSpPr>
              <p:spPr>
                <a:xfrm>
                  <a:off x="2915936" y="2273196"/>
                  <a:ext cx="144393" cy="397346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550097F1-2B77-BB26-4451-5011712011D8}"/>
                    </a:ext>
                  </a:extLst>
                </p:cNvPr>
                <p:cNvSpPr/>
                <p:nvPr/>
              </p:nvSpPr>
              <p:spPr>
                <a:xfrm>
                  <a:off x="2984394" y="2273196"/>
                  <a:ext cx="210120" cy="397346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8817D427-6719-E978-EE0C-A8A5B9F3AE76}"/>
                    </a:ext>
                  </a:extLst>
                </p:cNvPr>
                <p:cNvSpPr/>
                <p:nvPr/>
              </p:nvSpPr>
              <p:spPr>
                <a:xfrm>
                  <a:off x="3372446" y="2273196"/>
                  <a:ext cx="210120" cy="397346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775DDC32-EE96-77EC-7B14-C69D57905D44}"/>
                    </a:ext>
                  </a:extLst>
                </p:cNvPr>
                <p:cNvSpPr/>
                <p:nvPr/>
              </p:nvSpPr>
              <p:spPr>
                <a:xfrm>
                  <a:off x="3130955" y="2273196"/>
                  <a:ext cx="323625" cy="397346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43F60079-AB96-68E3-97D7-7AB41C3D100C}"/>
                  </a:ext>
                </a:extLst>
              </p:cNvPr>
              <p:cNvGrpSpPr/>
              <p:nvPr/>
            </p:nvGrpSpPr>
            <p:grpSpPr>
              <a:xfrm>
                <a:off x="1314404" y="1646092"/>
                <a:ext cx="6242466" cy="1223186"/>
                <a:chOff x="2782398" y="1890790"/>
                <a:chExt cx="5429250" cy="823913"/>
              </a:xfrm>
            </p:grpSpPr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8F1D7153-716E-AC49-094A-597DDE50F9FC}"/>
                    </a:ext>
                  </a:extLst>
                </p:cNvPr>
                <p:cNvSpPr/>
                <p:nvPr/>
              </p:nvSpPr>
              <p:spPr>
                <a:xfrm>
                  <a:off x="2922377" y="1890790"/>
                  <a:ext cx="406128" cy="296481"/>
                </a:xfrm>
                <a:custGeom>
                  <a:avLst/>
                  <a:gdLst>
                    <a:gd name="connsiteX0" fmla="*/ 0 w 414338"/>
                    <a:gd name="connsiteY0" fmla="*/ 285750 h 285750"/>
                    <a:gd name="connsiteX1" fmla="*/ 300038 w 414338"/>
                    <a:gd name="connsiteY1" fmla="*/ 47625 h 285750"/>
                    <a:gd name="connsiteX2" fmla="*/ 414338 w 414338"/>
                    <a:gd name="connsiteY2" fmla="*/ 0 h 285750"/>
                    <a:gd name="connsiteX3" fmla="*/ 104775 w 414338"/>
                    <a:gd name="connsiteY3" fmla="*/ 252412 h 285750"/>
                    <a:gd name="connsiteX4" fmla="*/ 0 w 414338"/>
                    <a:gd name="connsiteY4" fmla="*/ 285750 h 2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4338" h="285750">
                      <a:moveTo>
                        <a:pt x="0" y="285750"/>
                      </a:moveTo>
                      <a:lnTo>
                        <a:pt x="300038" y="47625"/>
                      </a:lnTo>
                      <a:lnTo>
                        <a:pt x="414338" y="0"/>
                      </a:lnTo>
                      <a:lnTo>
                        <a:pt x="104775" y="252412"/>
                      </a:lnTo>
                      <a:lnTo>
                        <a:pt x="0" y="28575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BF703951-0D07-09D3-1A79-2AAB526CCBBB}"/>
                    </a:ext>
                  </a:extLst>
                </p:cNvPr>
                <p:cNvSpPr/>
                <p:nvPr/>
              </p:nvSpPr>
              <p:spPr>
                <a:xfrm>
                  <a:off x="3019492" y="1894495"/>
                  <a:ext cx="2362200" cy="247650"/>
                </a:xfrm>
                <a:custGeom>
                  <a:avLst/>
                  <a:gdLst>
                    <a:gd name="connsiteX0" fmla="*/ 304800 w 2362200"/>
                    <a:gd name="connsiteY0" fmla="*/ 0 h 247650"/>
                    <a:gd name="connsiteX1" fmla="*/ 0 w 2362200"/>
                    <a:gd name="connsiteY1" fmla="*/ 247650 h 247650"/>
                    <a:gd name="connsiteX2" fmla="*/ 1976437 w 2362200"/>
                    <a:gd name="connsiteY2" fmla="*/ 223837 h 247650"/>
                    <a:gd name="connsiteX3" fmla="*/ 2362200 w 2362200"/>
                    <a:gd name="connsiteY3" fmla="*/ 0 h 247650"/>
                    <a:gd name="connsiteX4" fmla="*/ 304800 w 2362200"/>
                    <a:gd name="connsiteY4" fmla="*/ 0 h 247650"/>
                    <a:gd name="connsiteX0" fmla="*/ 304800 w 2362200"/>
                    <a:gd name="connsiteY0" fmla="*/ 0 h 261937"/>
                    <a:gd name="connsiteX1" fmla="*/ 0 w 2362200"/>
                    <a:gd name="connsiteY1" fmla="*/ 247650 h 261937"/>
                    <a:gd name="connsiteX2" fmla="*/ 2024062 w 2362200"/>
                    <a:gd name="connsiteY2" fmla="*/ 261937 h 261937"/>
                    <a:gd name="connsiteX3" fmla="*/ 2362200 w 2362200"/>
                    <a:gd name="connsiteY3" fmla="*/ 0 h 261937"/>
                    <a:gd name="connsiteX4" fmla="*/ 304800 w 2362200"/>
                    <a:gd name="connsiteY4" fmla="*/ 0 h 261937"/>
                    <a:gd name="connsiteX0" fmla="*/ 304800 w 2362200"/>
                    <a:gd name="connsiteY0" fmla="*/ 0 h 252412"/>
                    <a:gd name="connsiteX1" fmla="*/ 0 w 2362200"/>
                    <a:gd name="connsiteY1" fmla="*/ 247650 h 252412"/>
                    <a:gd name="connsiteX2" fmla="*/ 2071687 w 2362200"/>
                    <a:gd name="connsiteY2" fmla="*/ 252412 h 252412"/>
                    <a:gd name="connsiteX3" fmla="*/ 2362200 w 2362200"/>
                    <a:gd name="connsiteY3" fmla="*/ 0 h 252412"/>
                    <a:gd name="connsiteX4" fmla="*/ 304800 w 2362200"/>
                    <a:gd name="connsiteY4" fmla="*/ 0 h 252412"/>
                    <a:gd name="connsiteX0" fmla="*/ 304800 w 2362200"/>
                    <a:gd name="connsiteY0" fmla="*/ 0 h 247650"/>
                    <a:gd name="connsiteX1" fmla="*/ 0 w 2362200"/>
                    <a:gd name="connsiteY1" fmla="*/ 247650 h 247650"/>
                    <a:gd name="connsiteX2" fmla="*/ 2085974 w 2362200"/>
                    <a:gd name="connsiteY2" fmla="*/ 247650 h 247650"/>
                    <a:gd name="connsiteX3" fmla="*/ 2362200 w 2362200"/>
                    <a:gd name="connsiteY3" fmla="*/ 0 h 247650"/>
                    <a:gd name="connsiteX4" fmla="*/ 304800 w 2362200"/>
                    <a:gd name="connsiteY4" fmla="*/ 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2200" h="247650">
                      <a:moveTo>
                        <a:pt x="304800" y="0"/>
                      </a:moveTo>
                      <a:lnTo>
                        <a:pt x="0" y="247650"/>
                      </a:lnTo>
                      <a:lnTo>
                        <a:pt x="2085974" y="247650"/>
                      </a:lnTo>
                      <a:lnTo>
                        <a:pt x="2362200" y="0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E3C8C1A0-E737-B16F-4AC0-799ABDD9BE4E}"/>
                    </a:ext>
                  </a:extLst>
                </p:cNvPr>
                <p:cNvSpPr/>
                <p:nvPr/>
              </p:nvSpPr>
              <p:spPr>
                <a:xfrm>
                  <a:off x="2782398" y="2127237"/>
                  <a:ext cx="5429250" cy="587466"/>
                </a:xfrm>
                <a:custGeom>
                  <a:avLst/>
                  <a:gdLst>
                    <a:gd name="connsiteX0" fmla="*/ 5429250 w 5429250"/>
                    <a:gd name="connsiteY0" fmla="*/ 0 h 576262"/>
                    <a:gd name="connsiteX1" fmla="*/ 238125 w 5429250"/>
                    <a:gd name="connsiteY1" fmla="*/ 4762 h 576262"/>
                    <a:gd name="connsiteX2" fmla="*/ 152400 w 5429250"/>
                    <a:gd name="connsiteY2" fmla="*/ 38100 h 576262"/>
                    <a:gd name="connsiteX3" fmla="*/ 133350 w 5429250"/>
                    <a:gd name="connsiteY3" fmla="*/ 66675 h 576262"/>
                    <a:gd name="connsiteX4" fmla="*/ 0 w 5429250"/>
                    <a:gd name="connsiteY4" fmla="*/ 576262 h 576262"/>
                    <a:gd name="connsiteX5" fmla="*/ 4772025 w 5429250"/>
                    <a:gd name="connsiteY5" fmla="*/ 576262 h 576262"/>
                    <a:gd name="connsiteX6" fmla="*/ 5429250 w 5429250"/>
                    <a:gd name="connsiteY6" fmla="*/ 0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29250" h="576262">
                      <a:moveTo>
                        <a:pt x="5429250" y="0"/>
                      </a:moveTo>
                      <a:lnTo>
                        <a:pt x="238125" y="4762"/>
                      </a:lnTo>
                      <a:lnTo>
                        <a:pt x="152400" y="38100"/>
                      </a:lnTo>
                      <a:lnTo>
                        <a:pt x="133350" y="66675"/>
                      </a:lnTo>
                      <a:lnTo>
                        <a:pt x="0" y="576262"/>
                      </a:lnTo>
                      <a:lnTo>
                        <a:pt x="4772025" y="576262"/>
                      </a:lnTo>
                      <a:lnTo>
                        <a:pt x="5429250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09717F17-323F-1377-5ACA-C23A4784AECF}"/>
                  </a:ext>
                </a:extLst>
              </p:cNvPr>
              <p:cNvGrpSpPr/>
              <p:nvPr/>
            </p:nvGrpSpPr>
            <p:grpSpPr>
              <a:xfrm>
                <a:off x="2967055" y="872599"/>
                <a:ext cx="7520945" cy="2751174"/>
                <a:chOff x="650643" y="1889774"/>
                <a:chExt cx="10124092" cy="3703410"/>
              </a:xfrm>
            </p:grpSpPr>
            <p:sp>
              <p:nvSpPr>
                <p:cNvPr id="108" name="Freeform: Shape 107">
                  <a:extLst>
                    <a:ext uri="{FF2B5EF4-FFF2-40B4-BE49-F238E27FC236}">
                      <a16:creationId xmlns:a16="http://schemas.microsoft.com/office/drawing/2014/main" id="{0E155C6B-6C84-C5A4-57CB-D4D30A1A210B}"/>
                    </a:ext>
                  </a:extLst>
                </p:cNvPr>
                <p:cNvSpPr/>
                <p:nvPr/>
              </p:nvSpPr>
              <p:spPr>
                <a:xfrm>
                  <a:off x="1609728" y="4224909"/>
                  <a:ext cx="6269407" cy="1163406"/>
                </a:xfrm>
                <a:custGeom>
                  <a:avLst/>
                  <a:gdLst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6129580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4552487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4552487 w 9136251"/>
                    <a:gd name="connsiteY3" fmla="*/ 2138766 h 2138766"/>
                    <a:gd name="connsiteX4" fmla="*/ 0 w 9136251"/>
                    <a:gd name="connsiteY4" fmla="*/ 2131017 h 2138766"/>
                    <a:gd name="connsiteX5" fmla="*/ 3502617 w 9136251"/>
                    <a:gd name="connsiteY5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4552487 w 9136251"/>
                    <a:gd name="connsiteY2" fmla="*/ 2138766 h 2138766"/>
                    <a:gd name="connsiteX3" fmla="*/ 0 w 9136251"/>
                    <a:gd name="connsiteY3" fmla="*/ 2131017 h 2138766"/>
                    <a:gd name="connsiteX4" fmla="*/ 3502617 w 9136251"/>
                    <a:gd name="connsiteY4" fmla="*/ 0 h 2138766"/>
                    <a:gd name="connsiteX0" fmla="*/ 3502617 w 6208441"/>
                    <a:gd name="connsiteY0" fmla="*/ 0 h 2138766"/>
                    <a:gd name="connsiteX1" fmla="*/ 6208441 w 6208441"/>
                    <a:gd name="connsiteY1" fmla="*/ 975360 h 2138766"/>
                    <a:gd name="connsiteX2" fmla="*/ 4552487 w 6208441"/>
                    <a:gd name="connsiteY2" fmla="*/ 2138766 h 2138766"/>
                    <a:gd name="connsiteX3" fmla="*/ 0 w 6208441"/>
                    <a:gd name="connsiteY3" fmla="*/ 2131017 h 2138766"/>
                    <a:gd name="connsiteX4" fmla="*/ 3502617 w 6208441"/>
                    <a:gd name="connsiteY4" fmla="*/ 0 h 2138766"/>
                    <a:gd name="connsiteX0" fmla="*/ 1827427 w 6208441"/>
                    <a:gd name="connsiteY0" fmla="*/ 45720 h 1163406"/>
                    <a:gd name="connsiteX1" fmla="*/ 6208441 w 6208441"/>
                    <a:gd name="connsiteY1" fmla="*/ 0 h 1163406"/>
                    <a:gd name="connsiteX2" fmla="*/ 4552487 w 6208441"/>
                    <a:gd name="connsiteY2" fmla="*/ 1163406 h 1163406"/>
                    <a:gd name="connsiteX3" fmla="*/ 0 w 6208441"/>
                    <a:gd name="connsiteY3" fmla="*/ 1155657 h 1163406"/>
                    <a:gd name="connsiteX4" fmla="*/ 1827427 w 6208441"/>
                    <a:gd name="connsiteY4" fmla="*/ 45720 h 1163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08441" h="1163406">
                      <a:moveTo>
                        <a:pt x="1827427" y="45720"/>
                      </a:moveTo>
                      <a:lnTo>
                        <a:pt x="6208441" y="0"/>
                      </a:lnTo>
                      <a:lnTo>
                        <a:pt x="4552487" y="1163406"/>
                      </a:lnTo>
                      <a:lnTo>
                        <a:pt x="0" y="1155657"/>
                      </a:lnTo>
                      <a:lnTo>
                        <a:pt x="1827427" y="4572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9" name="Freeform: Shape 108">
                  <a:extLst>
                    <a:ext uri="{FF2B5EF4-FFF2-40B4-BE49-F238E27FC236}">
                      <a16:creationId xmlns:a16="http://schemas.microsoft.com/office/drawing/2014/main" id="{C5E6B2C2-16A0-36A3-F6BB-B103484B8193}"/>
                    </a:ext>
                  </a:extLst>
                </p:cNvPr>
                <p:cNvSpPr/>
                <p:nvPr/>
              </p:nvSpPr>
              <p:spPr>
                <a:xfrm>
                  <a:off x="5608320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0" name="Freeform: Shape 109">
                  <a:extLst>
                    <a:ext uri="{FF2B5EF4-FFF2-40B4-BE49-F238E27FC236}">
                      <a16:creationId xmlns:a16="http://schemas.microsoft.com/office/drawing/2014/main" id="{8DEC0E06-CFE3-A1B8-2F1C-95DEF1296F87}"/>
                    </a:ext>
                  </a:extLst>
                </p:cNvPr>
                <p:cNvSpPr/>
                <p:nvPr/>
              </p:nvSpPr>
              <p:spPr>
                <a:xfrm>
                  <a:off x="1271588" y="4467225"/>
                  <a:ext cx="985837" cy="919163"/>
                </a:xfrm>
                <a:custGeom>
                  <a:avLst/>
                  <a:gdLst>
                    <a:gd name="connsiteX0" fmla="*/ 352425 w 985837"/>
                    <a:gd name="connsiteY0" fmla="*/ 919163 h 919163"/>
                    <a:gd name="connsiteX1" fmla="*/ 0 w 985837"/>
                    <a:gd name="connsiteY1" fmla="*/ 66675 h 919163"/>
                    <a:gd name="connsiteX2" fmla="*/ 52387 w 985837"/>
                    <a:gd name="connsiteY2" fmla="*/ 4763 h 919163"/>
                    <a:gd name="connsiteX3" fmla="*/ 914400 w 985837"/>
                    <a:gd name="connsiteY3" fmla="*/ 0 h 919163"/>
                    <a:gd name="connsiteX4" fmla="*/ 985837 w 985837"/>
                    <a:gd name="connsiteY4" fmla="*/ 80963 h 919163"/>
                    <a:gd name="connsiteX5" fmla="*/ 942975 w 985837"/>
                    <a:gd name="connsiteY5" fmla="*/ 552450 h 919163"/>
                    <a:gd name="connsiteX6" fmla="*/ 352425 w 985837"/>
                    <a:gd name="connsiteY6" fmla="*/ 919163 h 919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85837" h="919163">
                      <a:moveTo>
                        <a:pt x="352425" y="919163"/>
                      </a:moveTo>
                      <a:lnTo>
                        <a:pt x="0" y="66675"/>
                      </a:lnTo>
                      <a:lnTo>
                        <a:pt x="52387" y="4763"/>
                      </a:lnTo>
                      <a:lnTo>
                        <a:pt x="914400" y="0"/>
                      </a:lnTo>
                      <a:lnTo>
                        <a:pt x="985837" y="80963"/>
                      </a:lnTo>
                      <a:lnTo>
                        <a:pt x="942975" y="552450"/>
                      </a:lnTo>
                      <a:lnTo>
                        <a:pt x="352425" y="91916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1" name="Freeform: Shape 110">
                  <a:extLst>
                    <a:ext uri="{FF2B5EF4-FFF2-40B4-BE49-F238E27FC236}">
                      <a16:creationId xmlns:a16="http://schemas.microsoft.com/office/drawing/2014/main" id="{7556DA9B-CC00-D02E-3D86-5449481D3352}"/>
                    </a:ext>
                  </a:extLst>
                </p:cNvPr>
                <p:cNvSpPr/>
                <p:nvPr/>
              </p:nvSpPr>
              <p:spPr>
                <a:xfrm>
                  <a:off x="2329965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00BDC363-0877-761C-B12E-46B2A42C6651}"/>
                    </a:ext>
                  </a:extLst>
                </p:cNvPr>
                <p:cNvSpPr/>
                <p:nvPr/>
              </p:nvSpPr>
              <p:spPr>
                <a:xfrm>
                  <a:off x="6267450" y="2761816"/>
                  <a:ext cx="3790540" cy="2690137"/>
                </a:xfrm>
                <a:custGeom>
                  <a:avLst/>
                  <a:gdLst>
                    <a:gd name="connsiteX0" fmla="*/ 0 w 3779520"/>
                    <a:gd name="connsiteY0" fmla="*/ 2689860 h 2689860"/>
                    <a:gd name="connsiteX1" fmla="*/ 480060 w 3779520"/>
                    <a:gd name="connsiteY1" fmla="*/ 1752600 h 2689860"/>
                    <a:gd name="connsiteX2" fmla="*/ 967740 w 3779520"/>
                    <a:gd name="connsiteY2" fmla="*/ 1706880 h 2689860"/>
                    <a:gd name="connsiteX3" fmla="*/ 3779520 w 3779520"/>
                    <a:gd name="connsiteY3" fmla="*/ 0 h 2689860"/>
                    <a:gd name="connsiteX4" fmla="*/ 3489960 w 3779520"/>
                    <a:gd name="connsiteY4" fmla="*/ 563880 h 2689860"/>
                    <a:gd name="connsiteX5" fmla="*/ 0 w 3779520"/>
                    <a:gd name="connsiteY5" fmla="*/ 2689860 h 268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79520" h="2689860">
                      <a:moveTo>
                        <a:pt x="0" y="2689860"/>
                      </a:moveTo>
                      <a:lnTo>
                        <a:pt x="480060" y="1752600"/>
                      </a:lnTo>
                      <a:lnTo>
                        <a:pt x="967740" y="1706880"/>
                      </a:lnTo>
                      <a:lnTo>
                        <a:pt x="3779520" y="0"/>
                      </a:lnTo>
                      <a:lnTo>
                        <a:pt x="3489960" y="563880"/>
                      </a:lnTo>
                      <a:lnTo>
                        <a:pt x="0" y="268986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solidFill>
                    <a:srgbClr val="0D0D0D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E0FB953A-1E6A-1CCF-390F-25B4A90482ED}"/>
                    </a:ext>
                  </a:extLst>
                </p:cNvPr>
                <p:cNvSpPr/>
                <p:nvPr/>
              </p:nvSpPr>
              <p:spPr>
                <a:xfrm>
                  <a:off x="7194730" y="2093222"/>
                  <a:ext cx="3505200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46038 w 3507582"/>
                    <a:gd name="connsiteY0" fmla="*/ 2234755 h 2234755"/>
                    <a:gd name="connsiteX1" fmla="*/ 3507582 w 3507582"/>
                    <a:gd name="connsiteY1" fmla="*/ 152026 h 2234755"/>
                    <a:gd name="connsiteX2" fmla="*/ 3501231 w 3507582"/>
                    <a:gd name="connsiteY2" fmla="*/ 0 h 2234755"/>
                    <a:gd name="connsiteX3" fmla="*/ 0 w 3507582"/>
                    <a:gd name="connsiteY3" fmla="*/ 2148134 h 2234755"/>
                    <a:gd name="connsiteX4" fmla="*/ 46038 w 3507582"/>
                    <a:gd name="connsiteY4" fmla="*/ 2234755 h 2234755"/>
                    <a:gd name="connsiteX0" fmla="*/ 11 w 3511561"/>
                    <a:gd name="connsiteY0" fmla="*/ 2334075 h 2334075"/>
                    <a:gd name="connsiteX1" fmla="*/ 3511561 w 3511561"/>
                    <a:gd name="connsiteY1" fmla="*/ 152026 h 2334075"/>
                    <a:gd name="connsiteX2" fmla="*/ 3505210 w 3511561"/>
                    <a:gd name="connsiteY2" fmla="*/ 0 h 2334075"/>
                    <a:gd name="connsiteX3" fmla="*/ 3979 w 3511561"/>
                    <a:gd name="connsiteY3" fmla="*/ 2148134 h 2334075"/>
                    <a:gd name="connsiteX4" fmla="*/ 11 w 3511561"/>
                    <a:gd name="connsiteY4" fmla="*/ 2334075 h 2334075"/>
                    <a:gd name="connsiteX0" fmla="*/ 3176 w 3507582"/>
                    <a:gd name="connsiteY0" fmla="*/ 2314695 h 2314695"/>
                    <a:gd name="connsiteX1" fmla="*/ 3507582 w 3507582"/>
                    <a:gd name="connsiteY1" fmla="*/ 152026 h 2314695"/>
                    <a:gd name="connsiteX2" fmla="*/ 3501231 w 3507582"/>
                    <a:gd name="connsiteY2" fmla="*/ 0 h 2314695"/>
                    <a:gd name="connsiteX3" fmla="*/ 0 w 3507582"/>
                    <a:gd name="connsiteY3" fmla="*/ 2148134 h 2314695"/>
                    <a:gd name="connsiteX4" fmla="*/ 3176 w 3507582"/>
                    <a:gd name="connsiteY4" fmla="*/ 2314695 h 2314695"/>
                    <a:gd name="connsiteX0" fmla="*/ 3176 w 3507582"/>
                    <a:gd name="connsiteY0" fmla="*/ 2314695 h 2314695"/>
                    <a:gd name="connsiteX1" fmla="*/ 3507582 w 3507582"/>
                    <a:gd name="connsiteY1" fmla="*/ 152026 h 2314695"/>
                    <a:gd name="connsiteX2" fmla="*/ 3501231 w 3507582"/>
                    <a:gd name="connsiteY2" fmla="*/ 0 h 2314695"/>
                    <a:gd name="connsiteX3" fmla="*/ 0 w 3507582"/>
                    <a:gd name="connsiteY3" fmla="*/ 2148134 h 2314695"/>
                    <a:gd name="connsiteX4" fmla="*/ 3176 w 3507582"/>
                    <a:gd name="connsiteY4" fmla="*/ 2314695 h 2314695"/>
                    <a:gd name="connsiteX0" fmla="*/ 3176 w 3501238"/>
                    <a:gd name="connsiteY0" fmla="*/ 2314695 h 2314695"/>
                    <a:gd name="connsiteX1" fmla="*/ 3474244 w 3501238"/>
                    <a:gd name="connsiteY1" fmla="*/ 142336 h 2314695"/>
                    <a:gd name="connsiteX2" fmla="*/ 3501231 w 3501238"/>
                    <a:gd name="connsiteY2" fmla="*/ 0 h 2314695"/>
                    <a:gd name="connsiteX3" fmla="*/ 0 w 3501238"/>
                    <a:gd name="connsiteY3" fmla="*/ 2148134 h 2314695"/>
                    <a:gd name="connsiteX4" fmla="*/ 3176 w 3501238"/>
                    <a:gd name="connsiteY4" fmla="*/ 2314695 h 2314695"/>
                    <a:gd name="connsiteX0" fmla="*/ 3176 w 3512344"/>
                    <a:gd name="connsiteY0" fmla="*/ 2314695 h 2314695"/>
                    <a:gd name="connsiteX1" fmla="*/ 3512344 w 3512344"/>
                    <a:gd name="connsiteY1" fmla="*/ 161715 h 2314695"/>
                    <a:gd name="connsiteX2" fmla="*/ 3501231 w 3512344"/>
                    <a:gd name="connsiteY2" fmla="*/ 0 h 2314695"/>
                    <a:gd name="connsiteX3" fmla="*/ 0 w 3512344"/>
                    <a:gd name="connsiteY3" fmla="*/ 2148134 h 2314695"/>
                    <a:gd name="connsiteX4" fmla="*/ 3176 w 3512344"/>
                    <a:gd name="connsiteY4" fmla="*/ 2314695 h 2314695"/>
                    <a:gd name="connsiteX0" fmla="*/ 3176 w 3505200"/>
                    <a:gd name="connsiteY0" fmla="*/ 2314695 h 2314695"/>
                    <a:gd name="connsiteX1" fmla="*/ 3505200 w 3505200"/>
                    <a:gd name="connsiteY1" fmla="*/ 159293 h 2314695"/>
                    <a:gd name="connsiteX2" fmla="*/ 3501231 w 3505200"/>
                    <a:gd name="connsiteY2" fmla="*/ 0 h 2314695"/>
                    <a:gd name="connsiteX3" fmla="*/ 0 w 3505200"/>
                    <a:gd name="connsiteY3" fmla="*/ 2148134 h 2314695"/>
                    <a:gd name="connsiteX4" fmla="*/ 3176 w 3505200"/>
                    <a:gd name="connsiteY4" fmla="*/ 2314695 h 2314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5200" h="2314695">
                      <a:moveTo>
                        <a:pt x="3176" y="2314695"/>
                      </a:moveTo>
                      <a:lnTo>
                        <a:pt x="3505200" y="159293"/>
                      </a:lnTo>
                      <a:cubicBezTo>
                        <a:pt x="3504671" y="111040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2911" y="2259174"/>
                        <a:pt x="3176" y="2314695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0E1CF411-E297-62C1-8576-D22A7EC9DC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60010" y="2069472"/>
                  <a:ext cx="3514725" cy="21376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830BCFAD-4E20-7A6F-55E8-458FC8B4F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1194" y="4302412"/>
                  <a:ext cx="144087" cy="8763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8B9ACECD-730A-A344-5D00-7912C9FD8D46}"/>
                    </a:ext>
                  </a:extLst>
                </p:cNvPr>
                <p:cNvSpPr/>
                <p:nvPr/>
              </p:nvSpPr>
              <p:spPr>
                <a:xfrm>
                  <a:off x="866614" y="2244671"/>
                  <a:ext cx="9225967" cy="2138766"/>
                </a:xfrm>
                <a:custGeom>
                  <a:avLst/>
                  <a:gdLst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6129580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36251" h="2138766">
                      <a:moveTo>
                        <a:pt x="3502617" y="0"/>
                      </a:moveTo>
                      <a:lnTo>
                        <a:pt x="9136251" y="0"/>
                      </a:lnTo>
                      <a:lnTo>
                        <a:pt x="6230319" y="1790055"/>
                      </a:lnTo>
                      <a:lnTo>
                        <a:pt x="6222570" y="1937288"/>
                      </a:lnTo>
                      <a:lnTo>
                        <a:pt x="6129580" y="2138766"/>
                      </a:lnTo>
                      <a:lnTo>
                        <a:pt x="0" y="2131017"/>
                      </a:lnTo>
                      <a:lnTo>
                        <a:pt x="3502617" y="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D19D431F-E70E-F1E5-A581-BAAF046EE073}"/>
                    </a:ext>
                  </a:extLst>
                </p:cNvPr>
                <p:cNvSpPr/>
                <p:nvPr/>
              </p:nvSpPr>
              <p:spPr>
                <a:xfrm>
                  <a:off x="7192385" y="2246127"/>
                  <a:ext cx="3557587" cy="2146300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42069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545681"/>
                    <a:gd name="connsiteY0" fmla="*/ 2133600 h 2146300"/>
                    <a:gd name="connsiteX1" fmla="*/ 3511550 w 3545681"/>
                    <a:gd name="connsiteY1" fmla="*/ 0 h 2146300"/>
                    <a:gd name="connsiteX2" fmla="*/ 3545681 w 3545681"/>
                    <a:gd name="connsiteY2" fmla="*/ 15081 h 2146300"/>
                    <a:gd name="connsiteX3" fmla="*/ 42069 w 3545681"/>
                    <a:gd name="connsiteY3" fmla="*/ 2146300 h 2146300"/>
                    <a:gd name="connsiteX4" fmla="*/ 0 w 3545681"/>
                    <a:gd name="connsiteY4" fmla="*/ 2133600 h 2146300"/>
                    <a:gd name="connsiteX0" fmla="*/ 0 w 3559968"/>
                    <a:gd name="connsiteY0" fmla="*/ 2133600 h 2146300"/>
                    <a:gd name="connsiteX1" fmla="*/ 3511550 w 3559968"/>
                    <a:gd name="connsiteY1" fmla="*/ 0 h 2146300"/>
                    <a:gd name="connsiteX2" fmla="*/ 3559968 w 3559968"/>
                    <a:gd name="connsiteY2" fmla="*/ 10319 h 2146300"/>
                    <a:gd name="connsiteX3" fmla="*/ 42069 w 3559968"/>
                    <a:gd name="connsiteY3" fmla="*/ 2146300 h 2146300"/>
                    <a:gd name="connsiteX4" fmla="*/ 0 w 3559968"/>
                    <a:gd name="connsiteY4" fmla="*/ 2133600 h 2146300"/>
                    <a:gd name="connsiteX0" fmla="*/ 0 w 3557587"/>
                    <a:gd name="connsiteY0" fmla="*/ 2133600 h 2146300"/>
                    <a:gd name="connsiteX1" fmla="*/ 3511550 w 3557587"/>
                    <a:gd name="connsiteY1" fmla="*/ 0 h 2146300"/>
                    <a:gd name="connsiteX2" fmla="*/ 3557587 w 3557587"/>
                    <a:gd name="connsiteY2" fmla="*/ 5556 h 2146300"/>
                    <a:gd name="connsiteX3" fmla="*/ 42069 w 3557587"/>
                    <a:gd name="connsiteY3" fmla="*/ 2146300 h 2146300"/>
                    <a:gd name="connsiteX4" fmla="*/ 0 w 3557587"/>
                    <a:gd name="connsiteY4" fmla="*/ 21336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57587" h="2146300">
                      <a:moveTo>
                        <a:pt x="0" y="2133600"/>
                      </a:moveTo>
                      <a:lnTo>
                        <a:pt x="3511550" y="0"/>
                      </a:lnTo>
                      <a:lnTo>
                        <a:pt x="3557587" y="5556"/>
                      </a:lnTo>
                      <a:lnTo>
                        <a:pt x="42069" y="2146300"/>
                      </a:lnTo>
                      <a:lnTo>
                        <a:pt x="0" y="213360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96788A8F-0E1E-DED3-D674-60807F41DE56}"/>
                    </a:ext>
                  </a:extLst>
                </p:cNvPr>
                <p:cNvSpPr/>
                <p:nvPr/>
              </p:nvSpPr>
              <p:spPr>
                <a:xfrm>
                  <a:off x="688345" y="1889774"/>
                  <a:ext cx="3633788" cy="2119321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40932"/>
                    <a:gd name="connsiteY0" fmla="*/ 2155402 h 2155990"/>
                    <a:gd name="connsiteX1" fmla="*/ 3509170 w 3640932"/>
                    <a:gd name="connsiteY1" fmla="*/ 0 h 2155990"/>
                    <a:gd name="connsiteX2" fmla="*/ 3640932 w 3640932"/>
                    <a:gd name="connsiteY2" fmla="*/ 15123 h 2155990"/>
                    <a:gd name="connsiteX3" fmla="*/ 132557 w 3640932"/>
                    <a:gd name="connsiteY3" fmla="*/ 2155990 h 2155990"/>
                    <a:gd name="connsiteX4" fmla="*/ 0 w 3640932"/>
                    <a:gd name="connsiteY4" fmla="*/ 2155402 h 2155990"/>
                    <a:gd name="connsiteX0" fmla="*/ 0 w 3640932"/>
                    <a:gd name="connsiteY0" fmla="*/ 2155402 h 2160834"/>
                    <a:gd name="connsiteX1" fmla="*/ 3509170 w 3640932"/>
                    <a:gd name="connsiteY1" fmla="*/ 0 h 2160834"/>
                    <a:gd name="connsiteX2" fmla="*/ 3640932 w 3640932"/>
                    <a:gd name="connsiteY2" fmla="*/ 15123 h 2160834"/>
                    <a:gd name="connsiteX3" fmla="*/ 132557 w 3640932"/>
                    <a:gd name="connsiteY3" fmla="*/ 2160834 h 2160834"/>
                    <a:gd name="connsiteX4" fmla="*/ 0 w 3640932"/>
                    <a:gd name="connsiteY4" fmla="*/ 2155402 h 2160834"/>
                    <a:gd name="connsiteX0" fmla="*/ 0 w 3640932"/>
                    <a:gd name="connsiteY0" fmla="*/ 2150557 h 2160834"/>
                    <a:gd name="connsiteX1" fmla="*/ 3509170 w 3640932"/>
                    <a:gd name="connsiteY1" fmla="*/ 0 h 2160834"/>
                    <a:gd name="connsiteX2" fmla="*/ 3640932 w 3640932"/>
                    <a:gd name="connsiteY2" fmla="*/ 15123 h 2160834"/>
                    <a:gd name="connsiteX3" fmla="*/ 132557 w 3640932"/>
                    <a:gd name="connsiteY3" fmla="*/ 2160834 h 2160834"/>
                    <a:gd name="connsiteX4" fmla="*/ 0 w 3640932"/>
                    <a:gd name="connsiteY4" fmla="*/ 2150557 h 2160834"/>
                    <a:gd name="connsiteX0" fmla="*/ 0 w 3640932"/>
                    <a:gd name="connsiteY0" fmla="*/ 2150557 h 2153566"/>
                    <a:gd name="connsiteX1" fmla="*/ 3509170 w 3640932"/>
                    <a:gd name="connsiteY1" fmla="*/ 0 h 2153566"/>
                    <a:gd name="connsiteX2" fmla="*/ 3640932 w 3640932"/>
                    <a:gd name="connsiteY2" fmla="*/ 15123 h 2153566"/>
                    <a:gd name="connsiteX3" fmla="*/ 132557 w 3640932"/>
                    <a:gd name="connsiteY3" fmla="*/ 2153566 h 2153566"/>
                    <a:gd name="connsiteX4" fmla="*/ 0 w 3640932"/>
                    <a:gd name="connsiteY4" fmla="*/ 2150557 h 2153566"/>
                    <a:gd name="connsiteX0" fmla="*/ 0 w 3640932"/>
                    <a:gd name="connsiteY0" fmla="*/ 2152979 h 2155988"/>
                    <a:gd name="connsiteX1" fmla="*/ 3502026 w 3640932"/>
                    <a:gd name="connsiteY1" fmla="*/ 0 h 2155988"/>
                    <a:gd name="connsiteX2" fmla="*/ 3640932 w 3640932"/>
                    <a:gd name="connsiteY2" fmla="*/ 17545 h 2155988"/>
                    <a:gd name="connsiteX3" fmla="*/ 132557 w 3640932"/>
                    <a:gd name="connsiteY3" fmla="*/ 2155988 h 2155988"/>
                    <a:gd name="connsiteX4" fmla="*/ 0 w 3640932"/>
                    <a:gd name="connsiteY4" fmla="*/ 2152979 h 2155988"/>
                    <a:gd name="connsiteX0" fmla="*/ 0 w 3633788"/>
                    <a:gd name="connsiteY0" fmla="*/ 2152979 h 2155988"/>
                    <a:gd name="connsiteX1" fmla="*/ 3502026 w 3633788"/>
                    <a:gd name="connsiteY1" fmla="*/ 0 h 2155988"/>
                    <a:gd name="connsiteX2" fmla="*/ 3633788 w 3633788"/>
                    <a:gd name="connsiteY2" fmla="*/ 10278 h 2155988"/>
                    <a:gd name="connsiteX3" fmla="*/ 132557 w 3633788"/>
                    <a:gd name="connsiteY3" fmla="*/ 2155988 h 2155988"/>
                    <a:gd name="connsiteX4" fmla="*/ 0 w 3633788"/>
                    <a:gd name="connsiteY4" fmla="*/ 2152979 h 2155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33788" h="2155988">
                      <a:moveTo>
                        <a:pt x="0" y="2152979"/>
                      </a:moveTo>
                      <a:lnTo>
                        <a:pt x="3502026" y="0"/>
                      </a:lnTo>
                      <a:lnTo>
                        <a:pt x="3633788" y="10278"/>
                      </a:lnTo>
                      <a:lnTo>
                        <a:pt x="132557" y="2155988"/>
                      </a:lnTo>
                      <a:lnTo>
                        <a:pt x="0" y="2152979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8920AF63-EEB6-CBC7-938F-E579C3000E00}"/>
                    </a:ext>
                  </a:extLst>
                </p:cNvPr>
                <p:cNvSpPr/>
                <p:nvPr/>
              </p:nvSpPr>
              <p:spPr>
                <a:xfrm>
                  <a:off x="820287" y="1899978"/>
                  <a:ext cx="3507582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7582" h="2314696">
                      <a:moveTo>
                        <a:pt x="794" y="2314696"/>
                      </a:moveTo>
                      <a:lnTo>
                        <a:pt x="3507582" y="152026"/>
                      </a:lnTo>
                      <a:cubicBezTo>
                        <a:pt x="3507053" y="103773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529" y="2259175"/>
                        <a:pt x="794" y="231469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F42B60BA-B476-E957-E0EE-186BF12A8CC4}"/>
                    </a:ext>
                  </a:extLst>
                </p:cNvPr>
                <p:cNvSpPr/>
                <p:nvPr/>
              </p:nvSpPr>
              <p:spPr>
                <a:xfrm>
                  <a:off x="815282" y="2050564"/>
                  <a:ext cx="3598068" cy="2323599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794 w 3591720"/>
                    <a:gd name="connsiteY0" fmla="*/ 2168307 h 2168307"/>
                    <a:gd name="connsiteX1" fmla="*/ 3507582 w 3591720"/>
                    <a:gd name="connsiteY1" fmla="*/ 5637 h 2168307"/>
                    <a:gd name="connsiteX2" fmla="*/ 3591718 w 3591720"/>
                    <a:gd name="connsiteY2" fmla="*/ 187909 h 2168307"/>
                    <a:gd name="connsiteX3" fmla="*/ 0 w 3591720"/>
                    <a:gd name="connsiteY3" fmla="*/ 2001745 h 2168307"/>
                    <a:gd name="connsiteX4" fmla="*/ 794 w 3591720"/>
                    <a:gd name="connsiteY4" fmla="*/ 2168307 h 2168307"/>
                    <a:gd name="connsiteX0" fmla="*/ 1 w 3590927"/>
                    <a:gd name="connsiteY0" fmla="*/ 2168307 h 2363931"/>
                    <a:gd name="connsiteX1" fmla="*/ 3506789 w 3590927"/>
                    <a:gd name="connsiteY1" fmla="*/ 5637 h 2363931"/>
                    <a:gd name="connsiteX2" fmla="*/ 3590925 w 3590927"/>
                    <a:gd name="connsiteY2" fmla="*/ 187909 h 2363931"/>
                    <a:gd name="connsiteX3" fmla="*/ 81757 w 3590927"/>
                    <a:gd name="connsiteY3" fmla="*/ 2357038 h 2363931"/>
                    <a:gd name="connsiteX4" fmla="*/ 1 w 3590927"/>
                    <a:gd name="connsiteY4" fmla="*/ 2168307 h 2363931"/>
                    <a:gd name="connsiteX0" fmla="*/ 1 w 3583783"/>
                    <a:gd name="connsiteY0" fmla="*/ 2168054 h 2363678"/>
                    <a:gd name="connsiteX1" fmla="*/ 3506789 w 3583783"/>
                    <a:gd name="connsiteY1" fmla="*/ 5384 h 2363678"/>
                    <a:gd name="connsiteX2" fmla="*/ 3583781 w 3583783"/>
                    <a:gd name="connsiteY2" fmla="*/ 202190 h 2363678"/>
                    <a:gd name="connsiteX3" fmla="*/ 81757 w 3583783"/>
                    <a:gd name="connsiteY3" fmla="*/ 2356785 h 2363678"/>
                    <a:gd name="connsiteX4" fmla="*/ 1 w 3583783"/>
                    <a:gd name="connsiteY4" fmla="*/ 2168054 h 2363678"/>
                    <a:gd name="connsiteX0" fmla="*/ 1 w 3586164"/>
                    <a:gd name="connsiteY0" fmla="*/ 2168135 h 2363759"/>
                    <a:gd name="connsiteX1" fmla="*/ 3506789 w 3586164"/>
                    <a:gd name="connsiteY1" fmla="*/ 5465 h 2363759"/>
                    <a:gd name="connsiteX2" fmla="*/ 3586162 w 3586164"/>
                    <a:gd name="connsiteY2" fmla="*/ 197426 h 2363759"/>
                    <a:gd name="connsiteX3" fmla="*/ 81757 w 3586164"/>
                    <a:gd name="connsiteY3" fmla="*/ 2356866 h 2363759"/>
                    <a:gd name="connsiteX4" fmla="*/ 1 w 3586164"/>
                    <a:gd name="connsiteY4" fmla="*/ 2168135 h 2363759"/>
                    <a:gd name="connsiteX0" fmla="*/ 1 w 3583782"/>
                    <a:gd name="connsiteY0" fmla="*/ 2168219 h 2363843"/>
                    <a:gd name="connsiteX1" fmla="*/ 3506789 w 3583782"/>
                    <a:gd name="connsiteY1" fmla="*/ 5549 h 2363843"/>
                    <a:gd name="connsiteX2" fmla="*/ 3583780 w 3583782"/>
                    <a:gd name="connsiteY2" fmla="*/ 192665 h 2363843"/>
                    <a:gd name="connsiteX3" fmla="*/ 81757 w 3583782"/>
                    <a:gd name="connsiteY3" fmla="*/ 2356950 h 2363843"/>
                    <a:gd name="connsiteX4" fmla="*/ 1 w 3583782"/>
                    <a:gd name="connsiteY4" fmla="*/ 2168219 h 2363843"/>
                    <a:gd name="connsiteX0" fmla="*/ 1 w 3579019"/>
                    <a:gd name="connsiteY0" fmla="*/ 2168177 h 2363801"/>
                    <a:gd name="connsiteX1" fmla="*/ 3506789 w 3579019"/>
                    <a:gd name="connsiteY1" fmla="*/ 5507 h 2363801"/>
                    <a:gd name="connsiteX2" fmla="*/ 3579017 w 3579019"/>
                    <a:gd name="connsiteY2" fmla="*/ 195045 h 2363801"/>
                    <a:gd name="connsiteX3" fmla="*/ 81757 w 3579019"/>
                    <a:gd name="connsiteY3" fmla="*/ 2356908 h 2363801"/>
                    <a:gd name="connsiteX4" fmla="*/ 1 w 3579019"/>
                    <a:gd name="connsiteY4" fmla="*/ 2168177 h 2363801"/>
                    <a:gd name="connsiteX0" fmla="*/ 1 w 3583781"/>
                    <a:gd name="connsiteY0" fmla="*/ 2168219 h 2363843"/>
                    <a:gd name="connsiteX1" fmla="*/ 3506789 w 3583781"/>
                    <a:gd name="connsiteY1" fmla="*/ 5549 h 2363843"/>
                    <a:gd name="connsiteX2" fmla="*/ 3583779 w 3583781"/>
                    <a:gd name="connsiteY2" fmla="*/ 192665 h 2363843"/>
                    <a:gd name="connsiteX3" fmla="*/ 81757 w 3583781"/>
                    <a:gd name="connsiteY3" fmla="*/ 2356950 h 2363843"/>
                    <a:gd name="connsiteX4" fmla="*/ 1 w 3583781"/>
                    <a:gd name="connsiteY4" fmla="*/ 2168219 h 2363843"/>
                    <a:gd name="connsiteX0" fmla="*/ 1 w 3598068"/>
                    <a:gd name="connsiteY0" fmla="*/ 2168177 h 2363801"/>
                    <a:gd name="connsiteX1" fmla="*/ 3506789 w 3598068"/>
                    <a:gd name="connsiteY1" fmla="*/ 5507 h 2363801"/>
                    <a:gd name="connsiteX2" fmla="*/ 3598066 w 3598068"/>
                    <a:gd name="connsiteY2" fmla="*/ 195045 h 2363801"/>
                    <a:gd name="connsiteX3" fmla="*/ 81757 w 3598068"/>
                    <a:gd name="connsiteY3" fmla="*/ 2356908 h 2363801"/>
                    <a:gd name="connsiteX4" fmla="*/ 1 w 3598068"/>
                    <a:gd name="connsiteY4" fmla="*/ 2168177 h 2363801"/>
                    <a:gd name="connsiteX0" fmla="*/ 1 w 3598068"/>
                    <a:gd name="connsiteY0" fmla="*/ 2168177 h 2363801"/>
                    <a:gd name="connsiteX1" fmla="*/ 3506789 w 3598068"/>
                    <a:gd name="connsiteY1" fmla="*/ 5507 h 2363801"/>
                    <a:gd name="connsiteX2" fmla="*/ 3598066 w 3598068"/>
                    <a:gd name="connsiteY2" fmla="*/ 195045 h 2363801"/>
                    <a:gd name="connsiteX3" fmla="*/ 93663 w 3598068"/>
                    <a:gd name="connsiteY3" fmla="*/ 2356908 h 2363801"/>
                    <a:gd name="connsiteX4" fmla="*/ 1 w 3598068"/>
                    <a:gd name="connsiteY4" fmla="*/ 2168177 h 2363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98068" h="2363801">
                      <a:moveTo>
                        <a:pt x="1" y="2168177"/>
                      </a:moveTo>
                      <a:lnTo>
                        <a:pt x="3506789" y="5507"/>
                      </a:lnTo>
                      <a:cubicBezTo>
                        <a:pt x="3506260" y="-42746"/>
                        <a:pt x="3598595" y="243298"/>
                        <a:pt x="3598066" y="195045"/>
                      </a:cubicBezTo>
                      <a:lnTo>
                        <a:pt x="93663" y="2356908"/>
                      </a:lnTo>
                      <a:cubicBezTo>
                        <a:pt x="93928" y="2412429"/>
                        <a:pt x="-264" y="2112656"/>
                        <a:pt x="1" y="21681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4A62232F-B436-AA59-C35A-3C21C3CF90B0}"/>
                    </a:ext>
                  </a:extLst>
                </p:cNvPr>
                <p:cNvSpPr/>
                <p:nvPr/>
              </p:nvSpPr>
              <p:spPr>
                <a:xfrm>
                  <a:off x="7258566" y="1924820"/>
                  <a:ext cx="3507582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7582" h="2314696">
                      <a:moveTo>
                        <a:pt x="794" y="2314696"/>
                      </a:moveTo>
                      <a:lnTo>
                        <a:pt x="3507582" y="152026"/>
                      </a:lnTo>
                      <a:cubicBezTo>
                        <a:pt x="3507053" y="103773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529" y="2259175"/>
                        <a:pt x="794" y="231469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CDBC2C82-415F-082D-B10A-935652BF29D7}"/>
                    </a:ext>
                  </a:extLst>
                </p:cNvPr>
                <p:cNvSpPr/>
                <p:nvPr/>
              </p:nvSpPr>
              <p:spPr>
                <a:xfrm>
                  <a:off x="7242496" y="2254025"/>
                  <a:ext cx="3505200" cy="2225106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5 w 3516318"/>
                    <a:gd name="connsiteY0" fmla="*/ 2251712 h 2251712"/>
                    <a:gd name="connsiteX1" fmla="*/ 3516318 w 3516318"/>
                    <a:gd name="connsiteY1" fmla="*/ 152026 h 2251712"/>
                    <a:gd name="connsiteX2" fmla="*/ 3509967 w 3516318"/>
                    <a:gd name="connsiteY2" fmla="*/ 0 h 2251712"/>
                    <a:gd name="connsiteX3" fmla="*/ 8736 w 3516318"/>
                    <a:gd name="connsiteY3" fmla="*/ 2148134 h 2251712"/>
                    <a:gd name="connsiteX4" fmla="*/ 5 w 3516318"/>
                    <a:gd name="connsiteY4" fmla="*/ 2251712 h 2251712"/>
                    <a:gd name="connsiteX0" fmla="*/ 72231 w 3507582"/>
                    <a:gd name="connsiteY0" fmla="*/ 2246868 h 2246868"/>
                    <a:gd name="connsiteX1" fmla="*/ 3507582 w 3507582"/>
                    <a:gd name="connsiteY1" fmla="*/ 152026 h 2246868"/>
                    <a:gd name="connsiteX2" fmla="*/ 3501231 w 3507582"/>
                    <a:gd name="connsiteY2" fmla="*/ 0 h 2246868"/>
                    <a:gd name="connsiteX3" fmla="*/ 0 w 3507582"/>
                    <a:gd name="connsiteY3" fmla="*/ 2148134 h 2246868"/>
                    <a:gd name="connsiteX4" fmla="*/ 72231 w 3507582"/>
                    <a:gd name="connsiteY4" fmla="*/ 2246868 h 2246868"/>
                    <a:gd name="connsiteX0" fmla="*/ 5556 w 3507582"/>
                    <a:gd name="connsiteY0" fmla="*/ 2256558 h 2256558"/>
                    <a:gd name="connsiteX1" fmla="*/ 3507582 w 3507582"/>
                    <a:gd name="connsiteY1" fmla="*/ 152026 h 2256558"/>
                    <a:gd name="connsiteX2" fmla="*/ 3501231 w 3507582"/>
                    <a:gd name="connsiteY2" fmla="*/ 0 h 2256558"/>
                    <a:gd name="connsiteX3" fmla="*/ 0 w 3507582"/>
                    <a:gd name="connsiteY3" fmla="*/ 2148134 h 2256558"/>
                    <a:gd name="connsiteX4" fmla="*/ 5556 w 3507582"/>
                    <a:gd name="connsiteY4" fmla="*/ 2256558 h 2256558"/>
                    <a:gd name="connsiteX0" fmla="*/ 5556 w 3526632"/>
                    <a:gd name="connsiteY0" fmla="*/ 2256558 h 2256558"/>
                    <a:gd name="connsiteX1" fmla="*/ 3526632 w 3526632"/>
                    <a:gd name="connsiteY1" fmla="*/ 74507 h 2256558"/>
                    <a:gd name="connsiteX2" fmla="*/ 3501231 w 3526632"/>
                    <a:gd name="connsiteY2" fmla="*/ 0 h 2256558"/>
                    <a:gd name="connsiteX3" fmla="*/ 0 w 3526632"/>
                    <a:gd name="connsiteY3" fmla="*/ 2148134 h 2256558"/>
                    <a:gd name="connsiteX4" fmla="*/ 5556 w 3526632"/>
                    <a:gd name="connsiteY4" fmla="*/ 2256558 h 2256558"/>
                    <a:gd name="connsiteX0" fmla="*/ 5556 w 3526632"/>
                    <a:gd name="connsiteY0" fmla="*/ 2271093 h 2271093"/>
                    <a:gd name="connsiteX1" fmla="*/ 3526632 w 3526632"/>
                    <a:gd name="connsiteY1" fmla="*/ 89042 h 2271093"/>
                    <a:gd name="connsiteX2" fmla="*/ 3496468 w 3526632"/>
                    <a:gd name="connsiteY2" fmla="*/ 0 h 2271093"/>
                    <a:gd name="connsiteX3" fmla="*/ 0 w 3526632"/>
                    <a:gd name="connsiteY3" fmla="*/ 2162669 h 2271093"/>
                    <a:gd name="connsiteX4" fmla="*/ 5556 w 3526632"/>
                    <a:gd name="connsiteY4" fmla="*/ 2271093 h 2271093"/>
                    <a:gd name="connsiteX0" fmla="*/ 10318 w 3526632"/>
                    <a:gd name="connsiteY0" fmla="*/ 2266248 h 2266248"/>
                    <a:gd name="connsiteX1" fmla="*/ 3526632 w 3526632"/>
                    <a:gd name="connsiteY1" fmla="*/ 89042 h 2266248"/>
                    <a:gd name="connsiteX2" fmla="*/ 3496468 w 3526632"/>
                    <a:gd name="connsiteY2" fmla="*/ 0 h 2266248"/>
                    <a:gd name="connsiteX3" fmla="*/ 0 w 3526632"/>
                    <a:gd name="connsiteY3" fmla="*/ 2162669 h 2266248"/>
                    <a:gd name="connsiteX4" fmla="*/ 10318 w 3526632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113266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74507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93887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8057" h="2266248">
                      <a:moveTo>
                        <a:pt x="10318" y="2266248"/>
                      </a:moveTo>
                      <a:lnTo>
                        <a:pt x="3498057" y="93887"/>
                      </a:lnTo>
                      <a:cubicBezTo>
                        <a:pt x="3497528" y="45634"/>
                        <a:pt x="3496997" y="48253"/>
                        <a:pt x="3496468" y="0"/>
                      </a:cubicBezTo>
                      <a:lnTo>
                        <a:pt x="0" y="2162669"/>
                      </a:lnTo>
                      <a:cubicBezTo>
                        <a:pt x="265" y="2218190"/>
                        <a:pt x="10053" y="2210727"/>
                        <a:pt x="10318" y="226624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6F83797B-4E87-2FA7-35CA-9336E52D2EF5}"/>
                    </a:ext>
                  </a:extLst>
                </p:cNvPr>
                <p:cNvSpPr/>
                <p:nvPr/>
              </p:nvSpPr>
              <p:spPr>
                <a:xfrm>
                  <a:off x="7150100" y="1898650"/>
                  <a:ext cx="3619500" cy="2146300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9500" h="2146300">
                      <a:moveTo>
                        <a:pt x="0" y="2133600"/>
                      </a:moveTo>
                      <a:lnTo>
                        <a:pt x="3511550" y="0"/>
                      </a:lnTo>
                      <a:lnTo>
                        <a:pt x="3619500" y="12700"/>
                      </a:lnTo>
                      <a:lnTo>
                        <a:pt x="120650" y="2146300"/>
                      </a:lnTo>
                      <a:lnTo>
                        <a:pt x="0" y="213360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C4572CE2-2530-0D83-6819-A5F51A8A1323}"/>
                    </a:ext>
                  </a:extLst>
                </p:cNvPr>
                <p:cNvSpPr/>
                <p:nvPr/>
              </p:nvSpPr>
              <p:spPr>
                <a:xfrm>
                  <a:off x="3418196" y="4467900"/>
                  <a:ext cx="1039806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AC15BF14-CF34-0DA7-6E4D-8B1F9DFE962E}"/>
                    </a:ext>
                  </a:extLst>
                </p:cNvPr>
                <p:cNvSpPr/>
                <p:nvPr/>
              </p:nvSpPr>
              <p:spPr>
                <a:xfrm>
                  <a:off x="4512910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0862F790-ADB9-E9D5-3E07-2693D261ABCF}"/>
                    </a:ext>
                  </a:extLst>
                </p:cNvPr>
                <p:cNvSpPr/>
                <p:nvPr/>
              </p:nvSpPr>
              <p:spPr>
                <a:xfrm rot="202971">
                  <a:off x="650643" y="3845966"/>
                  <a:ext cx="6587531" cy="1747218"/>
                </a:xfrm>
                <a:custGeom>
                  <a:avLst/>
                  <a:gdLst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2645069 w 6587531"/>
                    <a:gd name="connsiteY6" fmla="*/ 672431 h 1747218"/>
                    <a:gd name="connsiteX7" fmla="*/ 1754997 w 6587531"/>
                    <a:gd name="connsiteY7" fmla="*/ 727548 h 1747218"/>
                    <a:gd name="connsiteX8" fmla="*/ 1709740 w 6587531"/>
                    <a:gd name="connsiteY8" fmla="*/ 793689 h 1747218"/>
                    <a:gd name="connsiteX9" fmla="*/ 1719797 w 6587531"/>
                    <a:gd name="connsiteY9" fmla="*/ 1631471 h 1747218"/>
                    <a:gd name="connsiteX10" fmla="*/ 2685298 w 6587531"/>
                    <a:gd name="connsiteY10" fmla="*/ 1565330 h 1747218"/>
                    <a:gd name="connsiteX11" fmla="*/ 2680269 w 6587531"/>
                    <a:gd name="connsiteY11" fmla="*/ 733060 h 1747218"/>
                    <a:gd name="connsiteX12" fmla="*/ 2831129 w 6587531"/>
                    <a:gd name="connsiteY12" fmla="*/ 655896 h 1747218"/>
                    <a:gd name="connsiteX13" fmla="*/ 2805986 w 6587531"/>
                    <a:gd name="connsiteY13" fmla="*/ 738571 h 1747218"/>
                    <a:gd name="connsiteX14" fmla="*/ 2811015 w 6587531"/>
                    <a:gd name="connsiteY14" fmla="*/ 1554307 h 1747218"/>
                    <a:gd name="connsiteX15" fmla="*/ 3776515 w 6587531"/>
                    <a:gd name="connsiteY15" fmla="*/ 1515726 h 1747218"/>
                    <a:gd name="connsiteX16" fmla="*/ 3786572 w 6587531"/>
                    <a:gd name="connsiteY16" fmla="*/ 666919 h 1747218"/>
                    <a:gd name="connsiteX17" fmla="*/ 3706114 w 6587531"/>
                    <a:gd name="connsiteY17" fmla="*/ 606290 h 1747218"/>
                    <a:gd name="connsiteX18" fmla="*/ 5043735 w 6587531"/>
                    <a:gd name="connsiteY18" fmla="*/ 523615 h 1747218"/>
                    <a:gd name="connsiteX19" fmla="*/ 5003506 w 6587531"/>
                    <a:gd name="connsiteY19" fmla="*/ 573220 h 1747218"/>
                    <a:gd name="connsiteX20" fmla="*/ 4993449 w 6587531"/>
                    <a:gd name="connsiteY20" fmla="*/ 1444072 h 1747218"/>
                    <a:gd name="connsiteX21" fmla="*/ 5566715 w 6587531"/>
                    <a:gd name="connsiteY21" fmla="*/ 1394467 h 1747218"/>
                    <a:gd name="connsiteX22" fmla="*/ 5943864 w 6587531"/>
                    <a:gd name="connsiteY22" fmla="*/ 523615 h 1747218"/>
                    <a:gd name="connsiteX23" fmla="*/ 5888548 w 6587531"/>
                    <a:gd name="connsiteY23" fmla="*/ 485032 h 1747218"/>
                    <a:gd name="connsiteX24" fmla="*/ 668810 w 6587531"/>
                    <a:gd name="connsiteY24" fmla="*/ 777155 h 1747218"/>
                    <a:gd name="connsiteX25" fmla="*/ 623553 w 6587531"/>
                    <a:gd name="connsiteY25" fmla="*/ 837783 h 1747218"/>
                    <a:gd name="connsiteX26" fmla="*/ 1010759 w 6587531"/>
                    <a:gd name="connsiteY26" fmla="*/ 1675566 h 1747218"/>
                    <a:gd name="connsiteX27" fmla="*/ 1578997 w 6587531"/>
                    <a:gd name="connsiteY27" fmla="*/ 1636985 h 1747218"/>
                    <a:gd name="connsiteX28" fmla="*/ 1589054 w 6587531"/>
                    <a:gd name="connsiteY28" fmla="*/ 799202 h 1747218"/>
                    <a:gd name="connsiteX29" fmla="*/ 1533738 w 6587531"/>
                    <a:gd name="connsiteY29" fmla="*/ 738572 h 1747218"/>
                    <a:gd name="connsiteX30" fmla="*/ 0 w 6587531"/>
                    <a:gd name="connsiteY30" fmla="*/ 352751 h 1747218"/>
                    <a:gd name="connsiteX31" fmla="*/ 135773 w 6587531"/>
                    <a:gd name="connsiteY31" fmla="*/ 358263 h 1747218"/>
                    <a:gd name="connsiteX32" fmla="*/ 140802 w 6587531"/>
                    <a:gd name="connsiteY32" fmla="*/ 501568 h 1747218"/>
                    <a:gd name="connsiteX33" fmla="*/ 246403 w 6587531"/>
                    <a:gd name="connsiteY33" fmla="*/ 711014 h 1747218"/>
                    <a:gd name="connsiteX34" fmla="*/ 6366271 w 6587531"/>
                    <a:gd name="connsiteY34" fmla="*/ 363774 h 1747218"/>
                    <a:gd name="connsiteX35" fmla="*/ 6381356 w 6587531"/>
                    <a:gd name="connsiteY35" fmla="*/ 325193 h 1747218"/>
                    <a:gd name="connsiteX36" fmla="*/ 6446729 w 6587531"/>
                    <a:gd name="connsiteY36" fmla="*/ 170864 h 1747218"/>
                    <a:gd name="connsiteX37" fmla="*/ 6456786 w 6587531"/>
                    <a:gd name="connsiteY37" fmla="*/ 5512 h 1747218"/>
                    <a:gd name="connsiteX38" fmla="*/ 6572444 w 6587531"/>
                    <a:gd name="connsiteY38" fmla="*/ 0 h 1747218"/>
                    <a:gd name="connsiteX39" fmla="*/ 6577474 w 6587531"/>
                    <a:gd name="connsiteY39" fmla="*/ 165352 h 1747218"/>
                    <a:gd name="connsiteX40" fmla="*/ 6527187 w 6587531"/>
                    <a:gd name="connsiteY40" fmla="*/ 165352 h 1747218"/>
                    <a:gd name="connsiteX41" fmla="*/ 6517130 w 6587531"/>
                    <a:gd name="connsiteY41" fmla="*/ 341727 h 1747218"/>
                    <a:gd name="connsiteX42" fmla="*/ 6567416 w 6587531"/>
                    <a:gd name="connsiteY42" fmla="*/ 347240 h 1747218"/>
                    <a:gd name="connsiteX43" fmla="*/ 6587531 w 6587531"/>
                    <a:gd name="connsiteY43" fmla="*/ 435427 h 1747218"/>
                    <a:gd name="connsiteX44" fmla="*/ 6094723 w 6587531"/>
                    <a:gd name="connsiteY44" fmla="*/ 507079 h 1747218"/>
                    <a:gd name="connsiteX45" fmla="*/ 5652202 w 6587531"/>
                    <a:gd name="connsiteY45" fmla="*/ 1471632 h 1747218"/>
                    <a:gd name="connsiteX46" fmla="*/ 905157 w 6587531"/>
                    <a:gd name="connsiteY46" fmla="*/ 1747218 h 1747218"/>
                    <a:gd name="connsiteX47" fmla="*/ 482750 w 6587531"/>
                    <a:gd name="connsiteY47" fmla="*/ 837783 h 1747218"/>
                    <a:gd name="connsiteX48" fmla="*/ 15085 w 6587531"/>
                    <a:gd name="connsiteY48" fmla="*/ 821248 h 1747218"/>
                    <a:gd name="connsiteX49" fmla="*/ 10058 w 6587531"/>
                    <a:gd name="connsiteY49" fmla="*/ 733060 h 1747218"/>
                    <a:gd name="connsiteX50" fmla="*/ 70401 w 6587531"/>
                    <a:gd name="connsiteY50" fmla="*/ 733060 h 1747218"/>
                    <a:gd name="connsiteX51" fmla="*/ 60344 w 6587531"/>
                    <a:gd name="connsiteY51" fmla="*/ 529126 h 1747218"/>
                    <a:gd name="connsiteX52" fmla="*/ 10058 w 6587531"/>
                    <a:gd name="connsiteY52" fmla="*/ 523615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6587531" h="1747218">
                      <a:moveTo>
                        <a:pt x="3952518" y="595267"/>
                      </a:moveTo>
                      <a:lnTo>
                        <a:pt x="3897203" y="661408"/>
                      </a:lnTo>
                      <a:lnTo>
                        <a:pt x="3897203" y="1510214"/>
                      </a:lnTo>
                      <a:lnTo>
                        <a:pt x="4872761" y="1444073"/>
                      </a:lnTo>
                      <a:cubicBezTo>
                        <a:pt x="4871085" y="1161138"/>
                        <a:pt x="4869408" y="878202"/>
                        <a:pt x="4867733" y="595267"/>
                      </a:cubicBezTo>
                      <a:lnTo>
                        <a:pt x="4827504" y="545662"/>
                      </a:lnTo>
                      <a:lnTo>
                        <a:pt x="3952518" y="595267"/>
                      </a:lnTo>
                      <a:close/>
                      <a:moveTo>
                        <a:pt x="2645069" y="672431"/>
                      </a:moveTo>
                      <a:lnTo>
                        <a:pt x="1754997" y="727548"/>
                      </a:lnTo>
                      <a:cubicBezTo>
                        <a:pt x="1731366" y="756050"/>
                        <a:pt x="1728899" y="770223"/>
                        <a:pt x="1709740" y="793689"/>
                      </a:cubicBezTo>
                      <a:lnTo>
                        <a:pt x="1719797" y="1631471"/>
                      </a:lnTo>
                      <a:lnTo>
                        <a:pt x="2685298" y="1565330"/>
                      </a:lnTo>
                      <a:cubicBezTo>
                        <a:pt x="2683621" y="1287908"/>
                        <a:pt x="2681946" y="1010483"/>
                        <a:pt x="2680269" y="733060"/>
                      </a:cubicBezTo>
                      <a:lnTo>
                        <a:pt x="2645069" y="672431"/>
                      </a:lnTo>
                      <a:close/>
                      <a:moveTo>
                        <a:pt x="2831129" y="655896"/>
                      </a:moveTo>
                      <a:lnTo>
                        <a:pt x="2805986" y="738571"/>
                      </a:lnTo>
                      <a:cubicBezTo>
                        <a:pt x="2802634" y="1008645"/>
                        <a:pt x="2814367" y="1284233"/>
                        <a:pt x="2811015" y="1554307"/>
                      </a:cubicBezTo>
                      <a:lnTo>
                        <a:pt x="3776515" y="1515726"/>
                      </a:lnTo>
                      <a:lnTo>
                        <a:pt x="3786572" y="666919"/>
                      </a:lnTo>
                      <a:lnTo>
                        <a:pt x="3706114" y="606290"/>
                      </a:lnTo>
                      <a:lnTo>
                        <a:pt x="2831129" y="655896"/>
                      </a:lnTo>
                      <a:close/>
                      <a:moveTo>
                        <a:pt x="5043735" y="523615"/>
                      </a:moveTo>
                      <a:lnTo>
                        <a:pt x="5003506" y="573220"/>
                      </a:lnTo>
                      <a:lnTo>
                        <a:pt x="4993449" y="1444072"/>
                      </a:lnTo>
                      <a:lnTo>
                        <a:pt x="5566715" y="1394467"/>
                      </a:lnTo>
                      <a:lnTo>
                        <a:pt x="5943864" y="523615"/>
                      </a:lnTo>
                      <a:lnTo>
                        <a:pt x="5888548" y="485032"/>
                      </a:lnTo>
                      <a:lnTo>
                        <a:pt x="5043735" y="523615"/>
                      </a:lnTo>
                      <a:close/>
                      <a:moveTo>
                        <a:pt x="668810" y="777155"/>
                      </a:moveTo>
                      <a:lnTo>
                        <a:pt x="623553" y="837783"/>
                      </a:lnTo>
                      <a:lnTo>
                        <a:pt x="1010759" y="1675566"/>
                      </a:lnTo>
                      <a:lnTo>
                        <a:pt x="1578997" y="1636985"/>
                      </a:lnTo>
                      <a:lnTo>
                        <a:pt x="1589054" y="799202"/>
                      </a:lnTo>
                      <a:lnTo>
                        <a:pt x="1533738" y="738572"/>
                      </a:lnTo>
                      <a:lnTo>
                        <a:pt x="668810" y="777155"/>
                      </a:lnTo>
                      <a:close/>
                      <a:moveTo>
                        <a:pt x="0" y="352751"/>
                      </a:moveTo>
                      <a:lnTo>
                        <a:pt x="132975" y="351273"/>
                      </a:lnTo>
                      <a:lnTo>
                        <a:pt x="140802" y="501568"/>
                      </a:lnTo>
                      <a:lnTo>
                        <a:pt x="246403" y="711014"/>
                      </a:lnTo>
                      <a:lnTo>
                        <a:pt x="6366271" y="363774"/>
                      </a:lnTo>
                      <a:lnTo>
                        <a:pt x="6381356" y="325193"/>
                      </a:lnTo>
                      <a:lnTo>
                        <a:pt x="6446729" y="170864"/>
                      </a:lnTo>
                      <a:lnTo>
                        <a:pt x="6456786" y="5512"/>
                      </a:lnTo>
                      <a:lnTo>
                        <a:pt x="6572444" y="0"/>
                      </a:lnTo>
                      <a:lnTo>
                        <a:pt x="6577474" y="165352"/>
                      </a:lnTo>
                      <a:lnTo>
                        <a:pt x="6527187" y="165352"/>
                      </a:lnTo>
                      <a:lnTo>
                        <a:pt x="6517130" y="341727"/>
                      </a:lnTo>
                      <a:lnTo>
                        <a:pt x="6567416" y="347240"/>
                      </a:lnTo>
                      <a:lnTo>
                        <a:pt x="6587531" y="435427"/>
                      </a:lnTo>
                      <a:lnTo>
                        <a:pt x="6094723" y="507079"/>
                      </a:lnTo>
                      <a:lnTo>
                        <a:pt x="5652202" y="1471632"/>
                      </a:lnTo>
                      <a:lnTo>
                        <a:pt x="905157" y="1747218"/>
                      </a:lnTo>
                      <a:lnTo>
                        <a:pt x="482750" y="837783"/>
                      </a:lnTo>
                      <a:lnTo>
                        <a:pt x="15085" y="821248"/>
                      </a:lnTo>
                      <a:lnTo>
                        <a:pt x="10058" y="733060"/>
                      </a:lnTo>
                      <a:lnTo>
                        <a:pt x="70401" y="733060"/>
                      </a:lnTo>
                      <a:lnTo>
                        <a:pt x="60344" y="529126"/>
                      </a:lnTo>
                      <a:lnTo>
                        <a:pt x="10058" y="523615"/>
                      </a:lnTo>
                      <a:lnTo>
                        <a:pt x="0" y="352751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98ADC5D-8538-EBE8-BD5D-ACE9F0F5F224}"/>
                  </a:ext>
                </a:extLst>
              </p:cNvPr>
              <p:cNvGrpSpPr/>
              <p:nvPr/>
            </p:nvGrpSpPr>
            <p:grpSpPr>
              <a:xfrm>
                <a:off x="432543" y="2406813"/>
                <a:ext cx="7520945" cy="2751174"/>
                <a:chOff x="650643" y="1889774"/>
                <a:chExt cx="10124092" cy="3703410"/>
              </a:xfrm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6AE7E552-7F56-CC5F-FF5B-4708D1509A37}"/>
                    </a:ext>
                  </a:extLst>
                </p:cNvPr>
                <p:cNvSpPr/>
                <p:nvPr/>
              </p:nvSpPr>
              <p:spPr>
                <a:xfrm>
                  <a:off x="1609728" y="4224909"/>
                  <a:ext cx="6269407" cy="1163406"/>
                </a:xfrm>
                <a:custGeom>
                  <a:avLst/>
                  <a:gdLst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6129580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4552487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4552487 w 9136251"/>
                    <a:gd name="connsiteY3" fmla="*/ 2138766 h 2138766"/>
                    <a:gd name="connsiteX4" fmla="*/ 0 w 9136251"/>
                    <a:gd name="connsiteY4" fmla="*/ 2131017 h 2138766"/>
                    <a:gd name="connsiteX5" fmla="*/ 3502617 w 9136251"/>
                    <a:gd name="connsiteY5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4552487 w 9136251"/>
                    <a:gd name="connsiteY2" fmla="*/ 2138766 h 2138766"/>
                    <a:gd name="connsiteX3" fmla="*/ 0 w 9136251"/>
                    <a:gd name="connsiteY3" fmla="*/ 2131017 h 2138766"/>
                    <a:gd name="connsiteX4" fmla="*/ 3502617 w 9136251"/>
                    <a:gd name="connsiteY4" fmla="*/ 0 h 2138766"/>
                    <a:gd name="connsiteX0" fmla="*/ 3502617 w 6208441"/>
                    <a:gd name="connsiteY0" fmla="*/ 0 h 2138766"/>
                    <a:gd name="connsiteX1" fmla="*/ 6208441 w 6208441"/>
                    <a:gd name="connsiteY1" fmla="*/ 975360 h 2138766"/>
                    <a:gd name="connsiteX2" fmla="*/ 4552487 w 6208441"/>
                    <a:gd name="connsiteY2" fmla="*/ 2138766 h 2138766"/>
                    <a:gd name="connsiteX3" fmla="*/ 0 w 6208441"/>
                    <a:gd name="connsiteY3" fmla="*/ 2131017 h 2138766"/>
                    <a:gd name="connsiteX4" fmla="*/ 3502617 w 6208441"/>
                    <a:gd name="connsiteY4" fmla="*/ 0 h 2138766"/>
                    <a:gd name="connsiteX0" fmla="*/ 1827427 w 6208441"/>
                    <a:gd name="connsiteY0" fmla="*/ 45720 h 1163406"/>
                    <a:gd name="connsiteX1" fmla="*/ 6208441 w 6208441"/>
                    <a:gd name="connsiteY1" fmla="*/ 0 h 1163406"/>
                    <a:gd name="connsiteX2" fmla="*/ 4552487 w 6208441"/>
                    <a:gd name="connsiteY2" fmla="*/ 1163406 h 1163406"/>
                    <a:gd name="connsiteX3" fmla="*/ 0 w 6208441"/>
                    <a:gd name="connsiteY3" fmla="*/ 1155657 h 1163406"/>
                    <a:gd name="connsiteX4" fmla="*/ 1827427 w 6208441"/>
                    <a:gd name="connsiteY4" fmla="*/ 45720 h 1163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08441" h="1163406">
                      <a:moveTo>
                        <a:pt x="1827427" y="45720"/>
                      </a:moveTo>
                      <a:lnTo>
                        <a:pt x="6208441" y="0"/>
                      </a:lnTo>
                      <a:lnTo>
                        <a:pt x="4552487" y="1163406"/>
                      </a:lnTo>
                      <a:lnTo>
                        <a:pt x="0" y="1155657"/>
                      </a:lnTo>
                      <a:lnTo>
                        <a:pt x="1827427" y="4572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17C3C01E-3D05-38EA-EADC-080F089F4EAC}"/>
                    </a:ext>
                  </a:extLst>
                </p:cNvPr>
                <p:cNvSpPr/>
                <p:nvPr/>
              </p:nvSpPr>
              <p:spPr>
                <a:xfrm>
                  <a:off x="5608320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1" name="Freeform: Shape 90">
                  <a:extLst>
                    <a:ext uri="{FF2B5EF4-FFF2-40B4-BE49-F238E27FC236}">
                      <a16:creationId xmlns:a16="http://schemas.microsoft.com/office/drawing/2014/main" id="{083ED11A-36F3-6CD3-9D2B-A269A71DAF0C}"/>
                    </a:ext>
                  </a:extLst>
                </p:cNvPr>
                <p:cNvSpPr/>
                <p:nvPr/>
              </p:nvSpPr>
              <p:spPr>
                <a:xfrm>
                  <a:off x="1271588" y="4467225"/>
                  <a:ext cx="985837" cy="919163"/>
                </a:xfrm>
                <a:custGeom>
                  <a:avLst/>
                  <a:gdLst>
                    <a:gd name="connsiteX0" fmla="*/ 352425 w 985837"/>
                    <a:gd name="connsiteY0" fmla="*/ 919163 h 919163"/>
                    <a:gd name="connsiteX1" fmla="*/ 0 w 985837"/>
                    <a:gd name="connsiteY1" fmla="*/ 66675 h 919163"/>
                    <a:gd name="connsiteX2" fmla="*/ 52387 w 985837"/>
                    <a:gd name="connsiteY2" fmla="*/ 4763 h 919163"/>
                    <a:gd name="connsiteX3" fmla="*/ 914400 w 985837"/>
                    <a:gd name="connsiteY3" fmla="*/ 0 h 919163"/>
                    <a:gd name="connsiteX4" fmla="*/ 985837 w 985837"/>
                    <a:gd name="connsiteY4" fmla="*/ 80963 h 919163"/>
                    <a:gd name="connsiteX5" fmla="*/ 942975 w 985837"/>
                    <a:gd name="connsiteY5" fmla="*/ 552450 h 919163"/>
                    <a:gd name="connsiteX6" fmla="*/ 352425 w 985837"/>
                    <a:gd name="connsiteY6" fmla="*/ 919163 h 919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85837" h="919163">
                      <a:moveTo>
                        <a:pt x="352425" y="919163"/>
                      </a:moveTo>
                      <a:lnTo>
                        <a:pt x="0" y="66675"/>
                      </a:lnTo>
                      <a:lnTo>
                        <a:pt x="52387" y="4763"/>
                      </a:lnTo>
                      <a:lnTo>
                        <a:pt x="914400" y="0"/>
                      </a:lnTo>
                      <a:lnTo>
                        <a:pt x="985837" y="80963"/>
                      </a:lnTo>
                      <a:lnTo>
                        <a:pt x="942975" y="552450"/>
                      </a:lnTo>
                      <a:lnTo>
                        <a:pt x="352425" y="91916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161FE599-7686-E4A1-4161-9F4A7B339E4D}"/>
                    </a:ext>
                  </a:extLst>
                </p:cNvPr>
                <p:cNvSpPr/>
                <p:nvPr/>
              </p:nvSpPr>
              <p:spPr>
                <a:xfrm>
                  <a:off x="2329965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A19B83C1-1740-BC30-14EA-B99A6723FA01}"/>
                    </a:ext>
                  </a:extLst>
                </p:cNvPr>
                <p:cNvSpPr/>
                <p:nvPr/>
              </p:nvSpPr>
              <p:spPr>
                <a:xfrm>
                  <a:off x="6267450" y="2761816"/>
                  <a:ext cx="3790540" cy="2690137"/>
                </a:xfrm>
                <a:custGeom>
                  <a:avLst/>
                  <a:gdLst>
                    <a:gd name="connsiteX0" fmla="*/ 0 w 3779520"/>
                    <a:gd name="connsiteY0" fmla="*/ 2689860 h 2689860"/>
                    <a:gd name="connsiteX1" fmla="*/ 480060 w 3779520"/>
                    <a:gd name="connsiteY1" fmla="*/ 1752600 h 2689860"/>
                    <a:gd name="connsiteX2" fmla="*/ 967740 w 3779520"/>
                    <a:gd name="connsiteY2" fmla="*/ 1706880 h 2689860"/>
                    <a:gd name="connsiteX3" fmla="*/ 3779520 w 3779520"/>
                    <a:gd name="connsiteY3" fmla="*/ 0 h 2689860"/>
                    <a:gd name="connsiteX4" fmla="*/ 3489960 w 3779520"/>
                    <a:gd name="connsiteY4" fmla="*/ 563880 h 2689860"/>
                    <a:gd name="connsiteX5" fmla="*/ 0 w 3779520"/>
                    <a:gd name="connsiteY5" fmla="*/ 2689860 h 268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79520" h="2689860">
                      <a:moveTo>
                        <a:pt x="0" y="2689860"/>
                      </a:moveTo>
                      <a:lnTo>
                        <a:pt x="480060" y="1752600"/>
                      </a:lnTo>
                      <a:lnTo>
                        <a:pt x="967740" y="1706880"/>
                      </a:lnTo>
                      <a:lnTo>
                        <a:pt x="3779520" y="0"/>
                      </a:lnTo>
                      <a:lnTo>
                        <a:pt x="3489960" y="563880"/>
                      </a:lnTo>
                      <a:lnTo>
                        <a:pt x="0" y="268986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solidFill>
                    <a:srgbClr val="0D0D0D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Freeform: Shape 93">
                  <a:extLst>
                    <a:ext uri="{FF2B5EF4-FFF2-40B4-BE49-F238E27FC236}">
                      <a16:creationId xmlns:a16="http://schemas.microsoft.com/office/drawing/2014/main" id="{01A46E23-85D7-61E4-FA93-9F32D66920C0}"/>
                    </a:ext>
                  </a:extLst>
                </p:cNvPr>
                <p:cNvSpPr/>
                <p:nvPr/>
              </p:nvSpPr>
              <p:spPr>
                <a:xfrm>
                  <a:off x="7194730" y="2093222"/>
                  <a:ext cx="3505200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46038 w 3507582"/>
                    <a:gd name="connsiteY0" fmla="*/ 2234755 h 2234755"/>
                    <a:gd name="connsiteX1" fmla="*/ 3507582 w 3507582"/>
                    <a:gd name="connsiteY1" fmla="*/ 152026 h 2234755"/>
                    <a:gd name="connsiteX2" fmla="*/ 3501231 w 3507582"/>
                    <a:gd name="connsiteY2" fmla="*/ 0 h 2234755"/>
                    <a:gd name="connsiteX3" fmla="*/ 0 w 3507582"/>
                    <a:gd name="connsiteY3" fmla="*/ 2148134 h 2234755"/>
                    <a:gd name="connsiteX4" fmla="*/ 46038 w 3507582"/>
                    <a:gd name="connsiteY4" fmla="*/ 2234755 h 2234755"/>
                    <a:gd name="connsiteX0" fmla="*/ 11 w 3511561"/>
                    <a:gd name="connsiteY0" fmla="*/ 2334075 h 2334075"/>
                    <a:gd name="connsiteX1" fmla="*/ 3511561 w 3511561"/>
                    <a:gd name="connsiteY1" fmla="*/ 152026 h 2334075"/>
                    <a:gd name="connsiteX2" fmla="*/ 3505210 w 3511561"/>
                    <a:gd name="connsiteY2" fmla="*/ 0 h 2334075"/>
                    <a:gd name="connsiteX3" fmla="*/ 3979 w 3511561"/>
                    <a:gd name="connsiteY3" fmla="*/ 2148134 h 2334075"/>
                    <a:gd name="connsiteX4" fmla="*/ 11 w 3511561"/>
                    <a:gd name="connsiteY4" fmla="*/ 2334075 h 2334075"/>
                    <a:gd name="connsiteX0" fmla="*/ 3176 w 3507582"/>
                    <a:gd name="connsiteY0" fmla="*/ 2314695 h 2314695"/>
                    <a:gd name="connsiteX1" fmla="*/ 3507582 w 3507582"/>
                    <a:gd name="connsiteY1" fmla="*/ 152026 h 2314695"/>
                    <a:gd name="connsiteX2" fmla="*/ 3501231 w 3507582"/>
                    <a:gd name="connsiteY2" fmla="*/ 0 h 2314695"/>
                    <a:gd name="connsiteX3" fmla="*/ 0 w 3507582"/>
                    <a:gd name="connsiteY3" fmla="*/ 2148134 h 2314695"/>
                    <a:gd name="connsiteX4" fmla="*/ 3176 w 3507582"/>
                    <a:gd name="connsiteY4" fmla="*/ 2314695 h 2314695"/>
                    <a:gd name="connsiteX0" fmla="*/ 3176 w 3507582"/>
                    <a:gd name="connsiteY0" fmla="*/ 2314695 h 2314695"/>
                    <a:gd name="connsiteX1" fmla="*/ 3507582 w 3507582"/>
                    <a:gd name="connsiteY1" fmla="*/ 152026 h 2314695"/>
                    <a:gd name="connsiteX2" fmla="*/ 3501231 w 3507582"/>
                    <a:gd name="connsiteY2" fmla="*/ 0 h 2314695"/>
                    <a:gd name="connsiteX3" fmla="*/ 0 w 3507582"/>
                    <a:gd name="connsiteY3" fmla="*/ 2148134 h 2314695"/>
                    <a:gd name="connsiteX4" fmla="*/ 3176 w 3507582"/>
                    <a:gd name="connsiteY4" fmla="*/ 2314695 h 2314695"/>
                    <a:gd name="connsiteX0" fmla="*/ 3176 w 3501238"/>
                    <a:gd name="connsiteY0" fmla="*/ 2314695 h 2314695"/>
                    <a:gd name="connsiteX1" fmla="*/ 3474244 w 3501238"/>
                    <a:gd name="connsiteY1" fmla="*/ 142336 h 2314695"/>
                    <a:gd name="connsiteX2" fmla="*/ 3501231 w 3501238"/>
                    <a:gd name="connsiteY2" fmla="*/ 0 h 2314695"/>
                    <a:gd name="connsiteX3" fmla="*/ 0 w 3501238"/>
                    <a:gd name="connsiteY3" fmla="*/ 2148134 h 2314695"/>
                    <a:gd name="connsiteX4" fmla="*/ 3176 w 3501238"/>
                    <a:gd name="connsiteY4" fmla="*/ 2314695 h 2314695"/>
                    <a:gd name="connsiteX0" fmla="*/ 3176 w 3512344"/>
                    <a:gd name="connsiteY0" fmla="*/ 2314695 h 2314695"/>
                    <a:gd name="connsiteX1" fmla="*/ 3512344 w 3512344"/>
                    <a:gd name="connsiteY1" fmla="*/ 161715 h 2314695"/>
                    <a:gd name="connsiteX2" fmla="*/ 3501231 w 3512344"/>
                    <a:gd name="connsiteY2" fmla="*/ 0 h 2314695"/>
                    <a:gd name="connsiteX3" fmla="*/ 0 w 3512344"/>
                    <a:gd name="connsiteY3" fmla="*/ 2148134 h 2314695"/>
                    <a:gd name="connsiteX4" fmla="*/ 3176 w 3512344"/>
                    <a:gd name="connsiteY4" fmla="*/ 2314695 h 2314695"/>
                    <a:gd name="connsiteX0" fmla="*/ 3176 w 3505200"/>
                    <a:gd name="connsiteY0" fmla="*/ 2314695 h 2314695"/>
                    <a:gd name="connsiteX1" fmla="*/ 3505200 w 3505200"/>
                    <a:gd name="connsiteY1" fmla="*/ 159293 h 2314695"/>
                    <a:gd name="connsiteX2" fmla="*/ 3501231 w 3505200"/>
                    <a:gd name="connsiteY2" fmla="*/ 0 h 2314695"/>
                    <a:gd name="connsiteX3" fmla="*/ 0 w 3505200"/>
                    <a:gd name="connsiteY3" fmla="*/ 2148134 h 2314695"/>
                    <a:gd name="connsiteX4" fmla="*/ 3176 w 3505200"/>
                    <a:gd name="connsiteY4" fmla="*/ 2314695 h 2314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5200" h="2314695">
                      <a:moveTo>
                        <a:pt x="3176" y="2314695"/>
                      </a:moveTo>
                      <a:lnTo>
                        <a:pt x="3505200" y="159293"/>
                      </a:lnTo>
                      <a:cubicBezTo>
                        <a:pt x="3504671" y="111040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2911" y="2259174"/>
                        <a:pt x="3176" y="2314695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EFC2E416-1726-156D-DB9D-FE03BD908A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60010" y="2069472"/>
                  <a:ext cx="3514725" cy="21376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5F5CDDC3-86F0-BB5E-4DB8-AD98EF109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1194" y="4302412"/>
                  <a:ext cx="144087" cy="8763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7" name="Freeform: Shape 96">
                  <a:extLst>
                    <a:ext uri="{FF2B5EF4-FFF2-40B4-BE49-F238E27FC236}">
                      <a16:creationId xmlns:a16="http://schemas.microsoft.com/office/drawing/2014/main" id="{26CE2A81-03C5-7455-6874-550E26D7C1F5}"/>
                    </a:ext>
                  </a:extLst>
                </p:cNvPr>
                <p:cNvSpPr/>
                <p:nvPr/>
              </p:nvSpPr>
              <p:spPr>
                <a:xfrm>
                  <a:off x="866614" y="2244671"/>
                  <a:ext cx="9225967" cy="2138766"/>
                </a:xfrm>
                <a:custGeom>
                  <a:avLst/>
                  <a:gdLst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6129580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36251" h="2138766">
                      <a:moveTo>
                        <a:pt x="3502617" y="0"/>
                      </a:moveTo>
                      <a:lnTo>
                        <a:pt x="9136251" y="0"/>
                      </a:lnTo>
                      <a:lnTo>
                        <a:pt x="6230319" y="1790055"/>
                      </a:lnTo>
                      <a:lnTo>
                        <a:pt x="6222570" y="1937288"/>
                      </a:lnTo>
                      <a:lnTo>
                        <a:pt x="6129580" y="2138766"/>
                      </a:lnTo>
                      <a:lnTo>
                        <a:pt x="0" y="2131017"/>
                      </a:lnTo>
                      <a:lnTo>
                        <a:pt x="3502617" y="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8" name="Freeform: Shape 97">
                  <a:extLst>
                    <a:ext uri="{FF2B5EF4-FFF2-40B4-BE49-F238E27FC236}">
                      <a16:creationId xmlns:a16="http://schemas.microsoft.com/office/drawing/2014/main" id="{97612E65-E2CA-2547-47BD-8AAF028B9C10}"/>
                    </a:ext>
                  </a:extLst>
                </p:cNvPr>
                <p:cNvSpPr/>
                <p:nvPr/>
              </p:nvSpPr>
              <p:spPr>
                <a:xfrm>
                  <a:off x="7192385" y="2246127"/>
                  <a:ext cx="3557587" cy="2146300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42069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545681"/>
                    <a:gd name="connsiteY0" fmla="*/ 2133600 h 2146300"/>
                    <a:gd name="connsiteX1" fmla="*/ 3511550 w 3545681"/>
                    <a:gd name="connsiteY1" fmla="*/ 0 h 2146300"/>
                    <a:gd name="connsiteX2" fmla="*/ 3545681 w 3545681"/>
                    <a:gd name="connsiteY2" fmla="*/ 15081 h 2146300"/>
                    <a:gd name="connsiteX3" fmla="*/ 42069 w 3545681"/>
                    <a:gd name="connsiteY3" fmla="*/ 2146300 h 2146300"/>
                    <a:gd name="connsiteX4" fmla="*/ 0 w 3545681"/>
                    <a:gd name="connsiteY4" fmla="*/ 2133600 h 2146300"/>
                    <a:gd name="connsiteX0" fmla="*/ 0 w 3559968"/>
                    <a:gd name="connsiteY0" fmla="*/ 2133600 h 2146300"/>
                    <a:gd name="connsiteX1" fmla="*/ 3511550 w 3559968"/>
                    <a:gd name="connsiteY1" fmla="*/ 0 h 2146300"/>
                    <a:gd name="connsiteX2" fmla="*/ 3559968 w 3559968"/>
                    <a:gd name="connsiteY2" fmla="*/ 10319 h 2146300"/>
                    <a:gd name="connsiteX3" fmla="*/ 42069 w 3559968"/>
                    <a:gd name="connsiteY3" fmla="*/ 2146300 h 2146300"/>
                    <a:gd name="connsiteX4" fmla="*/ 0 w 3559968"/>
                    <a:gd name="connsiteY4" fmla="*/ 2133600 h 2146300"/>
                    <a:gd name="connsiteX0" fmla="*/ 0 w 3557587"/>
                    <a:gd name="connsiteY0" fmla="*/ 2133600 h 2146300"/>
                    <a:gd name="connsiteX1" fmla="*/ 3511550 w 3557587"/>
                    <a:gd name="connsiteY1" fmla="*/ 0 h 2146300"/>
                    <a:gd name="connsiteX2" fmla="*/ 3557587 w 3557587"/>
                    <a:gd name="connsiteY2" fmla="*/ 5556 h 2146300"/>
                    <a:gd name="connsiteX3" fmla="*/ 42069 w 3557587"/>
                    <a:gd name="connsiteY3" fmla="*/ 2146300 h 2146300"/>
                    <a:gd name="connsiteX4" fmla="*/ 0 w 3557587"/>
                    <a:gd name="connsiteY4" fmla="*/ 21336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57587" h="2146300">
                      <a:moveTo>
                        <a:pt x="0" y="2133600"/>
                      </a:moveTo>
                      <a:lnTo>
                        <a:pt x="3511550" y="0"/>
                      </a:lnTo>
                      <a:lnTo>
                        <a:pt x="3557587" y="5556"/>
                      </a:lnTo>
                      <a:lnTo>
                        <a:pt x="42069" y="2146300"/>
                      </a:lnTo>
                      <a:lnTo>
                        <a:pt x="0" y="213360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99" name="Freeform: Shape 98">
                  <a:extLst>
                    <a:ext uri="{FF2B5EF4-FFF2-40B4-BE49-F238E27FC236}">
                      <a16:creationId xmlns:a16="http://schemas.microsoft.com/office/drawing/2014/main" id="{14D5F9A4-BB29-E2D7-5057-A97D46248B91}"/>
                    </a:ext>
                  </a:extLst>
                </p:cNvPr>
                <p:cNvSpPr/>
                <p:nvPr/>
              </p:nvSpPr>
              <p:spPr>
                <a:xfrm>
                  <a:off x="688345" y="1889774"/>
                  <a:ext cx="3633788" cy="2119321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40932"/>
                    <a:gd name="connsiteY0" fmla="*/ 2155402 h 2155990"/>
                    <a:gd name="connsiteX1" fmla="*/ 3509170 w 3640932"/>
                    <a:gd name="connsiteY1" fmla="*/ 0 h 2155990"/>
                    <a:gd name="connsiteX2" fmla="*/ 3640932 w 3640932"/>
                    <a:gd name="connsiteY2" fmla="*/ 15123 h 2155990"/>
                    <a:gd name="connsiteX3" fmla="*/ 132557 w 3640932"/>
                    <a:gd name="connsiteY3" fmla="*/ 2155990 h 2155990"/>
                    <a:gd name="connsiteX4" fmla="*/ 0 w 3640932"/>
                    <a:gd name="connsiteY4" fmla="*/ 2155402 h 2155990"/>
                    <a:gd name="connsiteX0" fmla="*/ 0 w 3640932"/>
                    <a:gd name="connsiteY0" fmla="*/ 2155402 h 2160834"/>
                    <a:gd name="connsiteX1" fmla="*/ 3509170 w 3640932"/>
                    <a:gd name="connsiteY1" fmla="*/ 0 h 2160834"/>
                    <a:gd name="connsiteX2" fmla="*/ 3640932 w 3640932"/>
                    <a:gd name="connsiteY2" fmla="*/ 15123 h 2160834"/>
                    <a:gd name="connsiteX3" fmla="*/ 132557 w 3640932"/>
                    <a:gd name="connsiteY3" fmla="*/ 2160834 h 2160834"/>
                    <a:gd name="connsiteX4" fmla="*/ 0 w 3640932"/>
                    <a:gd name="connsiteY4" fmla="*/ 2155402 h 2160834"/>
                    <a:gd name="connsiteX0" fmla="*/ 0 w 3640932"/>
                    <a:gd name="connsiteY0" fmla="*/ 2150557 h 2160834"/>
                    <a:gd name="connsiteX1" fmla="*/ 3509170 w 3640932"/>
                    <a:gd name="connsiteY1" fmla="*/ 0 h 2160834"/>
                    <a:gd name="connsiteX2" fmla="*/ 3640932 w 3640932"/>
                    <a:gd name="connsiteY2" fmla="*/ 15123 h 2160834"/>
                    <a:gd name="connsiteX3" fmla="*/ 132557 w 3640932"/>
                    <a:gd name="connsiteY3" fmla="*/ 2160834 h 2160834"/>
                    <a:gd name="connsiteX4" fmla="*/ 0 w 3640932"/>
                    <a:gd name="connsiteY4" fmla="*/ 2150557 h 2160834"/>
                    <a:gd name="connsiteX0" fmla="*/ 0 w 3640932"/>
                    <a:gd name="connsiteY0" fmla="*/ 2150557 h 2153566"/>
                    <a:gd name="connsiteX1" fmla="*/ 3509170 w 3640932"/>
                    <a:gd name="connsiteY1" fmla="*/ 0 h 2153566"/>
                    <a:gd name="connsiteX2" fmla="*/ 3640932 w 3640932"/>
                    <a:gd name="connsiteY2" fmla="*/ 15123 h 2153566"/>
                    <a:gd name="connsiteX3" fmla="*/ 132557 w 3640932"/>
                    <a:gd name="connsiteY3" fmla="*/ 2153566 h 2153566"/>
                    <a:gd name="connsiteX4" fmla="*/ 0 w 3640932"/>
                    <a:gd name="connsiteY4" fmla="*/ 2150557 h 2153566"/>
                    <a:gd name="connsiteX0" fmla="*/ 0 w 3640932"/>
                    <a:gd name="connsiteY0" fmla="*/ 2152979 h 2155988"/>
                    <a:gd name="connsiteX1" fmla="*/ 3502026 w 3640932"/>
                    <a:gd name="connsiteY1" fmla="*/ 0 h 2155988"/>
                    <a:gd name="connsiteX2" fmla="*/ 3640932 w 3640932"/>
                    <a:gd name="connsiteY2" fmla="*/ 17545 h 2155988"/>
                    <a:gd name="connsiteX3" fmla="*/ 132557 w 3640932"/>
                    <a:gd name="connsiteY3" fmla="*/ 2155988 h 2155988"/>
                    <a:gd name="connsiteX4" fmla="*/ 0 w 3640932"/>
                    <a:gd name="connsiteY4" fmla="*/ 2152979 h 2155988"/>
                    <a:gd name="connsiteX0" fmla="*/ 0 w 3633788"/>
                    <a:gd name="connsiteY0" fmla="*/ 2152979 h 2155988"/>
                    <a:gd name="connsiteX1" fmla="*/ 3502026 w 3633788"/>
                    <a:gd name="connsiteY1" fmla="*/ 0 h 2155988"/>
                    <a:gd name="connsiteX2" fmla="*/ 3633788 w 3633788"/>
                    <a:gd name="connsiteY2" fmla="*/ 10278 h 2155988"/>
                    <a:gd name="connsiteX3" fmla="*/ 132557 w 3633788"/>
                    <a:gd name="connsiteY3" fmla="*/ 2155988 h 2155988"/>
                    <a:gd name="connsiteX4" fmla="*/ 0 w 3633788"/>
                    <a:gd name="connsiteY4" fmla="*/ 2152979 h 2155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33788" h="2155988">
                      <a:moveTo>
                        <a:pt x="0" y="2152979"/>
                      </a:moveTo>
                      <a:lnTo>
                        <a:pt x="3502026" y="0"/>
                      </a:lnTo>
                      <a:lnTo>
                        <a:pt x="3633788" y="10278"/>
                      </a:lnTo>
                      <a:lnTo>
                        <a:pt x="132557" y="2155988"/>
                      </a:lnTo>
                      <a:lnTo>
                        <a:pt x="0" y="2152979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0" name="Freeform: Shape 99">
                  <a:extLst>
                    <a:ext uri="{FF2B5EF4-FFF2-40B4-BE49-F238E27FC236}">
                      <a16:creationId xmlns:a16="http://schemas.microsoft.com/office/drawing/2014/main" id="{A7AFA8A9-9472-6B83-A110-6DD8527734B5}"/>
                    </a:ext>
                  </a:extLst>
                </p:cNvPr>
                <p:cNvSpPr/>
                <p:nvPr/>
              </p:nvSpPr>
              <p:spPr>
                <a:xfrm>
                  <a:off x="820287" y="1899978"/>
                  <a:ext cx="3507582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7582" h="2314696">
                      <a:moveTo>
                        <a:pt x="794" y="2314696"/>
                      </a:moveTo>
                      <a:lnTo>
                        <a:pt x="3507582" y="152026"/>
                      </a:lnTo>
                      <a:cubicBezTo>
                        <a:pt x="3507053" y="103773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529" y="2259175"/>
                        <a:pt x="794" y="231469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B8A644A8-4EC9-39E7-434F-557FBF40B758}"/>
                    </a:ext>
                  </a:extLst>
                </p:cNvPr>
                <p:cNvSpPr/>
                <p:nvPr/>
              </p:nvSpPr>
              <p:spPr>
                <a:xfrm>
                  <a:off x="815282" y="2050564"/>
                  <a:ext cx="3598068" cy="2323599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794 w 3591720"/>
                    <a:gd name="connsiteY0" fmla="*/ 2168307 h 2168307"/>
                    <a:gd name="connsiteX1" fmla="*/ 3507582 w 3591720"/>
                    <a:gd name="connsiteY1" fmla="*/ 5637 h 2168307"/>
                    <a:gd name="connsiteX2" fmla="*/ 3591718 w 3591720"/>
                    <a:gd name="connsiteY2" fmla="*/ 187909 h 2168307"/>
                    <a:gd name="connsiteX3" fmla="*/ 0 w 3591720"/>
                    <a:gd name="connsiteY3" fmla="*/ 2001745 h 2168307"/>
                    <a:gd name="connsiteX4" fmla="*/ 794 w 3591720"/>
                    <a:gd name="connsiteY4" fmla="*/ 2168307 h 2168307"/>
                    <a:gd name="connsiteX0" fmla="*/ 1 w 3590927"/>
                    <a:gd name="connsiteY0" fmla="*/ 2168307 h 2363931"/>
                    <a:gd name="connsiteX1" fmla="*/ 3506789 w 3590927"/>
                    <a:gd name="connsiteY1" fmla="*/ 5637 h 2363931"/>
                    <a:gd name="connsiteX2" fmla="*/ 3590925 w 3590927"/>
                    <a:gd name="connsiteY2" fmla="*/ 187909 h 2363931"/>
                    <a:gd name="connsiteX3" fmla="*/ 81757 w 3590927"/>
                    <a:gd name="connsiteY3" fmla="*/ 2357038 h 2363931"/>
                    <a:gd name="connsiteX4" fmla="*/ 1 w 3590927"/>
                    <a:gd name="connsiteY4" fmla="*/ 2168307 h 2363931"/>
                    <a:gd name="connsiteX0" fmla="*/ 1 w 3583783"/>
                    <a:gd name="connsiteY0" fmla="*/ 2168054 h 2363678"/>
                    <a:gd name="connsiteX1" fmla="*/ 3506789 w 3583783"/>
                    <a:gd name="connsiteY1" fmla="*/ 5384 h 2363678"/>
                    <a:gd name="connsiteX2" fmla="*/ 3583781 w 3583783"/>
                    <a:gd name="connsiteY2" fmla="*/ 202190 h 2363678"/>
                    <a:gd name="connsiteX3" fmla="*/ 81757 w 3583783"/>
                    <a:gd name="connsiteY3" fmla="*/ 2356785 h 2363678"/>
                    <a:gd name="connsiteX4" fmla="*/ 1 w 3583783"/>
                    <a:gd name="connsiteY4" fmla="*/ 2168054 h 2363678"/>
                    <a:gd name="connsiteX0" fmla="*/ 1 w 3586164"/>
                    <a:gd name="connsiteY0" fmla="*/ 2168135 h 2363759"/>
                    <a:gd name="connsiteX1" fmla="*/ 3506789 w 3586164"/>
                    <a:gd name="connsiteY1" fmla="*/ 5465 h 2363759"/>
                    <a:gd name="connsiteX2" fmla="*/ 3586162 w 3586164"/>
                    <a:gd name="connsiteY2" fmla="*/ 197426 h 2363759"/>
                    <a:gd name="connsiteX3" fmla="*/ 81757 w 3586164"/>
                    <a:gd name="connsiteY3" fmla="*/ 2356866 h 2363759"/>
                    <a:gd name="connsiteX4" fmla="*/ 1 w 3586164"/>
                    <a:gd name="connsiteY4" fmla="*/ 2168135 h 2363759"/>
                    <a:gd name="connsiteX0" fmla="*/ 1 w 3583782"/>
                    <a:gd name="connsiteY0" fmla="*/ 2168219 h 2363843"/>
                    <a:gd name="connsiteX1" fmla="*/ 3506789 w 3583782"/>
                    <a:gd name="connsiteY1" fmla="*/ 5549 h 2363843"/>
                    <a:gd name="connsiteX2" fmla="*/ 3583780 w 3583782"/>
                    <a:gd name="connsiteY2" fmla="*/ 192665 h 2363843"/>
                    <a:gd name="connsiteX3" fmla="*/ 81757 w 3583782"/>
                    <a:gd name="connsiteY3" fmla="*/ 2356950 h 2363843"/>
                    <a:gd name="connsiteX4" fmla="*/ 1 w 3583782"/>
                    <a:gd name="connsiteY4" fmla="*/ 2168219 h 2363843"/>
                    <a:gd name="connsiteX0" fmla="*/ 1 w 3579019"/>
                    <a:gd name="connsiteY0" fmla="*/ 2168177 h 2363801"/>
                    <a:gd name="connsiteX1" fmla="*/ 3506789 w 3579019"/>
                    <a:gd name="connsiteY1" fmla="*/ 5507 h 2363801"/>
                    <a:gd name="connsiteX2" fmla="*/ 3579017 w 3579019"/>
                    <a:gd name="connsiteY2" fmla="*/ 195045 h 2363801"/>
                    <a:gd name="connsiteX3" fmla="*/ 81757 w 3579019"/>
                    <a:gd name="connsiteY3" fmla="*/ 2356908 h 2363801"/>
                    <a:gd name="connsiteX4" fmla="*/ 1 w 3579019"/>
                    <a:gd name="connsiteY4" fmla="*/ 2168177 h 2363801"/>
                    <a:gd name="connsiteX0" fmla="*/ 1 w 3583781"/>
                    <a:gd name="connsiteY0" fmla="*/ 2168219 h 2363843"/>
                    <a:gd name="connsiteX1" fmla="*/ 3506789 w 3583781"/>
                    <a:gd name="connsiteY1" fmla="*/ 5549 h 2363843"/>
                    <a:gd name="connsiteX2" fmla="*/ 3583779 w 3583781"/>
                    <a:gd name="connsiteY2" fmla="*/ 192665 h 2363843"/>
                    <a:gd name="connsiteX3" fmla="*/ 81757 w 3583781"/>
                    <a:gd name="connsiteY3" fmla="*/ 2356950 h 2363843"/>
                    <a:gd name="connsiteX4" fmla="*/ 1 w 3583781"/>
                    <a:gd name="connsiteY4" fmla="*/ 2168219 h 2363843"/>
                    <a:gd name="connsiteX0" fmla="*/ 1 w 3598068"/>
                    <a:gd name="connsiteY0" fmla="*/ 2168177 h 2363801"/>
                    <a:gd name="connsiteX1" fmla="*/ 3506789 w 3598068"/>
                    <a:gd name="connsiteY1" fmla="*/ 5507 h 2363801"/>
                    <a:gd name="connsiteX2" fmla="*/ 3598066 w 3598068"/>
                    <a:gd name="connsiteY2" fmla="*/ 195045 h 2363801"/>
                    <a:gd name="connsiteX3" fmla="*/ 81757 w 3598068"/>
                    <a:gd name="connsiteY3" fmla="*/ 2356908 h 2363801"/>
                    <a:gd name="connsiteX4" fmla="*/ 1 w 3598068"/>
                    <a:gd name="connsiteY4" fmla="*/ 2168177 h 2363801"/>
                    <a:gd name="connsiteX0" fmla="*/ 1 w 3598068"/>
                    <a:gd name="connsiteY0" fmla="*/ 2168177 h 2363801"/>
                    <a:gd name="connsiteX1" fmla="*/ 3506789 w 3598068"/>
                    <a:gd name="connsiteY1" fmla="*/ 5507 h 2363801"/>
                    <a:gd name="connsiteX2" fmla="*/ 3598066 w 3598068"/>
                    <a:gd name="connsiteY2" fmla="*/ 195045 h 2363801"/>
                    <a:gd name="connsiteX3" fmla="*/ 93663 w 3598068"/>
                    <a:gd name="connsiteY3" fmla="*/ 2356908 h 2363801"/>
                    <a:gd name="connsiteX4" fmla="*/ 1 w 3598068"/>
                    <a:gd name="connsiteY4" fmla="*/ 2168177 h 2363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98068" h="2363801">
                      <a:moveTo>
                        <a:pt x="1" y="2168177"/>
                      </a:moveTo>
                      <a:lnTo>
                        <a:pt x="3506789" y="5507"/>
                      </a:lnTo>
                      <a:cubicBezTo>
                        <a:pt x="3506260" y="-42746"/>
                        <a:pt x="3598595" y="243298"/>
                        <a:pt x="3598066" y="195045"/>
                      </a:cubicBezTo>
                      <a:lnTo>
                        <a:pt x="93663" y="2356908"/>
                      </a:lnTo>
                      <a:cubicBezTo>
                        <a:pt x="93928" y="2412429"/>
                        <a:pt x="-264" y="2112656"/>
                        <a:pt x="1" y="21681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FA2F9378-AC69-688E-81FD-BB4FD41A79D1}"/>
                    </a:ext>
                  </a:extLst>
                </p:cNvPr>
                <p:cNvSpPr/>
                <p:nvPr/>
              </p:nvSpPr>
              <p:spPr>
                <a:xfrm>
                  <a:off x="7258566" y="1924820"/>
                  <a:ext cx="3507582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7582" h="2314696">
                      <a:moveTo>
                        <a:pt x="794" y="2314696"/>
                      </a:moveTo>
                      <a:lnTo>
                        <a:pt x="3507582" y="152026"/>
                      </a:lnTo>
                      <a:cubicBezTo>
                        <a:pt x="3507053" y="103773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529" y="2259175"/>
                        <a:pt x="794" y="231469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3" name="Freeform: Shape 102">
                  <a:extLst>
                    <a:ext uri="{FF2B5EF4-FFF2-40B4-BE49-F238E27FC236}">
                      <a16:creationId xmlns:a16="http://schemas.microsoft.com/office/drawing/2014/main" id="{E0509D8C-00C5-92BD-F052-4A7D83169ABE}"/>
                    </a:ext>
                  </a:extLst>
                </p:cNvPr>
                <p:cNvSpPr/>
                <p:nvPr/>
              </p:nvSpPr>
              <p:spPr>
                <a:xfrm>
                  <a:off x="7242496" y="2254025"/>
                  <a:ext cx="3505200" cy="2225106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5 w 3516318"/>
                    <a:gd name="connsiteY0" fmla="*/ 2251712 h 2251712"/>
                    <a:gd name="connsiteX1" fmla="*/ 3516318 w 3516318"/>
                    <a:gd name="connsiteY1" fmla="*/ 152026 h 2251712"/>
                    <a:gd name="connsiteX2" fmla="*/ 3509967 w 3516318"/>
                    <a:gd name="connsiteY2" fmla="*/ 0 h 2251712"/>
                    <a:gd name="connsiteX3" fmla="*/ 8736 w 3516318"/>
                    <a:gd name="connsiteY3" fmla="*/ 2148134 h 2251712"/>
                    <a:gd name="connsiteX4" fmla="*/ 5 w 3516318"/>
                    <a:gd name="connsiteY4" fmla="*/ 2251712 h 2251712"/>
                    <a:gd name="connsiteX0" fmla="*/ 72231 w 3507582"/>
                    <a:gd name="connsiteY0" fmla="*/ 2246868 h 2246868"/>
                    <a:gd name="connsiteX1" fmla="*/ 3507582 w 3507582"/>
                    <a:gd name="connsiteY1" fmla="*/ 152026 h 2246868"/>
                    <a:gd name="connsiteX2" fmla="*/ 3501231 w 3507582"/>
                    <a:gd name="connsiteY2" fmla="*/ 0 h 2246868"/>
                    <a:gd name="connsiteX3" fmla="*/ 0 w 3507582"/>
                    <a:gd name="connsiteY3" fmla="*/ 2148134 h 2246868"/>
                    <a:gd name="connsiteX4" fmla="*/ 72231 w 3507582"/>
                    <a:gd name="connsiteY4" fmla="*/ 2246868 h 2246868"/>
                    <a:gd name="connsiteX0" fmla="*/ 5556 w 3507582"/>
                    <a:gd name="connsiteY0" fmla="*/ 2256558 h 2256558"/>
                    <a:gd name="connsiteX1" fmla="*/ 3507582 w 3507582"/>
                    <a:gd name="connsiteY1" fmla="*/ 152026 h 2256558"/>
                    <a:gd name="connsiteX2" fmla="*/ 3501231 w 3507582"/>
                    <a:gd name="connsiteY2" fmla="*/ 0 h 2256558"/>
                    <a:gd name="connsiteX3" fmla="*/ 0 w 3507582"/>
                    <a:gd name="connsiteY3" fmla="*/ 2148134 h 2256558"/>
                    <a:gd name="connsiteX4" fmla="*/ 5556 w 3507582"/>
                    <a:gd name="connsiteY4" fmla="*/ 2256558 h 2256558"/>
                    <a:gd name="connsiteX0" fmla="*/ 5556 w 3526632"/>
                    <a:gd name="connsiteY0" fmla="*/ 2256558 h 2256558"/>
                    <a:gd name="connsiteX1" fmla="*/ 3526632 w 3526632"/>
                    <a:gd name="connsiteY1" fmla="*/ 74507 h 2256558"/>
                    <a:gd name="connsiteX2" fmla="*/ 3501231 w 3526632"/>
                    <a:gd name="connsiteY2" fmla="*/ 0 h 2256558"/>
                    <a:gd name="connsiteX3" fmla="*/ 0 w 3526632"/>
                    <a:gd name="connsiteY3" fmla="*/ 2148134 h 2256558"/>
                    <a:gd name="connsiteX4" fmla="*/ 5556 w 3526632"/>
                    <a:gd name="connsiteY4" fmla="*/ 2256558 h 2256558"/>
                    <a:gd name="connsiteX0" fmla="*/ 5556 w 3526632"/>
                    <a:gd name="connsiteY0" fmla="*/ 2271093 h 2271093"/>
                    <a:gd name="connsiteX1" fmla="*/ 3526632 w 3526632"/>
                    <a:gd name="connsiteY1" fmla="*/ 89042 h 2271093"/>
                    <a:gd name="connsiteX2" fmla="*/ 3496468 w 3526632"/>
                    <a:gd name="connsiteY2" fmla="*/ 0 h 2271093"/>
                    <a:gd name="connsiteX3" fmla="*/ 0 w 3526632"/>
                    <a:gd name="connsiteY3" fmla="*/ 2162669 h 2271093"/>
                    <a:gd name="connsiteX4" fmla="*/ 5556 w 3526632"/>
                    <a:gd name="connsiteY4" fmla="*/ 2271093 h 2271093"/>
                    <a:gd name="connsiteX0" fmla="*/ 10318 w 3526632"/>
                    <a:gd name="connsiteY0" fmla="*/ 2266248 h 2266248"/>
                    <a:gd name="connsiteX1" fmla="*/ 3526632 w 3526632"/>
                    <a:gd name="connsiteY1" fmla="*/ 89042 h 2266248"/>
                    <a:gd name="connsiteX2" fmla="*/ 3496468 w 3526632"/>
                    <a:gd name="connsiteY2" fmla="*/ 0 h 2266248"/>
                    <a:gd name="connsiteX3" fmla="*/ 0 w 3526632"/>
                    <a:gd name="connsiteY3" fmla="*/ 2162669 h 2266248"/>
                    <a:gd name="connsiteX4" fmla="*/ 10318 w 3526632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113266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74507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93887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8057" h="2266248">
                      <a:moveTo>
                        <a:pt x="10318" y="2266248"/>
                      </a:moveTo>
                      <a:lnTo>
                        <a:pt x="3498057" y="93887"/>
                      </a:lnTo>
                      <a:cubicBezTo>
                        <a:pt x="3497528" y="45634"/>
                        <a:pt x="3496997" y="48253"/>
                        <a:pt x="3496468" y="0"/>
                      </a:cubicBezTo>
                      <a:lnTo>
                        <a:pt x="0" y="2162669"/>
                      </a:lnTo>
                      <a:cubicBezTo>
                        <a:pt x="265" y="2218190"/>
                        <a:pt x="10053" y="2210727"/>
                        <a:pt x="10318" y="226624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4" name="Freeform: Shape 103">
                  <a:extLst>
                    <a:ext uri="{FF2B5EF4-FFF2-40B4-BE49-F238E27FC236}">
                      <a16:creationId xmlns:a16="http://schemas.microsoft.com/office/drawing/2014/main" id="{3C5449FB-8B44-75F3-3EFA-E2B791493733}"/>
                    </a:ext>
                  </a:extLst>
                </p:cNvPr>
                <p:cNvSpPr/>
                <p:nvPr/>
              </p:nvSpPr>
              <p:spPr>
                <a:xfrm>
                  <a:off x="7150100" y="1898650"/>
                  <a:ext cx="3619500" cy="2146300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9500" h="2146300">
                      <a:moveTo>
                        <a:pt x="0" y="2133600"/>
                      </a:moveTo>
                      <a:lnTo>
                        <a:pt x="3511550" y="0"/>
                      </a:lnTo>
                      <a:lnTo>
                        <a:pt x="3619500" y="12700"/>
                      </a:lnTo>
                      <a:lnTo>
                        <a:pt x="120650" y="2146300"/>
                      </a:lnTo>
                      <a:lnTo>
                        <a:pt x="0" y="213360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5" name="Freeform: Shape 104">
                  <a:extLst>
                    <a:ext uri="{FF2B5EF4-FFF2-40B4-BE49-F238E27FC236}">
                      <a16:creationId xmlns:a16="http://schemas.microsoft.com/office/drawing/2014/main" id="{B6438CE0-B006-04E5-8F6F-8C33C1F53154}"/>
                    </a:ext>
                  </a:extLst>
                </p:cNvPr>
                <p:cNvSpPr/>
                <p:nvPr/>
              </p:nvSpPr>
              <p:spPr>
                <a:xfrm>
                  <a:off x="3418196" y="4467900"/>
                  <a:ext cx="1039806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6" name="Freeform: Shape 105">
                  <a:extLst>
                    <a:ext uri="{FF2B5EF4-FFF2-40B4-BE49-F238E27FC236}">
                      <a16:creationId xmlns:a16="http://schemas.microsoft.com/office/drawing/2014/main" id="{D5A13D40-9D48-A3B7-59F8-ECD7E51B389B}"/>
                    </a:ext>
                  </a:extLst>
                </p:cNvPr>
                <p:cNvSpPr/>
                <p:nvPr/>
              </p:nvSpPr>
              <p:spPr>
                <a:xfrm>
                  <a:off x="4512910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07" name="Freeform: Shape 106">
                  <a:extLst>
                    <a:ext uri="{FF2B5EF4-FFF2-40B4-BE49-F238E27FC236}">
                      <a16:creationId xmlns:a16="http://schemas.microsoft.com/office/drawing/2014/main" id="{637BA3EF-BD76-6229-056D-4BFA8C8C710A}"/>
                    </a:ext>
                  </a:extLst>
                </p:cNvPr>
                <p:cNvSpPr/>
                <p:nvPr/>
              </p:nvSpPr>
              <p:spPr>
                <a:xfrm rot="202971">
                  <a:off x="650643" y="3845966"/>
                  <a:ext cx="6587531" cy="1747218"/>
                </a:xfrm>
                <a:custGeom>
                  <a:avLst/>
                  <a:gdLst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2645069 w 6587531"/>
                    <a:gd name="connsiteY6" fmla="*/ 672431 h 1747218"/>
                    <a:gd name="connsiteX7" fmla="*/ 1754997 w 6587531"/>
                    <a:gd name="connsiteY7" fmla="*/ 727548 h 1747218"/>
                    <a:gd name="connsiteX8" fmla="*/ 1709740 w 6587531"/>
                    <a:gd name="connsiteY8" fmla="*/ 793689 h 1747218"/>
                    <a:gd name="connsiteX9" fmla="*/ 1719797 w 6587531"/>
                    <a:gd name="connsiteY9" fmla="*/ 1631471 h 1747218"/>
                    <a:gd name="connsiteX10" fmla="*/ 2685298 w 6587531"/>
                    <a:gd name="connsiteY10" fmla="*/ 1565330 h 1747218"/>
                    <a:gd name="connsiteX11" fmla="*/ 2680269 w 6587531"/>
                    <a:gd name="connsiteY11" fmla="*/ 733060 h 1747218"/>
                    <a:gd name="connsiteX12" fmla="*/ 2831129 w 6587531"/>
                    <a:gd name="connsiteY12" fmla="*/ 655896 h 1747218"/>
                    <a:gd name="connsiteX13" fmla="*/ 2805986 w 6587531"/>
                    <a:gd name="connsiteY13" fmla="*/ 738571 h 1747218"/>
                    <a:gd name="connsiteX14" fmla="*/ 2811015 w 6587531"/>
                    <a:gd name="connsiteY14" fmla="*/ 1554307 h 1747218"/>
                    <a:gd name="connsiteX15" fmla="*/ 3776515 w 6587531"/>
                    <a:gd name="connsiteY15" fmla="*/ 1515726 h 1747218"/>
                    <a:gd name="connsiteX16" fmla="*/ 3786572 w 6587531"/>
                    <a:gd name="connsiteY16" fmla="*/ 666919 h 1747218"/>
                    <a:gd name="connsiteX17" fmla="*/ 3706114 w 6587531"/>
                    <a:gd name="connsiteY17" fmla="*/ 606290 h 1747218"/>
                    <a:gd name="connsiteX18" fmla="*/ 5043735 w 6587531"/>
                    <a:gd name="connsiteY18" fmla="*/ 523615 h 1747218"/>
                    <a:gd name="connsiteX19" fmla="*/ 5003506 w 6587531"/>
                    <a:gd name="connsiteY19" fmla="*/ 573220 h 1747218"/>
                    <a:gd name="connsiteX20" fmla="*/ 4993449 w 6587531"/>
                    <a:gd name="connsiteY20" fmla="*/ 1444072 h 1747218"/>
                    <a:gd name="connsiteX21" fmla="*/ 5566715 w 6587531"/>
                    <a:gd name="connsiteY21" fmla="*/ 1394467 h 1747218"/>
                    <a:gd name="connsiteX22" fmla="*/ 5943864 w 6587531"/>
                    <a:gd name="connsiteY22" fmla="*/ 523615 h 1747218"/>
                    <a:gd name="connsiteX23" fmla="*/ 5888548 w 6587531"/>
                    <a:gd name="connsiteY23" fmla="*/ 485032 h 1747218"/>
                    <a:gd name="connsiteX24" fmla="*/ 668810 w 6587531"/>
                    <a:gd name="connsiteY24" fmla="*/ 777155 h 1747218"/>
                    <a:gd name="connsiteX25" fmla="*/ 623553 w 6587531"/>
                    <a:gd name="connsiteY25" fmla="*/ 837783 h 1747218"/>
                    <a:gd name="connsiteX26" fmla="*/ 1010759 w 6587531"/>
                    <a:gd name="connsiteY26" fmla="*/ 1675566 h 1747218"/>
                    <a:gd name="connsiteX27" fmla="*/ 1578997 w 6587531"/>
                    <a:gd name="connsiteY27" fmla="*/ 1636985 h 1747218"/>
                    <a:gd name="connsiteX28" fmla="*/ 1589054 w 6587531"/>
                    <a:gd name="connsiteY28" fmla="*/ 799202 h 1747218"/>
                    <a:gd name="connsiteX29" fmla="*/ 1533738 w 6587531"/>
                    <a:gd name="connsiteY29" fmla="*/ 738572 h 1747218"/>
                    <a:gd name="connsiteX30" fmla="*/ 0 w 6587531"/>
                    <a:gd name="connsiteY30" fmla="*/ 352751 h 1747218"/>
                    <a:gd name="connsiteX31" fmla="*/ 135773 w 6587531"/>
                    <a:gd name="connsiteY31" fmla="*/ 358263 h 1747218"/>
                    <a:gd name="connsiteX32" fmla="*/ 140802 w 6587531"/>
                    <a:gd name="connsiteY32" fmla="*/ 501568 h 1747218"/>
                    <a:gd name="connsiteX33" fmla="*/ 246403 w 6587531"/>
                    <a:gd name="connsiteY33" fmla="*/ 711014 h 1747218"/>
                    <a:gd name="connsiteX34" fmla="*/ 6366271 w 6587531"/>
                    <a:gd name="connsiteY34" fmla="*/ 363774 h 1747218"/>
                    <a:gd name="connsiteX35" fmla="*/ 6381356 w 6587531"/>
                    <a:gd name="connsiteY35" fmla="*/ 325193 h 1747218"/>
                    <a:gd name="connsiteX36" fmla="*/ 6446729 w 6587531"/>
                    <a:gd name="connsiteY36" fmla="*/ 170864 h 1747218"/>
                    <a:gd name="connsiteX37" fmla="*/ 6456786 w 6587531"/>
                    <a:gd name="connsiteY37" fmla="*/ 5512 h 1747218"/>
                    <a:gd name="connsiteX38" fmla="*/ 6572444 w 6587531"/>
                    <a:gd name="connsiteY38" fmla="*/ 0 h 1747218"/>
                    <a:gd name="connsiteX39" fmla="*/ 6577474 w 6587531"/>
                    <a:gd name="connsiteY39" fmla="*/ 165352 h 1747218"/>
                    <a:gd name="connsiteX40" fmla="*/ 6527187 w 6587531"/>
                    <a:gd name="connsiteY40" fmla="*/ 165352 h 1747218"/>
                    <a:gd name="connsiteX41" fmla="*/ 6517130 w 6587531"/>
                    <a:gd name="connsiteY41" fmla="*/ 341727 h 1747218"/>
                    <a:gd name="connsiteX42" fmla="*/ 6567416 w 6587531"/>
                    <a:gd name="connsiteY42" fmla="*/ 347240 h 1747218"/>
                    <a:gd name="connsiteX43" fmla="*/ 6587531 w 6587531"/>
                    <a:gd name="connsiteY43" fmla="*/ 435427 h 1747218"/>
                    <a:gd name="connsiteX44" fmla="*/ 6094723 w 6587531"/>
                    <a:gd name="connsiteY44" fmla="*/ 507079 h 1747218"/>
                    <a:gd name="connsiteX45" fmla="*/ 5652202 w 6587531"/>
                    <a:gd name="connsiteY45" fmla="*/ 1471632 h 1747218"/>
                    <a:gd name="connsiteX46" fmla="*/ 905157 w 6587531"/>
                    <a:gd name="connsiteY46" fmla="*/ 1747218 h 1747218"/>
                    <a:gd name="connsiteX47" fmla="*/ 482750 w 6587531"/>
                    <a:gd name="connsiteY47" fmla="*/ 837783 h 1747218"/>
                    <a:gd name="connsiteX48" fmla="*/ 15085 w 6587531"/>
                    <a:gd name="connsiteY48" fmla="*/ 821248 h 1747218"/>
                    <a:gd name="connsiteX49" fmla="*/ 10058 w 6587531"/>
                    <a:gd name="connsiteY49" fmla="*/ 733060 h 1747218"/>
                    <a:gd name="connsiteX50" fmla="*/ 70401 w 6587531"/>
                    <a:gd name="connsiteY50" fmla="*/ 733060 h 1747218"/>
                    <a:gd name="connsiteX51" fmla="*/ 60344 w 6587531"/>
                    <a:gd name="connsiteY51" fmla="*/ 529126 h 1747218"/>
                    <a:gd name="connsiteX52" fmla="*/ 10058 w 6587531"/>
                    <a:gd name="connsiteY52" fmla="*/ 523615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6587531" h="1747218">
                      <a:moveTo>
                        <a:pt x="3952518" y="595267"/>
                      </a:moveTo>
                      <a:lnTo>
                        <a:pt x="3897203" y="661408"/>
                      </a:lnTo>
                      <a:lnTo>
                        <a:pt x="3897203" y="1510214"/>
                      </a:lnTo>
                      <a:lnTo>
                        <a:pt x="4872761" y="1444073"/>
                      </a:lnTo>
                      <a:cubicBezTo>
                        <a:pt x="4871085" y="1161138"/>
                        <a:pt x="4869408" y="878202"/>
                        <a:pt x="4867733" y="595267"/>
                      </a:cubicBezTo>
                      <a:lnTo>
                        <a:pt x="4827504" y="545662"/>
                      </a:lnTo>
                      <a:lnTo>
                        <a:pt x="3952518" y="595267"/>
                      </a:lnTo>
                      <a:close/>
                      <a:moveTo>
                        <a:pt x="2645069" y="672431"/>
                      </a:moveTo>
                      <a:lnTo>
                        <a:pt x="1754997" y="727548"/>
                      </a:lnTo>
                      <a:cubicBezTo>
                        <a:pt x="1731366" y="756050"/>
                        <a:pt x="1728899" y="770223"/>
                        <a:pt x="1709740" y="793689"/>
                      </a:cubicBezTo>
                      <a:lnTo>
                        <a:pt x="1719797" y="1631471"/>
                      </a:lnTo>
                      <a:lnTo>
                        <a:pt x="2685298" y="1565330"/>
                      </a:lnTo>
                      <a:cubicBezTo>
                        <a:pt x="2683621" y="1287908"/>
                        <a:pt x="2681946" y="1010483"/>
                        <a:pt x="2680269" y="733060"/>
                      </a:cubicBezTo>
                      <a:lnTo>
                        <a:pt x="2645069" y="672431"/>
                      </a:lnTo>
                      <a:close/>
                      <a:moveTo>
                        <a:pt x="2831129" y="655896"/>
                      </a:moveTo>
                      <a:lnTo>
                        <a:pt x="2805986" y="738571"/>
                      </a:lnTo>
                      <a:cubicBezTo>
                        <a:pt x="2802634" y="1008645"/>
                        <a:pt x="2814367" y="1284233"/>
                        <a:pt x="2811015" y="1554307"/>
                      </a:cubicBezTo>
                      <a:lnTo>
                        <a:pt x="3776515" y="1515726"/>
                      </a:lnTo>
                      <a:lnTo>
                        <a:pt x="3786572" y="666919"/>
                      </a:lnTo>
                      <a:lnTo>
                        <a:pt x="3706114" y="606290"/>
                      </a:lnTo>
                      <a:lnTo>
                        <a:pt x="2831129" y="655896"/>
                      </a:lnTo>
                      <a:close/>
                      <a:moveTo>
                        <a:pt x="5043735" y="523615"/>
                      </a:moveTo>
                      <a:lnTo>
                        <a:pt x="5003506" y="573220"/>
                      </a:lnTo>
                      <a:lnTo>
                        <a:pt x="4993449" y="1444072"/>
                      </a:lnTo>
                      <a:lnTo>
                        <a:pt x="5566715" y="1394467"/>
                      </a:lnTo>
                      <a:lnTo>
                        <a:pt x="5943864" y="523615"/>
                      </a:lnTo>
                      <a:lnTo>
                        <a:pt x="5888548" y="485032"/>
                      </a:lnTo>
                      <a:lnTo>
                        <a:pt x="5043735" y="523615"/>
                      </a:lnTo>
                      <a:close/>
                      <a:moveTo>
                        <a:pt x="668810" y="777155"/>
                      </a:moveTo>
                      <a:lnTo>
                        <a:pt x="623553" y="837783"/>
                      </a:lnTo>
                      <a:lnTo>
                        <a:pt x="1010759" y="1675566"/>
                      </a:lnTo>
                      <a:lnTo>
                        <a:pt x="1578997" y="1636985"/>
                      </a:lnTo>
                      <a:lnTo>
                        <a:pt x="1589054" y="799202"/>
                      </a:lnTo>
                      <a:lnTo>
                        <a:pt x="1533738" y="738572"/>
                      </a:lnTo>
                      <a:lnTo>
                        <a:pt x="668810" y="777155"/>
                      </a:lnTo>
                      <a:close/>
                      <a:moveTo>
                        <a:pt x="0" y="352751"/>
                      </a:moveTo>
                      <a:lnTo>
                        <a:pt x="132975" y="351273"/>
                      </a:lnTo>
                      <a:lnTo>
                        <a:pt x="140802" y="501568"/>
                      </a:lnTo>
                      <a:lnTo>
                        <a:pt x="246403" y="711014"/>
                      </a:lnTo>
                      <a:lnTo>
                        <a:pt x="6366271" y="363774"/>
                      </a:lnTo>
                      <a:lnTo>
                        <a:pt x="6381356" y="325193"/>
                      </a:lnTo>
                      <a:lnTo>
                        <a:pt x="6446729" y="170864"/>
                      </a:lnTo>
                      <a:lnTo>
                        <a:pt x="6456786" y="5512"/>
                      </a:lnTo>
                      <a:lnTo>
                        <a:pt x="6572444" y="0"/>
                      </a:lnTo>
                      <a:lnTo>
                        <a:pt x="6577474" y="165352"/>
                      </a:lnTo>
                      <a:lnTo>
                        <a:pt x="6527187" y="165352"/>
                      </a:lnTo>
                      <a:lnTo>
                        <a:pt x="6517130" y="341727"/>
                      </a:lnTo>
                      <a:lnTo>
                        <a:pt x="6567416" y="347240"/>
                      </a:lnTo>
                      <a:lnTo>
                        <a:pt x="6587531" y="435427"/>
                      </a:lnTo>
                      <a:lnTo>
                        <a:pt x="6094723" y="507079"/>
                      </a:lnTo>
                      <a:lnTo>
                        <a:pt x="5652202" y="1471632"/>
                      </a:lnTo>
                      <a:lnTo>
                        <a:pt x="905157" y="1747218"/>
                      </a:lnTo>
                      <a:lnTo>
                        <a:pt x="482750" y="837783"/>
                      </a:lnTo>
                      <a:lnTo>
                        <a:pt x="15085" y="821248"/>
                      </a:lnTo>
                      <a:lnTo>
                        <a:pt x="10058" y="733060"/>
                      </a:lnTo>
                      <a:lnTo>
                        <a:pt x="70401" y="733060"/>
                      </a:lnTo>
                      <a:lnTo>
                        <a:pt x="60344" y="529126"/>
                      </a:lnTo>
                      <a:lnTo>
                        <a:pt x="10058" y="523615"/>
                      </a:lnTo>
                      <a:lnTo>
                        <a:pt x="0" y="352751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pic>
            <p:nvPicPr>
              <p:cNvPr id="87" name="Picture 86">
                <a:extLst>
                  <a:ext uri="{FF2B5EF4-FFF2-40B4-BE49-F238E27FC236}">
                    <a16:creationId xmlns:a16="http://schemas.microsoft.com/office/drawing/2014/main" id="{71B7813C-21FE-FE56-AE5F-19445E7C4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7066024" y="7353299"/>
                <a:ext cx="1077302" cy="1588006"/>
              </a:xfrm>
              <a:prstGeom prst="rect">
                <a:avLst/>
              </a:prstGeom>
            </p:spPr>
          </p:pic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0FA89738-1D26-1128-96CB-B8E83765B7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50000"/>
              </a:blip>
              <a:stretch>
                <a:fillRect/>
              </a:stretch>
            </p:blipFill>
            <p:spPr>
              <a:xfrm>
                <a:off x="1369796" y="7229877"/>
                <a:ext cx="1077302" cy="1588006"/>
              </a:xfrm>
              <a:prstGeom prst="rect">
                <a:avLst/>
              </a:prstGeom>
            </p:spPr>
          </p:pic>
        </p:grpSp>
        <p:pic>
          <p:nvPicPr>
            <p:cNvPr id="80" name="Picture 79" descr="A blue sound wave on a black background&#10;&#10;Description automatically generated">
              <a:extLst>
                <a:ext uri="{FF2B5EF4-FFF2-40B4-BE49-F238E27FC236}">
                  <a16:creationId xmlns:a16="http://schemas.microsoft.com/office/drawing/2014/main" id="{6754262D-4A42-1B4A-2CE9-7B9B79077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6427" y="4306358"/>
              <a:ext cx="4572000" cy="2612571"/>
            </a:xfrm>
            <a:prstGeom prst="rect">
              <a:avLst/>
            </a:prstGeom>
          </p:spPr>
        </p:pic>
        <p:pic>
          <p:nvPicPr>
            <p:cNvPr id="81" name="Picture 80" descr="A red line on a black background&#10;&#10;Description automatically generated">
              <a:extLst>
                <a:ext uri="{FF2B5EF4-FFF2-40B4-BE49-F238E27FC236}">
                  <a16:creationId xmlns:a16="http://schemas.microsoft.com/office/drawing/2014/main" id="{C5F1C124-B25C-68CA-0C98-3C3BB0B9B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299" y="937708"/>
              <a:ext cx="4572000" cy="2612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0165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DDDE5B6-F15C-B6FF-ECE7-F07D59BC7EC0}"/>
              </a:ext>
            </a:extLst>
          </p:cNvPr>
          <p:cNvGrpSpPr/>
          <p:nvPr/>
        </p:nvGrpSpPr>
        <p:grpSpPr>
          <a:xfrm>
            <a:off x="756654" y="1073316"/>
            <a:ext cx="5806706" cy="3985736"/>
            <a:chOff x="1856427" y="937708"/>
            <a:chExt cx="8713872" cy="59812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00F72B7-C333-707E-72F2-7FF208DC2B82}"/>
                </a:ext>
              </a:extLst>
            </p:cNvPr>
            <p:cNvGrpSpPr/>
            <p:nvPr/>
          </p:nvGrpSpPr>
          <p:grpSpPr>
            <a:xfrm>
              <a:off x="3337669" y="1649740"/>
              <a:ext cx="5541060" cy="4446260"/>
              <a:chOff x="432543" y="872599"/>
              <a:chExt cx="10055457" cy="806870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A3CD9A2D-CF5E-A9E9-310F-6D9ACBBAF2C5}"/>
                  </a:ext>
                </a:extLst>
              </p:cNvPr>
              <p:cNvGrpSpPr/>
              <p:nvPr/>
            </p:nvGrpSpPr>
            <p:grpSpPr>
              <a:xfrm>
                <a:off x="7171400" y="2994712"/>
                <a:ext cx="860647" cy="4358587"/>
                <a:chOff x="2915936" y="2155829"/>
                <a:chExt cx="748529" cy="4090828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410BCD96-5B2C-B454-CC09-10D87C24993D}"/>
                    </a:ext>
                  </a:extLst>
                </p:cNvPr>
                <p:cNvSpPr/>
                <p:nvPr/>
              </p:nvSpPr>
              <p:spPr>
                <a:xfrm>
                  <a:off x="2949090" y="2155829"/>
                  <a:ext cx="661828" cy="1910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B25B8416-0EAB-D9F5-5A42-9844E830E883}"/>
                    </a:ext>
                  </a:extLst>
                </p:cNvPr>
                <p:cNvSpPr/>
                <p:nvPr/>
              </p:nvSpPr>
              <p:spPr>
                <a:xfrm>
                  <a:off x="3474684" y="2273196"/>
                  <a:ext cx="189781" cy="397346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B4811EEB-4CB5-8735-3DA8-20D4025BD07E}"/>
                    </a:ext>
                  </a:extLst>
                </p:cNvPr>
                <p:cNvSpPr/>
                <p:nvPr/>
              </p:nvSpPr>
              <p:spPr>
                <a:xfrm>
                  <a:off x="2915936" y="2273196"/>
                  <a:ext cx="144393" cy="397346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85293ADE-8D3C-4877-6759-FF4DB0F55271}"/>
                    </a:ext>
                  </a:extLst>
                </p:cNvPr>
                <p:cNvSpPr/>
                <p:nvPr/>
              </p:nvSpPr>
              <p:spPr>
                <a:xfrm>
                  <a:off x="2984394" y="2273196"/>
                  <a:ext cx="210120" cy="397346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C27D9776-ED5D-0F7E-4904-97657AA00618}"/>
                    </a:ext>
                  </a:extLst>
                </p:cNvPr>
                <p:cNvSpPr/>
                <p:nvPr/>
              </p:nvSpPr>
              <p:spPr>
                <a:xfrm>
                  <a:off x="3372446" y="2273196"/>
                  <a:ext cx="210120" cy="397346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DC636F48-C077-5559-F4D2-5D186713EF66}"/>
                    </a:ext>
                  </a:extLst>
                </p:cNvPr>
                <p:cNvSpPr/>
                <p:nvPr/>
              </p:nvSpPr>
              <p:spPr>
                <a:xfrm>
                  <a:off x="3130955" y="2273196"/>
                  <a:ext cx="323625" cy="397346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09520496-581B-7372-60E3-8831811790C3}"/>
                  </a:ext>
                </a:extLst>
              </p:cNvPr>
              <p:cNvGrpSpPr/>
              <p:nvPr/>
            </p:nvGrpSpPr>
            <p:grpSpPr>
              <a:xfrm>
                <a:off x="1489847" y="2858074"/>
                <a:ext cx="860647" cy="4358587"/>
                <a:chOff x="2915936" y="2155829"/>
                <a:chExt cx="748529" cy="4090828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679337A8-4371-8A5B-16DF-B94484A8E39C}"/>
                    </a:ext>
                  </a:extLst>
                </p:cNvPr>
                <p:cNvSpPr/>
                <p:nvPr/>
              </p:nvSpPr>
              <p:spPr>
                <a:xfrm>
                  <a:off x="2949090" y="2155829"/>
                  <a:ext cx="661828" cy="191026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53DAA92-E696-C5A0-6E90-FFB15A5D0AB3}"/>
                    </a:ext>
                  </a:extLst>
                </p:cNvPr>
                <p:cNvSpPr/>
                <p:nvPr/>
              </p:nvSpPr>
              <p:spPr>
                <a:xfrm>
                  <a:off x="3474684" y="2273196"/>
                  <a:ext cx="189781" cy="397346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361F43B-4FFB-5C18-63B5-5F3581A99FEB}"/>
                    </a:ext>
                  </a:extLst>
                </p:cNvPr>
                <p:cNvSpPr/>
                <p:nvPr/>
              </p:nvSpPr>
              <p:spPr>
                <a:xfrm>
                  <a:off x="2915936" y="2273196"/>
                  <a:ext cx="144393" cy="3973461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3D17C7E-CCDF-1C33-B778-83EBBB712EC0}"/>
                    </a:ext>
                  </a:extLst>
                </p:cNvPr>
                <p:cNvSpPr/>
                <p:nvPr/>
              </p:nvSpPr>
              <p:spPr>
                <a:xfrm>
                  <a:off x="2984394" y="2273196"/>
                  <a:ext cx="210120" cy="397346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BB927E29-DA46-969A-C785-ED5807DB9EF3}"/>
                    </a:ext>
                  </a:extLst>
                </p:cNvPr>
                <p:cNvSpPr/>
                <p:nvPr/>
              </p:nvSpPr>
              <p:spPr>
                <a:xfrm>
                  <a:off x="3372446" y="2273196"/>
                  <a:ext cx="210120" cy="3973461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FD185D1A-BF4D-3DA4-7EA5-74D0374E8437}"/>
                    </a:ext>
                  </a:extLst>
                </p:cNvPr>
                <p:cNvSpPr/>
                <p:nvPr/>
              </p:nvSpPr>
              <p:spPr>
                <a:xfrm>
                  <a:off x="3130955" y="2273196"/>
                  <a:ext cx="323625" cy="3973461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B233174-9F1D-B9D5-0813-AE5E05838F0D}"/>
                  </a:ext>
                </a:extLst>
              </p:cNvPr>
              <p:cNvGrpSpPr/>
              <p:nvPr/>
            </p:nvGrpSpPr>
            <p:grpSpPr>
              <a:xfrm>
                <a:off x="1314404" y="1646092"/>
                <a:ext cx="6242466" cy="1223186"/>
                <a:chOff x="2782398" y="1890790"/>
                <a:chExt cx="5429250" cy="823913"/>
              </a:xfrm>
            </p:grpSpPr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9943AC8F-06B1-B430-1590-3A3EA9ACF466}"/>
                    </a:ext>
                  </a:extLst>
                </p:cNvPr>
                <p:cNvSpPr/>
                <p:nvPr/>
              </p:nvSpPr>
              <p:spPr>
                <a:xfrm>
                  <a:off x="2922377" y="1890790"/>
                  <a:ext cx="406128" cy="296481"/>
                </a:xfrm>
                <a:custGeom>
                  <a:avLst/>
                  <a:gdLst>
                    <a:gd name="connsiteX0" fmla="*/ 0 w 414338"/>
                    <a:gd name="connsiteY0" fmla="*/ 285750 h 285750"/>
                    <a:gd name="connsiteX1" fmla="*/ 300038 w 414338"/>
                    <a:gd name="connsiteY1" fmla="*/ 47625 h 285750"/>
                    <a:gd name="connsiteX2" fmla="*/ 414338 w 414338"/>
                    <a:gd name="connsiteY2" fmla="*/ 0 h 285750"/>
                    <a:gd name="connsiteX3" fmla="*/ 104775 w 414338"/>
                    <a:gd name="connsiteY3" fmla="*/ 252412 h 285750"/>
                    <a:gd name="connsiteX4" fmla="*/ 0 w 414338"/>
                    <a:gd name="connsiteY4" fmla="*/ 285750 h 285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4338" h="285750">
                      <a:moveTo>
                        <a:pt x="0" y="285750"/>
                      </a:moveTo>
                      <a:lnTo>
                        <a:pt x="300038" y="47625"/>
                      </a:lnTo>
                      <a:lnTo>
                        <a:pt x="414338" y="0"/>
                      </a:lnTo>
                      <a:lnTo>
                        <a:pt x="104775" y="252412"/>
                      </a:lnTo>
                      <a:lnTo>
                        <a:pt x="0" y="285750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C6B09A6D-AD41-7F82-51FB-0952BA889A57}"/>
                    </a:ext>
                  </a:extLst>
                </p:cNvPr>
                <p:cNvSpPr/>
                <p:nvPr/>
              </p:nvSpPr>
              <p:spPr>
                <a:xfrm>
                  <a:off x="3019492" y="1894495"/>
                  <a:ext cx="2362200" cy="247650"/>
                </a:xfrm>
                <a:custGeom>
                  <a:avLst/>
                  <a:gdLst>
                    <a:gd name="connsiteX0" fmla="*/ 304800 w 2362200"/>
                    <a:gd name="connsiteY0" fmla="*/ 0 h 247650"/>
                    <a:gd name="connsiteX1" fmla="*/ 0 w 2362200"/>
                    <a:gd name="connsiteY1" fmla="*/ 247650 h 247650"/>
                    <a:gd name="connsiteX2" fmla="*/ 1976437 w 2362200"/>
                    <a:gd name="connsiteY2" fmla="*/ 223837 h 247650"/>
                    <a:gd name="connsiteX3" fmla="*/ 2362200 w 2362200"/>
                    <a:gd name="connsiteY3" fmla="*/ 0 h 247650"/>
                    <a:gd name="connsiteX4" fmla="*/ 304800 w 2362200"/>
                    <a:gd name="connsiteY4" fmla="*/ 0 h 247650"/>
                    <a:gd name="connsiteX0" fmla="*/ 304800 w 2362200"/>
                    <a:gd name="connsiteY0" fmla="*/ 0 h 261937"/>
                    <a:gd name="connsiteX1" fmla="*/ 0 w 2362200"/>
                    <a:gd name="connsiteY1" fmla="*/ 247650 h 261937"/>
                    <a:gd name="connsiteX2" fmla="*/ 2024062 w 2362200"/>
                    <a:gd name="connsiteY2" fmla="*/ 261937 h 261937"/>
                    <a:gd name="connsiteX3" fmla="*/ 2362200 w 2362200"/>
                    <a:gd name="connsiteY3" fmla="*/ 0 h 261937"/>
                    <a:gd name="connsiteX4" fmla="*/ 304800 w 2362200"/>
                    <a:gd name="connsiteY4" fmla="*/ 0 h 261937"/>
                    <a:gd name="connsiteX0" fmla="*/ 304800 w 2362200"/>
                    <a:gd name="connsiteY0" fmla="*/ 0 h 252412"/>
                    <a:gd name="connsiteX1" fmla="*/ 0 w 2362200"/>
                    <a:gd name="connsiteY1" fmla="*/ 247650 h 252412"/>
                    <a:gd name="connsiteX2" fmla="*/ 2071687 w 2362200"/>
                    <a:gd name="connsiteY2" fmla="*/ 252412 h 252412"/>
                    <a:gd name="connsiteX3" fmla="*/ 2362200 w 2362200"/>
                    <a:gd name="connsiteY3" fmla="*/ 0 h 252412"/>
                    <a:gd name="connsiteX4" fmla="*/ 304800 w 2362200"/>
                    <a:gd name="connsiteY4" fmla="*/ 0 h 252412"/>
                    <a:gd name="connsiteX0" fmla="*/ 304800 w 2362200"/>
                    <a:gd name="connsiteY0" fmla="*/ 0 h 247650"/>
                    <a:gd name="connsiteX1" fmla="*/ 0 w 2362200"/>
                    <a:gd name="connsiteY1" fmla="*/ 247650 h 247650"/>
                    <a:gd name="connsiteX2" fmla="*/ 2085974 w 2362200"/>
                    <a:gd name="connsiteY2" fmla="*/ 247650 h 247650"/>
                    <a:gd name="connsiteX3" fmla="*/ 2362200 w 2362200"/>
                    <a:gd name="connsiteY3" fmla="*/ 0 h 247650"/>
                    <a:gd name="connsiteX4" fmla="*/ 304800 w 2362200"/>
                    <a:gd name="connsiteY4" fmla="*/ 0 h 247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62200" h="247650">
                      <a:moveTo>
                        <a:pt x="304800" y="0"/>
                      </a:moveTo>
                      <a:lnTo>
                        <a:pt x="0" y="247650"/>
                      </a:lnTo>
                      <a:lnTo>
                        <a:pt x="2085974" y="247650"/>
                      </a:lnTo>
                      <a:lnTo>
                        <a:pt x="2362200" y="0"/>
                      </a:lnTo>
                      <a:lnTo>
                        <a:pt x="304800" y="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 dirty="0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61327357-D0B1-EAEB-2F3F-1CBAA422AF98}"/>
                    </a:ext>
                  </a:extLst>
                </p:cNvPr>
                <p:cNvSpPr/>
                <p:nvPr/>
              </p:nvSpPr>
              <p:spPr>
                <a:xfrm>
                  <a:off x="2782398" y="2127237"/>
                  <a:ext cx="5429250" cy="587466"/>
                </a:xfrm>
                <a:custGeom>
                  <a:avLst/>
                  <a:gdLst>
                    <a:gd name="connsiteX0" fmla="*/ 5429250 w 5429250"/>
                    <a:gd name="connsiteY0" fmla="*/ 0 h 576262"/>
                    <a:gd name="connsiteX1" fmla="*/ 238125 w 5429250"/>
                    <a:gd name="connsiteY1" fmla="*/ 4762 h 576262"/>
                    <a:gd name="connsiteX2" fmla="*/ 152400 w 5429250"/>
                    <a:gd name="connsiteY2" fmla="*/ 38100 h 576262"/>
                    <a:gd name="connsiteX3" fmla="*/ 133350 w 5429250"/>
                    <a:gd name="connsiteY3" fmla="*/ 66675 h 576262"/>
                    <a:gd name="connsiteX4" fmla="*/ 0 w 5429250"/>
                    <a:gd name="connsiteY4" fmla="*/ 576262 h 576262"/>
                    <a:gd name="connsiteX5" fmla="*/ 4772025 w 5429250"/>
                    <a:gd name="connsiteY5" fmla="*/ 576262 h 576262"/>
                    <a:gd name="connsiteX6" fmla="*/ 5429250 w 5429250"/>
                    <a:gd name="connsiteY6" fmla="*/ 0 h 5762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429250" h="576262">
                      <a:moveTo>
                        <a:pt x="5429250" y="0"/>
                      </a:moveTo>
                      <a:lnTo>
                        <a:pt x="238125" y="4762"/>
                      </a:lnTo>
                      <a:lnTo>
                        <a:pt x="152400" y="38100"/>
                      </a:lnTo>
                      <a:lnTo>
                        <a:pt x="133350" y="66675"/>
                      </a:lnTo>
                      <a:lnTo>
                        <a:pt x="0" y="576262"/>
                      </a:lnTo>
                      <a:lnTo>
                        <a:pt x="4772025" y="576262"/>
                      </a:lnTo>
                      <a:lnTo>
                        <a:pt x="5429250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668FD36C-DB80-0D31-E3A7-C4C32C0F4CFE}"/>
                  </a:ext>
                </a:extLst>
              </p:cNvPr>
              <p:cNvGrpSpPr/>
              <p:nvPr/>
            </p:nvGrpSpPr>
            <p:grpSpPr>
              <a:xfrm>
                <a:off x="2967055" y="872599"/>
                <a:ext cx="7520945" cy="2751174"/>
                <a:chOff x="650643" y="1889774"/>
                <a:chExt cx="10124092" cy="3703410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7C6B6F1A-5833-9545-3389-28C059909AD8}"/>
                    </a:ext>
                  </a:extLst>
                </p:cNvPr>
                <p:cNvSpPr/>
                <p:nvPr/>
              </p:nvSpPr>
              <p:spPr>
                <a:xfrm>
                  <a:off x="1609728" y="4224909"/>
                  <a:ext cx="6269407" cy="1163406"/>
                </a:xfrm>
                <a:custGeom>
                  <a:avLst/>
                  <a:gdLst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6129580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4552487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4552487 w 9136251"/>
                    <a:gd name="connsiteY3" fmla="*/ 2138766 h 2138766"/>
                    <a:gd name="connsiteX4" fmla="*/ 0 w 9136251"/>
                    <a:gd name="connsiteY4" fmla="*/ 2131017 h 2138766"/>
                    <a:gd name="connsiteX5" fmla="*/ 3502617 w 9136251"/>
                    <a:gd name="connsiteY5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4552487 w 9136251"/>
                    <a:gd name="connsiteY2" fmla="*/ 2138766 h 2138766"/>
                    <a:gd name="connsiteX3" fmla="*/ 0 w 9136251"/>
                    <a:gd name="connsiteY3" fmla="*/ 2131017 h 2138766"/>
                    <a:gd name="connsiteX4" fmla="*/ 3502617 w 9136251"/>
                    <a:gd name="connsiteY4" fmla="*/ 0 h 2138766"/>
                    <a:gd name="connsiteX0" fmla="*/ 3502617 w 6208441"/>
                    <a:gd name="connsiteY0" fmla="*/ 0 h 2138766"/>
                    <a:gd name="connsiteX1" fmla="*/ 6208441 w 6208441"/>
                    <a:gd name="connsiteY1" fmla="*/ 975360 h 2138766"/>
                    <a:gd name="connsiteX2" fmla="*/ 4552487 w 6208441"/>
                    <a:gd name="connsiteY2" fmla="*/ 2138766 h 2138766"/>
                    <a:gd name="connsiteX3" fmla="*/ 0 w 6208441"/>
                    <a:gd name="connsiteY3" fmla="*/ 2131017 h 2138766"/>
                    <a:gd name="connsiteX4" fmla="*/ 3502617 w 6208441"/>
                    <a:gd name="connsiteY4" fmla="*/ 0 h 2138766"/>
                    <a:gd name="connsiteX0" fmla="*/ 1827427 w 6208441"/>
                    <a:gd name="connsiteY0" fmla="*/ 45720 h 1163406"/>
                    <a:gd name="connsiteX1" fmla="*/ 6208441 w 6208441"/>
                    <a:gd name="connsiteY1" fmla="*/ 0 h 1163406"/>
                    <a:gd name="connsiteX2" fmla="*/ 4552487 w 6208441"/>
                    <a:gd name="connsiteY2" fmla="*/ 1163406 h 1163406"/>
                    <a:gd name="connsiteX3" fmla="*/ 0 w 6208441"/>
                    <a:gd name="connsiteY3" fmla="*/ 1155657 h 1163406"/>
                    <a:gd name="connsiteX4" fmla="*/ 1827427 w 6208441"/>
                    <a:gd name="connsiteY4" fmla="*/ 45720 h 1163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08441" h="1163406">
                      <a:moveTo>
                        <a:pt x="1827427" y="45720"/>
                      </a:moveTo>
                      <a:lnTo>
                        <a:pt x="6208441" y="0"/>
                      </a:lnTo>
                      <a:lnTo>
                        <a:pt x="4552487" y="1163406"/>
                      </a:lnTo>
                      <a:lnTo>
                        <a:pt x="0" y="1155657"/>
                      </a:lnTo>
                      <a:lnTo>
                        <a:pt x="1827427" y="4572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293B9B03-DB8E-75A9-5289-6FE80B6246DD}"/>
                    </a:ext>
                  </a:extLst>
                </p:cNvPr>
                <p:cNvSpPr/>
                <p:nvPr/>
              </p:nvSpPr>
              <p:spPr>
                <a:xfrm>
                  <a:off x="5608320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7CC91B01-B5F9-8574-EB94-C92B68EA8F4C}"/>
                    </a:ext>
                  </a:extLst>
                </p:cNvPr>
                <p:cNvSpPr/>
                <p:nvPr/>
              </p:nvSpPr>
              <p:spPr>
                <a:xfrm>
                  <a:off x="1271588" y="4467225"/>
                  <a:ext cx="985837" cy="919163"/>
                </a:xfrm>
                <a:custGeom>
                  <a:avLst/>
                  <a:gdLst>
                    <a:gd name="connsiteX0" fmla="*/ 352425 w 985837"/>
                    <a:gd name="connsiteY0" fmla="*/ 919163 h 919163"/>
                    <a:gd name="connsiteX1" fmla="*/ 0 w 985837"/>
                    <a:gd name="connsiteY1" fmla="*/ 66675 h 919163"/>
                    <a:gd name="connsiteX2" fmla="*/ 52387 w 985837"/>
                    <a:gd name="connsiteY2" fmla="*/ 4763 h 919163"/>
                    <a:gd name="connsiteX3" fmla="*/ 914400 w 985837"/>
                    <a:gd name="connsiteY3" fmla="*/ 0 h 919163"/>
                    <a:gd name="connsiteX4" fmla="*/ 985837 w 985837"/>
                    <a:gd name="connsiteY4" fmla="*/ 80963 h 919163"/>
                    <a:gd name="connsiteX5" fmla="*/ 942975 w 985837"/>
                    <a:gd name="connsiteY5" fmla="*/ 552450 h 919163"/>
                    <a:gd name="connsiteX6" fmla="*/ 352425 w 985837"/>
                    <a:gd name="connsiteY6" fmla="*/ 919163 h 919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85837" h="919163">
                      <a:moveTo>
                        <a:pt x="352425" y="919163"/>
                      </a:moveTo>
                      <a:lnTo>
                        <a:pt x="0" y="66675"/>
                      </a:lnTo>
                      <a:lnTo>
                        <a:pt x="52387" y="4763"/>
                      </a:lnTo>
                      <a:lnTo>
                        <a:pt x="914400" y="0"/>
                      </a:lnTo>
                      <a:lnTo>
                        <a:pt x="985837" y="80963"/>
                      </a:lnTo>
                      <a:lnTo>
                        <a:pt x="942975" y="552450"/>
                      </a:lnTo>
                      <a:lnTo>
                        <a:pt x="352425" y="91916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9FD14285-A33B-A318-209C-BF491631895F}"/>
                    </a:ext>
                  </a:extLst>
                </p:cNvPr>
                <p:cNvSpPr/>
                <p:nvPr/>
              </p:nvSpPr>
              <p:spPr>
                <a:xfrm>
                  <a:off x="2329965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3CBA5533-1466-14A4-E752-BFADE53CD285}"/>
                    </a:ext>
                  </a:extLst>
                </p:cNvPr>
                <p:cNvSpPr/>
                <p:nvPr/>
              </p:nvSpPr>
              <p:spPr>
                <a:xfrm>
                  <a:off x="6267450" y="2761816"/>
                  <a:ext cx="3790540" cy="2690137"/>
                </a:xfrm>
                <a:custGeom>
                  <a:avLst/>
                  <a:gdLst>
                    <a:gd name="connsiteX0" fmla="*/ 0 w 3779520"/>
                    <a:gd name="connsiteY0" fmla="*/ 2689860 h 2689860"/>
                    <a:gd name="connsiteX1" fmla="*/ 480060 w 3779520"/>
                    <a:gd name="connsiteY1" fmla="*/ 1752600 h 2689860"/>
                    <a:gd name="connsiteX2" fmla="*/ 967740 w 3779520"/>
                    <a:gd name="connsiteY2" fmla="*/ 1706880 h 2689860"/>
                    <a:gd name="connsiteX3" fmla="*/ 3779520 w 3779520"/>
                    <a:gd name="connsiteY3" fmla="*/ 0 h 2689860"/>
                    <a:gd name="connsiteX4" fmla="*/ 3489960 w 3779520"/>
                    <a:gd name="connsiteY4" fmla="*/ 563880 h 2689860"/>
                    <a:gd name="connsiteX5" fmla="*/ 0 w 3779520"/>
                    <a:gd name="connsiteY5" fmla="*/ 2689860 h 268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79520" h="2689860">
                      <a:moveTo>
                        <a:pt x="0" y="2689860"/>
                      </a:moveTo>
                      <a:lnTo>
                        <a:pt x="480060" y="1752600"/>
                      </a:lnTo>
                      <a:lnTo>
                        <a:pt x="967740" y="1706880"/>
                      </a:lnTo>
                      <a:lnTo>
                        <a:pt x="3779520" y="0"/>
                      </a:lnTo>
                      <a:lnTo>
                        <a:pt x="3489960" y="563880"/>
                      </a:lnTo>
                      <a:lnTo>
                        <a:pt x="0" y="268986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solidFill>
                    <a:srgbClr val="0D0D0D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EC02398-B77D-C946-36B0-E6198F043A34}"/>
                    </a:ext>
                  </a:extLst>
                </p:cNvPr>
                <p:cNvSpPr/>
                <p:nvPr/>
              </p:nvSpPr>
              <p:spPr>
                <a:xfrm>
                  <a:off x="7194730" y="2093222"/>
                  <a:ext cx="3505200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46038 w 3507582"/>
                    <a:gd name="connsiteY0" fmla="*/ 2234755 h 2234755"/>
                    <a:gd name="connsiteX1" fmla="*/ 3507582 w 3507582"/>
                    <a:gd name="connsiteY1" fmla="*/ 152026 h 2234755"/>
                    <a:gd name="connsiteX2" fmla="*/ 3501231 w 3507582"/>
                    <a:gd name="connsiteY2" fmla="*/ 0 h 2234755"/>
                    <a:gd name="connsiteX3" fmla="*/ 0 w 3507582"/>
                    <a:gd name="connsiteY3" fmla="*/ 2148134 h 2234755"/>
                    <a:gd name="connsiteX4" fmla="*/ 46038 w 3507582"/>
                    <a:gd name="connsiteY4" fmla="*/ 2234755 h 2234755"/>
                    <a:gd name="connsiteX0" fmla="*/ 11 w 3511561"/>
                    <a:gd name="connsiteY0" fmla="*/ 2334075 h 2334075"/>
                    <a:gd name="connsiteX1" fmla="*/ 3511561 w 3511561"/>
                    <a:gd name="connsiteY1" fmla="*/ 152026 h 2334075"/>
                    <a:gd name="connsiteX2" fmla="*/ 3505210 w 3511561"/>
                    <a:gd name="connsiteY2" fmla="*/ 0 h 2334075"/>
                    <a:gd name="connsiteX3" fmla="*/ 3979 w 3511561"/>
                    <a:gd name="connsiteY3" fmla="*/ 2148134 h 2334075"/>
                    <a:gd name="connsiteX4" fmla="*/ 11 w 3511561"/>
                    <a:gd name="connsiteY4" fmla="*/ 2334075 h 2334075"/>
                    <a:gd name="connsiteX0" fmla="*/ 3176 w 3507582"/>
                    <a:gd name="connsiteY0" fmla="*/ 2314695 h 2314695"/>
                    <a:gd name="connsiteX1" fmla="*/ 3507582 w 3507582"/>
                    <a:gd name="connsiteY1" fmla="*/ 152026 h 2314695"/>
                    <a:gd name="connsiteX2" fmla="*/ 3501231 w 3507582"/>
                    <a:gd name="connsiteY2" fmla="*/ 0 h 2314695"/>
                    <a:gd name="connsiteX3" fmla="*/ 0 w 3507582"/>
                    <a:gd name="connsiteY3" fmla="*/ 2148134 h 2314695"/>
                    <a:gd name="connsiteX4" fmla="*/ 3176 w 3507582"/>
                    <a:gd name="connsiteY4" fmla="*/ 2314695 h 2314695"/>
                    <a:gd name="connsiteX0" fmla="*/ 3176 w 3507582"/>
                    <a:gd name="connsiteY0" fmla="*/ 2314695 h 2314695"/>
                    <a:gd name="connsiteX1" fmla="*/ 3507582 w 3507582"/>
                    <a:gd name="connsiteY1" fmla="*/ 152026 h 2314695"/>
                    <a:gd name="connsiteX2" fmla="*/ 3501231 w 3507582"/>
                    <a:gd name="connsiteY2" fmla="*/ 0 h 2314695"/>
                    <a:gd name="connsiteX3" fmla="*/ 0 w 3507582"/>
                    <a:gd name="connsiteY3" fmla="*/ 2148134 h 2314695"/>
                    <a:gd name="connsiteX4" fmla="*/ 3176 w 3507582"/>
                    <a:gd name="connsiteY4" fmla="*/ 2314695 h 2314695"/>
                    <a:gd name="connsiteX0" fmla="*/ 3176 w 3501238"/>
                    <a:gd name="connsiteY0" fmla="*/ 2314695 h 2314695"/>
                    <a:gd name="connsiteX1" fmla="*/ 3474244 w 3501238"/>
                    <a:gd name="connsiteY1" fmla="*/ 142336 h 2314695"/>
                    <a:gd name="connsiteX2" fmla="*/ 3501231 w 3501238"/>
                    <a:gd name="connsiteY2" fmla="*/ 0 h 2314695"/>
                    <a:gd name="connsiteX3" fmla="*/ 0 w 3501238"/>
                    <a:gd name="connsiteY3" fmla="*/ 2148134 h 2314695"/>
                    <a:gd name="connsiteX4" fmla="*/ 3176 w 3501238"/>
                    <a:gd name="connsiteY4" fmla="*/ 2314695 h 2314695"/>
                    <a:gd name="connsiteX0" fmla="*/ 3176 w 3512344"/>
                    <a:gd name="connsiteY0" fmla="*/ 2314695 h 2314695"/>
                    <a:gd name="connsiteX1" fmla="*/ 3512344 w 3512344"/>
                    <a:gd name="connsiteY1" fmla="*/ 161715 h 2314695"/>
                    <a:gd name="connsiteX2" fmla="*/ 3501231 w 3512344"/>
                    <a:gd name="connsiteY2" fmla="*/ 0 h 2314695"/>
                    <a:gd name="connsiteX3" fmla="*/ 0 w 3512344"/>
                    <a:gd name="connsiteY3" fmla="*/ 2148134 h 2314695"/>
                    <a:gd name="connsiteX4" fmla="*/ 3176 w 3512344"/>
                    <a:gd name="connsiteY4" fmla="*/ 2314695 h 2314695"/>
                    <a:gd name="connsiteX0" fmla="*/ 3176 w 3505200"/>
                    <a:gd name="connsiteY0" fmla="*/ 2314695 h 2314695"/>
                    <a:gd name="connsiteX1" fmla="*/ 3505200 w 3505200"/>
                    <a:gd name="connsiteY1" fmla="*/ 159293 h 2314695"/>
                    <a:gd name="connsiteX2" fmla="*/ 3501231 w 3505200"/>
                    <a:gd name="connsiteY2" fmla="*/ 0 h 2314695"/>
                    <a:gd name="connsiteX3" fmla="*/ 0 w 3505200"/>
                    <a:gd name="connsiteY3" fmla="*/ 2148134 h 2314695"/>
                    <a:gd name="connsiteX4" fmla="*/ 3176 w 3505200"/>
                    <a:gd name="connsiteY4" fmla="*/ 2314695 h 2314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5200" h="2314695">
                      <a:moveTo>
                        <a:pt x="3176" y="2314695"/>
                      </a:moveTo>
                      <a:lnTo>
                        <a:pt x="3505200" y="159293"/>
                      </a:lnTo>
                      <a:cubicBezTo>
                        <a:pt x="3504671" y="111040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2911" y="2259174"/>
                        <a:pt x="3176" y="2314695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86D20772-D863-425A-CFFB-0F58BF13D5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60010" y="2069472"/>
                  <a:ext cx="3514725" cy="21376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3368A47-0350-A20B-E104-592E35AE3A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1194" y="4302412"/>
                  <a:ext cx="144087" cy="8763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506C140D-5F6A-C3EB-F013-ED94B6395807}"/>
                    </a:ext>
                  </a:extLst>
                </p:cNvPr>
                <p:cNvSpPr/>
                <p:nvPr/>
              </p:nvSpPr>
              <p:spPr>
                <a:xfrm>
                  <a:off x="866614" y="2244671"/>
                  <a:ext cx="9225967" cy="2138766"/>
                </a:xfrm>
                <a:custGeom>
                  <a:avLst/>
                  <a:gdLst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6129580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36251" h="2138766">
                      <a:moveTo>
                        <a:pt x="3502617" y="0"/>
                      </a:moveTo>
                      <a:lnTo>
                        <a:pt x="9136251" y="0"/>
                      </a:lnTo>
                      <a:lnTo>
                        <a:pt x="6230319" y="1790055"/>
                      </a:lnTo>
                      <a:lnTo>
                        <a:pt x="6222570" y="1937288"/>
                      </a:lnTo>
                      <a:lnTo>
                        <a:pt x="6129580" y="2138766"/>
                      </a:lnTo>
                      <a:lnTo>
                        <a:pt x="0" y="2131017"/>
                      </a:lnTo>
                      <a:lnTo>
                        <a:pt x="3502617" y="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5C7E388D-CAA8-61F7-F22E-F32C4B9A2107}"/>
                    </a:ext>
                  </a:extLst>
                </p:cNvPr>
                <p:cNvSpPr/>
                <p:nvPr/>
              </p:nvSpPr>
              <p:spPr>
                <a:xfrm>
                  <a:off x="7192385" y="2246127"/>
                  <a:ext cx="3557587" cy="2146300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42069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545681"/>
                    <a:gd name="connsiteY0" fmla="*/ 2133600 h 2146300"/>
                    <a:gd name="connsiteX1" fmla="*/ 3511550 w 3545681"/>
                    <a:gd name="connsiteY1" fmla="*/ 0 h 2146300"/>
                    <a:gd name="connsiteX2" fmla="*/ 3545681 w 3545681"/>
                    <a:gd name="connsiteY2" fmla="*/ 15081 h 2146300"/>
                    <a:gd name="connsiteX3" fmla="*/ 42069 w 3545681"/>
                    <a:gd name="connsiteY3" fmla="*/ 2146300 h 2146300"/>
                    <a:gd name="connsiteX4" fmla="*/ 0 w 3545681"/>
                    <a:gd name="connsiteY4" fmla="*/ 2133600 h 2146300"/>
                    <a:gd name="connsiteX0" fmla="*/ 0 w 3559968"/>
                    <a:gd name="connsiteY0" fmla="*/ 2133600 h 2146300"/>
                    <a:gd name="connsiteX1" fmla="*/ 3511550 w 3559968"/>
                    <a:gd name="connsiteY1" fmla="*/ 0 h 2146300"/>
                    <a:gd name="connsiteX2" fmla="*/ 3559968 w 3559968"/>
                    <a:gd name="connsiteY2" fmla="*/ 10319 h 2146300"/>
                    <a:gd name="connsiteX3" fmla="*/ 42069 w 3559968"/>
                    <a:gd name="connsiteY3" fmla="*/ 2146300 h 2146300"/>
                    <a:gd name="connsiteX4" fmla="*/ 0 w 3559968"/>
                    <a:gd name="connsiteY4" fmla="*/ 2133600 h 2146300"/>
                    <a:gd name="connsiteX0" fmla="*/ 0 w 3557587"/>
                    <a:gd name="connsiteY0" fmla="*/ 2133600 h 2146300"/>
                    <a:gd name="connsiteX1" fmla="*/ 3511550 w 3557587"/>
                    <a:gd name="connsiteY1" fmla="*/ 0 h 2146300"/>
                    <a:gd name="connsiteX2" fmla="*/ 3557587 w 3557587"/>
                    <a:gd name="connsiteY2" fmla="*/ 5556 h 2146300"/>
                    <a:gd name="connsiteX3" fmla="*/ 42069 w 3557587"/>
                    <a:gd name="connsiteY3" fmla="*/ 2146300 h 2146300"/>
                    <a:gd name="connsiteX4" fmla="*/ 0 w 3557587"/>
                    <a:gd name="connsiteY4" fmla="*/ 21336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57587" h="2146300">
                      <a:moveTo>
                        <a:pt x="0" y="2133600"/>
                      </a:moveTo>
                      <a:lnTo>
                        <a:pt x="3511550" y="0"/>
                      </a:lnTo>
                      <a:lnTo>
                        <a:pt x="3557587" y="5556"/>
                      </a:lnTo>
                      <a:lnTo>
                        <a:pt x="42069" y="2146300"/>
                      </a:lnTo>
                      <a:lnTo>
                        <a:pt x="0" y="213360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85B58E0-4522-3E32-769D-A21CD3B5D9CF}"/>
                    </a:ext>
                  </a:extLst>
                </p:cNvPr>
                <p:cNvSpPr/>
                <p:nvPr/>
              </p:nvSpPr>
              <p:spPr>
                <a:xfrm>
                  <a:off x="688345" y="1889774"/>
                  <a:ext cx="3633788" cy="2119321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40932"/>
                    <a:gd name="connsiteY0" fmla="*/ 2155402 h 2155990"/>
                    <a:gd name="connsiteX1" fmla="*/ 3509170 w 3640932"/>
                    <a:gd name="connsiteY1" fmla="*/ 0 h 2155990"/>
                    <a:gd name="connsiteX2" fmla="*/ 3640932 w 3640932"/>
                    <a:gd name="connsiteY2" fmla="*/ 15123 h 2155990"/>
                    <a:gd name="connsiteX3" fmla="*/ 132557 w 3640932"/>
                    <a:gd name="connsiteY3" fmla="*/ 2155990 h 2155990"/>
                    <a:gd name="connsiteX4" fmla="*/ 0 w 3640932"/>
                    <a:gd name="connsiteY4" fmla="*/ 2155402 h 2155990"/>
                    <a:gd name="connsiteX0" fmla="*/ 0 w 3640932"/>
                    <a:gd name="connsiteY0" fmla="*/ 2155402 h 2160834"/>
                    <a:gd name="connsiteX1" fmla="*/ 3509170 w 3640932"/>
                    <a:gd name="connsiteY1" fmla="*/ 0 h 2160834"/>
                    <a:gd name="connsiteX2" fmla="*/ 3640932 w 3640932"/>
                    <a:gd name="connsiteY2" fmla="*/ 15123 h 2160834"/>
                    <a:gd name="connsiteX3" fmla="*/ 132557 w 3640932"/>
                    <a:gd name="connsiteY3" fmla="*/ 2160834 h 2160834"/>
                    <a:gd name="connsiteX4" fmla="*/ 0 w 3640932"/>
                    <a:gd name="connsiteY4" fmla="*/ 2155402 h 2160834"/>
                    <a:gd name="connsiteX0" fmla="*/ 0 w 3640932"/>
                    <a:gd name="connsiteY0" fmla="*/ 2150557 h 2160834"/>
                    <a:gd name="connsiteX1" fmla="*/ 3509170 w 3640932"/>
                    <a:gd name="connsiteY1" fmla="*/ 0 h 2160834"/>
                    <a:gd name="connsiteX2" fmla="*/ 3640932 w 3640932"/>
                    <a:gd name="connsiteY2" fmla="*/ 15123 h 2160834"/>
                    <a:gd name="connsiteX3" fmla="*/ 132557 w 3640932"/>
                    <a:gd name="connsiteY3" fmla="*/ 2160834 h 2160834"/>
                    <a:gd name="connsiteX4" fmla="*/ 0 w 3640932"/>
                    <a:gd name="connsiteY4" fmla="*/ 2150557 h 2160834"/>
                    <a:gd name="connsiteX0" fmla="*/ 0 w 3640932"/>
                    <a:gd name="connsiteY0" fmla="*/ 2150557 h 2153566"/>
                    <a:gd name="connsiteX1" fmla="*/ 3509170 w 3640932"/>
                    <a:gd name="connsiteY1" fmla="*/ 0 h 2153566"/>
                    <a:gd name="connsiteX2" fmla="*/ 3640932 w 3640932"/>
                    <a:gd name="connsiteY2" fmla="*/ 15123 h 2153566"/>
                    <a:gd name="connsiteX3" fmla="*/ 132557 w 3640932"/>
                    <a:gd name="connsiteY3" fmla="*/ 2153566 h 2153566"/>
                    <a:gd name="connsiteX4" fmla="*/ 0 w 3640932"/>
                    <a:gd name="connsiteY4" fmla="*/ 2150557 h 2153566"/>
                    <a:gd name="connsiteX0" fmla="*/ 0 w 3640932"/>
                    <a:gd name="connsiteY0" fmla="*/ 2152979 h 2155988"/>
                    <a:gd name="connsiteX1" fmla="*/ 3502026 w 3640932"/>
                    <a:gd name="connsiteY1" fmla="*/ 0 h 2155988"/>
                    <a:gd name="connsiteX2" fmla="*/ 3640932 w 3640932"/>
                    <a:gd name="connsiteY2" fmla="*/ 17545 h 2155988"/>
                    <a:gd name="connsiteX3" fmla="*/ 132557 w 3640932"/>
                    <a:gd name="connsiteY3" fmla="*/ 2155988 h 2155988"/>
                    <a:gd name="connsiteX4" fmla="*/ 0 w 3640932"/>
                    <a:gd name="connsiteY4" fmla="*/ 2152979 h 2155988"/>
                    <a:gd name="connsiteX0" fmla="*/ 0 w 3633788"/>
                    <a:gd name="connsiteY0" fmla="*/ 2152979 h 2155988"/>
                    <a:gd name="connsiteX1" fmla="*/ 3502026 w 3633788"/>
                    <a:gd name="connsiteY1" fmla="*/ 0 h 2155988"/>
                    <a:gd name="connsiteX2" fmla="*/ 3633788 w 3633788"/>
                    <a:gd name="connsiteY2" fmla="*/ 10278 h 2155988"/>
                    <a:gd name="connsiteX3" fmla="*/ 132557 w 3633788"/>
                    <a:gd name="connsiteY3" fmla="*/ 2155988 h 2155988"/>
                    <a:gd name="connsiteX4" fmla="*/ 0 w 3633788"/>
                    <a:gd name="connsiteY4" fmla="*/ 2152979 h 2155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33788" h="2155988">
                      <a:moveTo>
                        <a:pt x="0" y="2152979"/>
                      </a:moveTo>
                      <a:lnTo>
                        <a:pt x="3502026" y="0"/>
                      </a:lnTo>
                      <a:lnTo>
                        <a:pt x="3633788" y="10278"/>
                      </a:lnTo>
                      <a:lnTo>
                        <a:pt x="132557" y="2155988"/>
                      </a:lnTo>
                      <a:lnTo>
                        <a:pt x="0" y="2152979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5D9E9CDE-5C61-B63C-22A7-CC9D90C50224}"/>
                    </a:ext>
                  </a:extLst>
                </p:cNvPr>
                <p:cNvSpPr/>
                <p:nvPr/>
              </p:nvSpPr>
              <p:spPr>
                <a:xfrm>
                  <a:off x="820287" y="1899978"/>
                  <a:ext cx="3507582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7582" h="2314696">
                      <a:moveTo>
                        <a:pt x="794" y="2314696"/>
                      </a:moveTo>
                      <a:lnTo>
                        <a:pt x="3507582" y="152026"/>
                      </a:lnTo>
                      <a:cubicBezTo>
                        <a:pt x="3507053" y="103773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529" y="2259175"/>
                        <a:pt x="794" y="231469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577768F1-E768-B729-7CF0-50A244FBAE46}"/>
                    </a:ext>
                  </a:extLst>
                </p:cNvPr>
                <p:cNvSpPr/>
                <p:nvPr/>
              </p:nvSpPr>
              <p:spPr>
                <a:xfrm>
                  <a:off x="815282" y="2050564"/>
                  <a:ext cx="3598068" cy="2323599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794 w 3591720"/>
                    <a:gd name="connsiteY0" fmla="*/ 2168307 h 2168307"/>
                    <a:gd name="connsiteX1" fmla="*/ 3507582 w 3591720"/>
                    <a:gd name="connsiteY1" fmla="*/ 5637 h 2168307"/>
                    <a:gd name="connsiteX2" fmla="*/ 3591718 w 3591720"/>
                    <a:gd name="connsiteY2" fmla="*/ 187909 h 2168307"/>
                    <a:gd name="connsiteX3" fmla="*/ 0 w 3591720"/>
                    <a:gd name="connsiteY3" fmla="*/ 2001745 h 2168307"/>
                    <a:gd name="connsiteX4" fmla="*/ 794 w 3591720"/>
                    <a:gd name="connsiteY4" fmla="*/ 2168307 h 2168307"/>
                    <a:gd name="connsiteX0" fmla="*/ 1 w 3590927"/>
                    <a:gd name="connsiteY0" fmla="*/ 2168307 h 2363931"/>
                    <a:gd name="connsiteX1" fmla="*/ 3506789 w 3590927"/>
                    <a:gd name="connsiteY1" fmla="*/ 5637 h 2363931"/>
                    <a:gd name="connsiteX2" fmla="*/ 3590925 w 3590927"/>
                    <a:gd name="connsiteY2" fmla="*/ 187909 h 2363931"/>
                    <a:gd name="connsiteX3" fmla="*/ 81757 w 3590927"/>
                    <a:gd name="connsiteY3" fmla="*/ 2357038 h 2363931"/>
                    <a:gd name="connsiteX4" fmla="*/ 1 w 3590927"/>
                    <a:gd name="connsiteY4" fmla="*/ 2168307 h 2363931"/>
                    <a:gd name="connsiteX0" fmla="*/ 1 w 3583783"/>
                    <a:gd name="connsiteY0" fmla="*/ 2168054 h 2363678"/>
                    <a:gd name="connsiteX1" fmla="*/ 3506789 w 3583783"/>
                    <a:gd name="connsiteY1" fmla="*/ 5384 h 2363678"/>
                    <a:gd name="connsiteX2" fmla="*/ 3583781 w 3583783"/>
                    <a:gd name="connsiteY2" fmla="*/ 202190 h 2363678"/>
                    <a:gd name="connsiteX3" fmla="*/ 81757 w 3583783"/>
                    <a:gd name="connsiteY3" fmla="*/ 2356785 h 2363678"/>
                    <a:gd name="connsiteX4" fmla="*/ 1 w 3583783"/>
                    <a:gd name="connsiteY4" fmla="*/ 2168054 h 2363678"/>
                    <a:gd name="connsiteX0" fmla="*/ 1 w 3586164"/>
                    <a:gd name="connsiteY0" fmla="*/ 2168135 h 2363759"/>
                    <a:gd name="connsiteX1" fmla="*/ 3506789 w 3586164"/>
                    <a:gd name="connsiteY1" fmla="*/ 5465 h 2363759"/>
                    <a:gd name="connsiteX2" fmla="*/ 3586162 w 3586164"/>
                    <a:gd name="connsiteY2" fmla="*/ 197426 h 2363759"/>
                    <a:gd name="connsiteX3" fmla="*/ 81757 w 3586164"/>
                    <a:gd name="connsiteY3" fmla="*/ 2356866 h 2363759"/>
                    <a:gd name="connsiteX4" fmla="*/ 1 w 3586164"/>
                    <a:gd name="connsiteY4" fmla="*/ 2168135 h 2363759"/>
                    <a:gd name="connsiteX0" fmla="*/ 1 w 3583782"/>
                    <a:gd name="connsiteY0" fmla="*/ 2168219 h 2363843"/>
                    <a:gd name="connsiteX1" fmla="*/ 3506789 w 3583782"/>
                    <a:gd name="connsiteY1" fmla="*/ 5549 h 2363843"/>
                    <a:gd name="connsiteX2" fmla="*/ 3583780 w 3583782"/>
                    <a:gd name="connsiteY2" fmla="*/ 192665 h 2363843"/>
                    <a:gd name="connsiteX3" fmla="*/ 81757 w 3583782"/>
                    <a:gd name="connsiteY3" fmla="*/ 2356950 h 2363843"/>
                    <a:gd name="connsiteX4" fmla="*/ 1 w 3583782"/>
                    <a:gd name="connsiteY4" fmla="*/ 2168219 h 2363843"/>
                    <a:gd name="connsiteX0" fmla="*/ 1 w 3579019"/>
                    <a:gd name="connsiteY0" fmla="*/ 2168177 h 2363801"/>
                    <a:gd name="connsiteX1" fmla="*/ 3506789 w 3579019"/>
                    <a:gd name="connsiteY1" fmla="*/ 5507 h 2363801"/>
                    <a:gd name="connsiteX2" fmla="*/ 3579017 w 3579019"/>
                    <a:gd name="connsiteY2" fmla="*/ 195045 h 2363801"/>
                    <a:gd name="connsiteX3" fmla="*/ 81757 w 3579019"/>
                    <a:gd name="connsiteY3" fmla="*/ 2356908 h 2363801"/>
                    <a:gd name="connsiteX4" fmla="*/ 1 w 3579019"/>
                    <a:gd name="connsiteY4" fmla="*/ 2168177 h 2363801"/>
                    <a:gd name="connsiteX0" fmla="*/ 1 w 3583781"/>
                    <a:gd name="connsiteY0" fmla="*/ 2168219 h 2363843"/>
                    <a:gd name="connsiteX1" fmla="*/ 3506789 w 3583781"/>
                    <a:gd name="connsiteY1" fmla="*/ 5549 h 2363843"/>
                    <a:gd name="connsiteX2" fmla="*/ 3583779 w 3583781"/>
                    <a:gd name="connsiteY2" fmla="*/ 192665 h 2363843"/>
                    <a:gd name="connsiteX3" fmla="*/ 81757 w 3583781"/>
                    <a:gd name="connsiteY3" fmla="*/ 2356950 h 2363843"/>
                    <a:gd name="connsiteX4" fmla="*/ 1 w 3583781"/>
                    <a:gd name="connsiteY4" fmla="*/ 2168219 h 2363843"/>
                    <a:gd name="connsiteX0" fmla="*/ 1 w 3598068"/>
                    <a:gd name="connsiteY0" fmla="*/ 2168177 h 2363801"/>
                    <a:gd name="connsiteX1" fmla="*/ 3506789 w 3598068"/>
                    <a:gd name="connsiteY1" fmla="*/ 5507 h 2363801"/>
                    <a:gd name="connsiteX2" fmla="*/ 3598066 w 3598068"/>
                    <a:gd name="connsiteY2" fmla="*/ 195045 h 2363801"/>
                    <a:gd name="connsiteX3" fmla="*/ 81757 w 3598068"/>
                    <a:gd name="connsiteY3" fmla="*/ 2356908 h 2363801"/>
                    <a:gd name="connsiteX4" fmla="*/ 1 w 3598068"/>
                    <a:gd name="connsiteY4" fmla="*/ 2168177 h 2363801"/>
                    <a:gd name="connsiteX0" fmla="*/ 1 w 3598068"/>
                    <a:gd name="connsiteY0" fmla="*/ 2168177 h 2363801"/>
                    <a:gd name="connsiteX1" fmla="*/ 3506789 w 3598068"/>
                    <a:gd name="connsiteY1" fmla="*/ 5507 h 2363801"/>
                    <a:gd name="connsiteX2" fmla="*/ 3598066 w 3598068"/>
                    <a:gd name="connsiteY2" fmla="*/ 195045 h 2363801"/>
                    <a:gd name="connsiteX3" fmla="*/ 93663 w 3598068"/>
                    <a:gd name="connsiteY3" fmla="*/ 2356908 h 2363801"/>
                    <a:gd name="connsiteX4" fmla="*/ 1 w 3598068"/>
                    <a:gd name="connsiteY4" fmla="*/ 2168177 h 2363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98068" h="2363801">
                      <a:moveTo>
                        <a:pt x="1" y="2168177"/>
                      </a:moveTo>
                      <a:lnTo>
                        <a:pt x="3506789" y="5507"/>
                      </a:lnTo>
                      <a:cubicBezTo>
                        <a:pt x="3506260" y="-42746"/>
                        <a:pt x="3598595" y="243298"/>
                        <a:pt x="3598066" y="195045"/>
                      </a:cubicBezTo>
                      <a:lnTo>
                        <a:pt x="93663" y="2356908"/>
                      </a:lnTo>
                      <a:cubicBezTo>
                        <a:pt x="93928" y="2412429"/>
                        <a:pt x="-264" y="2112656"/>
                        <a:pt x="1" y="21681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5492072F-ACFD-1C4E-A313-F7902C30BBDD}"/>
                    </a:ext>
                  </a:extLst>
                </p:cNvPr>
                <p:cNvSpPr/>
                <p:nvPr/>
              </p:nvSpPr>
              <p:spPr>
                <a:xfrm>
                  <a:off x="7258566" y="1924820"/>
                  <a:ext cx="3507582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7582" h="2314696">
                      <a:moveTo>
                        <a:pt x="794" y="2314696"/>
                      </a:moveTo>
                      <a:lnTo>
                        <a:pt x="3507582" y="152026"/>
                      </a:lnTo>
                      <a:cubicBezTo>
                        <a:pt x="3507053" y="103773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529" y="2259175"/>
                        <a:pt x="794" y="231469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588BBD2C-31BC-14A8-2049-D5BB540B99DF}"/>
                    </a:ext>
                  </a:extLst>
                </p:cNvPr>
                <p:cNvSpPr/>
                <p:nvPr/>
              </p:nvSpPr>
              <p:spPr>
                <a:xfrm>
                  <a:off x="7242496" y="2254025"/>
                  <a:ext cx="3505200" cy="2225106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5 w 3516318"/>
                    <a:gd name="connsiteY0" fmla="*/ 2251712 h 2251712"/>
                    <a:gd name="connsiteX1" fmla="*/ 3516318 w 3516318"/>
                    <a:gd name="connsiteY1" fmla="*/ 152026 h 2251712"/>
                    <a:gd name="connsiteX2" fmla="*/ 3509967 w 3516318"/>
                    <a:gd name="connsiteY2" fmla="*/ 0 h 2251712"/>
                    <a:gd name="connsiteX3" fmla="*/ 8736 w 3516318"/>
                    <a:gd name="connsiteY3" fmla="*/ 2148134 h 2251712"/>
                    <a:gd name="connsiteX4" fmla="*/ 5 w 3516318"/>
                    <a:gd name="connsiteY4" fmla="*/ 2251712 h 2251712"/>
                    <a:gd name="connsiteX0" fmla="*/ 72231 w 3507582"/>
                    <a:gd name="connsiteY0" fmla="*/ 2246868 h 2246868"/>
                    <a:gd name="connsiteX1" fmla="*/ 3507582 w 3507582"/>
                    <a:gd name="connsiteY1" fmla="*/ 152026 h 2246868"/>
                    <a:gd name="connsiteX2" fmla="*/ 3501231 w 3507582"/>
                    <a:gd name="connsiteY2" fmla="*/ 0 h 2246868"/>
                    <a:gd name="connsiteX3" fmla="*/ 0 w 3507582"/>
                    <a:gd name="connsiteY3" fmla="*/ 2148134 h 2246868"/>
                    <a:gd name="connsiteX4" fmla="*/ 72231 w 3507582"/>
                    <a:gd name="connsiteY4" fmla="*/ 2246868 h 2246868"/>
                    <a:gd name="connsiteX0" fmla="*/ 5556 w 3507582"/>
                    <a:gd name="connsiteY0" fmla="*/ 2256558 h 2256558"/>
                    <a:gd name="connsiteX1" fmla="*/ 3507582 w 3507582"/>
                    <a:gd name="connsiteY1" fmla="*/ 152026 h 2256558"/>
                    <a:gd name="connsiteX2" fmla="*/ 3501231 w 3507582"/>
                    <a:gd name="connsiteY2" fmla="*/ 0 h 2256558"/>
                    <a:gd name="connsiteX3" fmla="*/ 0 w 3507582"/>
                    <a:gd name="connsiteY3" fmla="*/ 2148134 h 2256558"/>
                    <a:gd name="connsiteX4" fmla="*/ 5556 w 3507582"/>
                    <a:gd name="connsiteY4" fmla="*/ 2256558 h 2256558"/>
                    <a:gd name="connsiteX0" fmla="*/ 5556 w 3526632"/>
                    <a:gd name="connsiteY0" fmla="*/ 2256558 h 2256558"/>
                    <a:gd name="connsiteX1" fmla="*/ 3526632 w 3526632"/>
                    <a:gd name="connsiteY1" fmla="*/ 74507 h 2256558"/>
                    <a:gd name="connsiteX2" fmla="*/ 3501231 w 3526632"/>
                    <a:gd name="connsiteY2" fmla="*/ 0 h 2256558"/>
                    <a:gd name="connsiteX3" fmla="*/ 0 w 3526632"/>
                    <a:gd name="connsiteY3" fmla="*/ 2148134 h 2256558"/>
                    <a:gd name="connsiteX4" fmla="*/ 5556 w 3526632"/>
                    <a:gd name="connsiteY4" fmla="*/ 2256558 h 2256558"/>
                    <a:gd name="connsiteX0" fmla="*/ 5556 w 3526632"/>
                    <a:gd name="connsiteY0" fmla="*/ 2271093 h 2271093"/>
                    <a:gd name="connsiteX1" fmla="*/ 3526632 w 3526632"/>
                    <a:gd name="connsiteY1" fmla="*/ 89042 h 2271093"/>
                    <a:gd name="connsiteX2" fmla="*/ 3496468 w 3526632"/>
                    <a:gd name="connsiteY2" fmla="*/ 0 h 2271093"/>
                    <a:gd name="connsiteX3" fmla="*/ 0 w 3526632"/>
                    <a:gd name="connsiteY3" fmla="*/ 2162669 h 2271093"/>
                    <a:gd name="connsiteX4" fmla="*/ 5556 w 3526632"/>
                    <a:gd name="connsiteY4" fmla="*/ 2271093 h 2271093"/>
                    <a:gd name="connsiteX0" fmla="*/ 10318 w 3526632"/>
                    <a:gd name="connsiteY0" fmla="*/ 2266248 h 2266248"/>
                    <a:gd name="connsiteX1" fmla="*/ 3526632 w 3526632"/>
                    <a:gd name="connsiteY1" fmla="*/ 89042 h 2266248"/>
                    <a:gd name="connsiteX2" fmla="*/ 3496468 w 3526632"/>
                    <a:gd name="connsiteY2" fmla="*/ 0 h 2266248"/>
                    <a:gd name="connsiteX3" fmla="*/ 0 w 3526632"/>
                    <a:gd name="connsiteY3" fmla="*/ 2162669 h 2266248"/>
                    <a:gd name="connsiteX4" fmla="*/ 10318 w 3526632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113266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74507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93887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8057" h="2266248">
                      <a:moveTo>
                        <a:pt x="10318" y="2266248"/>
                      </a:moveTo>
                      <a:lnTo>
                        <a:pt x="3498057" y="93887"/>
                      </a:lnTo>
                      <a:cubicBezTo>
                        <a:pt x="3497528" y="45634"/>
                        <a:pt x="3496997" y="48253"/>
                        <a:pt x="3496468" y="0"/>
                      </a:cubicBezTo>
                      <a:lnTo>
                        <a:pt x="0" y="2162669"/>
                      </a:lnTo>
                      <a:cubicBezTo>
                        <a:pt x="265" y="2218190"/>
                        <a:pt x="10053" y="2210727"/>
                        <a:pt x="10318" y="226624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C33600D6-BC7E-FBD8-DAFE-05D1B8CD8739}"/>
                    </a:ext>
                  </a:extLst>
                </p:cNvPr>
                <p:cNvSpPr/>
                <p:nvPr/>
              </p:nvSpPr>
              <p:spPr>
                <a:xfrm>
                  <a:off x="7150100" y="1898650"/>
                  <a:ext cx="3619500" cy="2146300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9500" h="2146300">
                      <a:moveTo>
                        <a:pt x="0" y="2133600"/>
                      </a:moveTo>
                      <a:lnTo>
                        <a:pt x="3511550" y="0"/>
                      </a:lnTo>
                      <a:lnTo>
                        <a:pt x="3619500" y="12700"/>
                      </a:lnTo>
                      <a:lnTo>
                        <a:pt x="120650" y="2146300"/>
                      </a:lnTo>
                      <a:lnTo>
                        <a:pt x="0" y="213360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24A6D922-E41D-7C26-26ED-1310E3841032}"/>
                    </a:ext>
                  </a:extLst>
                </p:cNvPr>
                <p:cNvSpPr/>
                <p:nvPr/>
              </p:nvSpPr>
              <p:spPr>
                <a:xfrm>
                  <a:off x="3418196" y="4467900"/>
                  <a:ext cx="1039806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B1B94DDC-C9ED-DBC7-7C8B-5490767253BD}"/>
                    </a:ext>
                  </a:extLst>
                </p:cNvPr>
                <p:cNvSpPr/>
                <p:nvPr/>
              </p:nvSpPr>
              <p:spPr>
                <a:xfrm>
                  <a:off x="4512910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F351A79F-362F-6F38-C10B-5BD4FB9CCFB9}"/>
                    </a:ext>
                  </a:extLst>
                </p:cNvPr>
                <p:cNvSpPr/>
                <p:nvPr/>
              </p:nvSpPr>
              <p:spPr>
                <a:xfrm rot="202971">
                  <a:off x="650643" y="3845966"/>
                  <a:ext cx="6587531" cy="1747218"/>
                </a:xfrm>
                <a:custGeom>
                  <a:avLst/>
                  <a:gdLst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2645069 w 6587531"/>
                    <a:gd name="connsiteY6" fmla="*/ 672431 h 1747218"/>
                    <a:gd name="connsiteX7" fmla="*/ 1754997 w 6587531"/>
                    <a:gd name="connsiteY7" fmla="*/ 727548 h 1747218"/>
                    <a:gd name="connsiteX8" fmla="*/ 1709740 w 6587531"/>
                    <a:gd name="connsiteY8" fmla="*/ 793689 h 1747218"/>
                    <a:gd name="connsiteX9" fmla="*/ 1719797 w 6587531"/>
                    <a:gd name="connsiteY9" fmla="*/ 1631471 h 1747218"/>
                    <a:gd name="connsiteX10" fmla="*/ 2685298 w 6587531"/>
                    <a:gd name="connsiteY10" fmla="*/ 1565330 h 1747218"/>
                    <a:gd name="connsiteX11" fmla="*/ 2680269 w 6587531"/>
                    <a:gd name="connsiteY11" fmla="*/ 733060 h 1747218"/>
                    <a:gd name="connsiteX12" fmla="*/ 2831129 w 6587531"/>
                    <a:gd name="connsiteY12" fmla="*/ 655896 h 1747218"/>
                    <a:gd name="connsiteX13" fmla="*/ 2805986 w 6587531"/>
                    <a:gd name="connsiteY13" fmla="*/ 738571 h 1747218"/>
                    <a:gd name="connsiteX14" fmla="*/ 2811015 w 6587531"/>
                    <a:gd name="connsiteY14" fmla="*/ 1554307 h 1747218"/>
                    <a:gd name="connsiteX15" fmla="*/ 3776515 w 6587531"/>
                    <a:gd name="connsiteY15" fmla="*/ 1515726 h 1747218"/>
                    <a:gd name="connsiteX16" fmla="*/ 3786572 w 6587531"/>
                    <a:gd name="connsiteY16" fmla="*/ 666919 h 1747218"/>
                    <a:gd name="connsiteX17" fmla="*/ 3706114 w 6587531"/>
                    <a:gd name="connsiteY17" fmla="*/ 606290 h 1747218"/>
                    <a:gd name="connsiteX18" fmla="*/ 5043735 w 6587531"/>
                    <a:gd name="connsiteY18" fmla="*/ 523615 h 1747218"/>
                    <a:gd name="connsiteX19" fmla="*/ 5003506 w 6587531"/>
                    <a:gd name="connsiteY19" fmla="*/ 573220 h 1747218"/>
                    <a:gd name="connsiteX20" fmla="*/ 4993449 w 6587531"/>
                    <a:gd name="connsiteY20" fmla="*/ 1444072 h 1747218"/>
                    <a:gd name="connsiteX21" fmla="*/ 5566715 w 6587531"/>
                    <a:gd name="connsiteY21" fmla="*/ 1394467 h 1747218"/>
                    <a:gd name="connsiteX22" fmla="*/ 5943864 w 6587531"/>
                    <a:gd name="connsiteY22" fmla="*/ 523615 h 1747218"/>
                    <a:gd name="connsiteX23" fmla="*/ 5888548 w 6587531"/>
                    <a:gd name="connsiteY23" fmla="*/ 485032 h 1747218"/>
                    <a:gd name="connsiteX24" fmla="*/ 668810 w 6587531"/>
                    <a:gd name="connsiteY24" fmla="*/ 777155 h 1747218"/>
                    <a:gd name="connsiteX25" fmla="*/ 623553 w 6587531"/>
                    <a:gd name="connsiteY25" fmla="*/ 837783 h 1747218"/>
                    <a:gd name="connsiteX26" fmla="*/ 1010759 w 6587531"/>
                    <a:gd name="connsiteY26" fmla="*/ 1675566 h 1747218"/>
                    <a:gd name="connsiteX27" fmla="*/ 1578997 w 6587531"/>
                    <a:gd name="connsiteY27" fmla="*/ 1636985 h 1747218"/>
                    <a:gd name="connsiteX28" fmla="*/ 1589054 w 6587531"/>
                    <a:gd name="connsiteY28" fmla="*/ 799202 h 1747218"/>
                    <a:gd name="connsiteX29" fmla="*/ 1533738 w 6587531"/>
                    <a:gd name="connsiteY29" fmla="*/ 738572 h 1747218"/>
                    <a:gd name="connsiteX30" fmla="*/ 0 w 6587531"/>
                    <a:gd name="connsiteY30" fmla="*/ 352751 h 1747218"/>
                    <a:gd name="connsiteX31" fmla="*/ 135773 w 6587531"/>
                    <a:gd name="connsiteY31" fmla="*/ 358263 h 1747218"/>
                    <a:gd name="connsiteX32" fmla="*/ 140802 w 6587531"/>
                    <a:gd name="connsiteY32" fmla="*/ 501568 h 1747218"/>
                    <a:gd name="connsiteX33" fmla="*/ 246403 w 6587531"/>
                    <a:gd name="connsiteY33" fmla="*/ 711014 h 1747218"/>
                    <a:gd name="connsiteX34" fmla="*/ 6366271 w 6587531"/>
                    <a:gd name="connsiteY34" fmla="*/ 363774 h 1747218"/>
                    <a:gd name="connsiteX35" fmla="*/ 6381356 w 6587531"/>
                    <a:gd name="connsiteY35" fmla="*/ 325193 h 1747218"/>
                    <a:gd name="connsiteX36" fmla="*/ 6446729 w 6587531"/>
                    <a:gd name="connsiteY36" fmla="*/ 170864 h 1747218"/>
                    <a:gd name="connsiteX37" fmla="*/ 6456786 w 6587531"/>
                    <a:gd name="connsiteY37" fmla="*/ 5512 h 1747218"/>
                    <a:gd name="connsiteX38" fmla="*/ 6572444 w 6587531"/>
                    <a:gd name="connsiteY38" fmla="*/ 0 h 1747218"/>
                    <a:gd name="connsiteX39" fmla="*/ 6577474 w 6587531"/>
                    <a:gd name="connsiteY39" fmla="*/ 165352 h 1747218"/>
                    <a:gd name="connsiteX40" fmla="*/ 6527187 w 6587531"/>
                    <a:gd name="connsiteY40" fmla="*/ 165352 h 1747218"/>
                    <a:gd name="connsiteX41" fmla="*/ 6517130 w 6587531"/>
                    <a:gd name="connsiteY41" fmla="*/ 341727 h 1747218"/>
                    <a:gd name="connsiteX42" fmla="*/ 6567416 w 6587531"/>
                    <a:gd name="connsiteY42" fmla="*/ 347240 h 1747218"/>
                    <a:gd name="connsiteX43" fmla="*/ 6587531 w 6587531"/>
                    <a:gd name="connsiteY43" fmla="*/ 435427 h 1747218"/>
                    <a:gd name="connsiteX44" fmla="*/ 6094723 w 6587531"/>
                    <a:gd name="connsiteY44" fmla="*/ 507079 h 1747218"/>
                    <a:gd name="connsiteX45" fmla="*/ 5652202 w 6587531"/>
                    <a:gd name="connsiteY45" fmla="*/ 1471632 h 1747218"/>
                    <a:gd name="connsiteX46" fmla="*/ 905157 w 6587531"/>
                    <a:gd name="connsiteY46" fmla="*/ 1747218 h 1747218"/>
                    <a:gd name="connsiteX47" fmla="*/ 482750 w 6587531"/>
                    <a:gd name="connsiteY47" fmla="*/ 837783 h 1747218"/>
                    <a:gd name="connsiteX48" fmla="*/ 15085 w 6587531"/>
                    <a:gd name="connsiteY48" fmla="*/ 821248 h 1747218"/>
                    <a:gd name="connsiteX49" fmla="*/ 10058 w 6587531"/>
                    <a:gd name="connsiteY49" fmla="*/ 733060 h 1747218"/>
                    <a:gd name="connsiteX50" fmla="*/ 70401 w 6587531"/>
                    <a:gd name="connsiteY50" fmla="*/ 733060 h 1747218"/>
                    <a:gd name="connsiteX51" fmla="*/ 60344 w 6587531"/>
                    <a:gd name="connsiteY51" fmla="*/ 529126 h 1747218"/>
                    <a:gd name="connsiteX52" fmla="*/ 10058 w 6587531"/>
                    <a:gd name="connsiteY52" fmla="*/ 523615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6587531" h="1747218">
                      <a:moveTo>
                        <a:pt x="3952518" y="595267"/>
                      </a:moveTo>
                      <a:lnTo>
                        <a:pt x="3897203" y="661408"/>
                      </a:lnTo>
                      <a:lnTo>
                        <a:pt x="3897203" y="1510214"/>
                      </a:lnTo>
                      <a:lnTo>
                        <a:pt x="4872761" y="1444073"/>
                      </a:lnTo>
                      <a:cubicBezTo>
                        <a:pt x="4871085" y="1161138"/>
                        <a:pt x="4869408" y="878202"/>
                        <a:pt x="4867733" y="595267"/>
                      </a:cubicBezTo>
                      <a:lnTo>
                        <a:pt x="4827504" y="545662"/>
                      </a:lnTo>
                      <a:lnTo>
                        <a:pt x="3952518" y="595267"/>
                      </a:lnTo>
                      <a:close/>
                      <a:moveTo>
                        <a:pt x="2645069" y="672431"/>
                      </a:moveTo>
                      <a:lnTo>
                        <a:pt x="1754997" y="727548"/>
                      </a:lnTo>
                      <a:cubicBezTo>
                        <a:pt x="1731366" y="756050"/>
                        <a:pt x="1728899" y="770223"/>
                        <a:pt x="1709740" y="793689"/>
                      </a:cubicBezTo>
                      <a:lnTo>
                        <a:pt x="1719797" y="1631471"/>
                      </a:lnTo>
                      <a:lnTo>
                        <a:pt x="2685298" y="1565330"/>
                      </a:lnTo>
                      <a:cubicBezTo>
                        <a:pt x="2683621" y="1287908"/>
                        <a:pt x="2681946" y="1010483"/>
                        <a:pt x="2680269" y="733060"/>
                      </a:cubicBezTo>
                      <a:lnTo>
                        <a:pt x="2645069" y="672431"/>
                      </a:lnTo>
                      <a:close/>
                      <a:moveTo>
                        <a:pt x="2831129" y="655896"/>
                      </a:moveTo>
                      <a:lnTo>
                        <a:pt x="2805986" y="738571"/>
                      </a:lnTo>
                      <a:cubicBezTo>
                        <a:pt x="2802634" y="1008645"/>
                        <a:pt x="2814367" y="1284233"/>
                        <a:pt x="2811015" y="1554307"/>
                      </a:cubicBezTo>
                      <a:lnTo>
                        <a:pt x="3776515" y="1515726"/>
                      </a:lnTo>
                      <a:lnTo>
                        <a:pt x="3786572" y="666919"/>
                      </a:lnTo>
                      <a:lnTo>
                        <a:pt x="3706114" y="606290"/>
                      </a:lnTo>
                      <a:lnTo>
                        <a:pt x="2831129" y="655896"/>
                      </a:lnTo>
                      <a:close/>
                      <a:moveTo>
                        <a:pt x="5043735" y="523615"/>
                      </a:moveTo>
                      <a:lnTo>
                        <a:pt x="5003506" y="573220"/>
                      </a:lnTo>
                      <a:lnTo>
                        <a:pt x="4993449" y="1444072"/>
                      </a:lnTo>
                      <a:lnTo>
                        <a:pt x="5566715" y="1394467"/>
                      </a:lnTo>
                      <a:lnTo>
                        <a:pt x="5943864" y="523615"/>
                      </a:lnTo>
                      <a:lnTo>
                        <a:pt x="5888548" y="485032"/>
                      </a:lnTo>
                      <a:lnTo>
                        <a:pt x="5043735" y="523615"/>
                      </a:lnTo>
                      <a:close/>
                      <a:moveTo>
                        <a:pt x="668810" y="777155"/>
                      </a:moveTo>
                      <a:lnTo>
                        <a:pt x="623553" y="837783"/>
                      </a:lnTo>
                      <a:lnTo>
                        <a:pt x="1010759" y="1675566"/>
                      </a:lnTo>
                      <a:lnTo>
                        <a:pt x="1578997" y="1636985"/>
                      </a:lnTo>
                      <a:lnTo>
                        <a:pt x="1589054" y="799202"/>
                      </a:lnTo>
                      <a:lnTo>
                        <a:pt x="1533738" y="738572"/>
                      </a:lnTo>
                      <a:lnTo>
                        <a:pt x="668810" y="777155"/>
                      </a:lnTo>
                      <a:close/>
                      <a:moveTo>
                        <a:pt x="0" y="352751"/>
                      </a:moveTo>
                      <a:lnTo>
                        <a:pt x="132975" y="351273"/>
                      </a:lnTo>
                      <a:lnTo>
                        <a:pt x="140802" y="501568"/>
                      </a:lnTo>
                      <a:lnTo>
                        <a:pt x="246403" y="711014"/>
                      </a:lnTo>
                      <a:lnTo>
                        <a:pt x="6366271" y="363774"/>
                      </a:lnTo>
                      <a:lnTo>
                        <a:pt x="6381356" y="325193"/>
                      </a:lnTo>
                      <a:lnTo>
                        <a:pt x="6446729" y="170864"/>
                      </a:lnTo>
                      <a:lnTo>
                        <a:pt x="6456786" y="5512"/>
                      </a:lnTo>
                      <a:lnTo>
                        <a:pt x="6572444" y="0"/>
                      </a:lnTo>
                      <a:lnTo>
                        <a:pt x="6577474" y="165352"/>
                      </a:lnTo>
                      <a:lnTo>
                        <a:pt x="6527187" y="165352"/>
                      </a:lnTo>
                      <a:lnTo>
                        <a:pt x="6517130" y="341727"/>
                      </a:lnTo>
                      <a:lnTo>
                        <a:pt x="6567416" y="347240"/>
                      </a:lnTo>
                      <a:lnTo>
                        <a:pt x="6587531" y="435427"/>
                      </a:lnTo>
                      <a:lnTo>
                        <a:pt x="6094723" y="507079"/>
                      </a:lnTo>
                      <a:lnTo>
                        <a:pt x="5652202" y="1471632"/>
                      </a:lnTo>
                      <a:lnTo>
                        <a:pt x="905157" y="1747218"/>
                      </a:lnTo>
                      <a:lnTo>
                        <a:pt x="482750" y="837783"/>
                      </a:lnTo>
                      <a:lnTo>
                        <a:pt x="15085" y="821248"/>
                      </a:lnTo>
                      <a:lnTo>
                        <a:pt x="10058" y="733060"/>
                      </a:lnTo>
                      <a:lnTo>
                        <a:pt x="70401" y="733060"/>
                      </a:lnTo>
                      <a:lnTo>
                        <a:pt x="60344" y="529126"/>
                      </a:lnTo>
                      <a:lnTo>
                        <a:pt x="10058" y="523615"/>
                      </a:lnTo>
                      <a:lnTo>
                        <a:pt x="0" y="352751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B68B09A-E75C-6AEC-8E6B-D256CC28AB5F}"/>
                  </a:ext>
                </a:extLst>
              </p:cNvPr>
              <p:cNvGrpSpPr/>
              <p:nvPr/>
            </p:nvGrpSpPr>
            <p:grpSpPr>
              <a:xfrm>
                <a:off x="432543" y="2406813"/>
                <a:ext cx="7520945" cy="2751174"/>
                <a:chOff x="650643" y="1889774"/>
                <a:chExt cx="10124092" cy="3703410"/>
              </a:xfrm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80553B7B-8E2B-BE7F-4467-92022351B116}"/>
                    </a:ext>
                  </a:extLst>
                </p:cNvPr>
                <p:cNvSpPr/>
                <p:nvPr/>
              </p:nvSpPr>
              <p:spPr>
                <a:xfrm>
                  <a:off x="1609728" y="4224909"/>
                  <a:ext cx="6269407" cy="1163406"/>
                </a:xfrm>
                <a:custGeom>
                  <a:avLst/>
                  <a:gdLst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6129580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4552487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4552487 w 9136251"/>
                    <a:gd name="connsiteY3" fmla="*/ 2138766 h 2138766"/>
                    <a:gd name="connsiteX4" fmla="*/ 0 w 9136251"/>
                    <a:gd name="connsiteY4" fmla="*/ 2131017 h 2138766"/>
                    <a:gd name="connsiteX5" fmla="*/ 3502617 w 9136251"/>
                    <a:gd name="connsiteY5" fmla="*/ 0 h 2138766"/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4552487 w 9136251"/>
                    <a:gd name="connsiteY2" fmla="*/ 2138766 h 2138766"/>
                    <a:gd name="connsiteX3" fmla="*/ 0 w 9136251"/>
                    <a:gd name="connsiteY3" fmla="*/ 2131017 h 2138766"/>
                    <a:gd name="connsiteX4" fmla="*/ 3502617 w 9136251"/>
                    <a:gd name="connsiteY4" fmla="*/ 0 h 2138766"/>
                    <a:gd name="connsiteX0" fmla="*/ 3502617 w 6208441"/>
                    <a:gd name="connsiteY0" fmla="*/ 0 h 2138766"/>
                    <a:gd name="connsiteX1" fmla="*/ 6208441 w 6208441"/>
                    <a:gd name="connsiteY1" fmla="*/ 975360 h 2138766"/>
                    <a:gd name="connsiteX2" fmla="*/ 4552487 w 6208441"/>
                    <a:gd name="connsiteY2" fmla="*/ 2138766 h 2138766"/>
                    <a:gd name="connsiteX3" fmla="*/ 0 w 6208441"/>
                    <a:gd name="connsiteY3" fmla="*/ 2131017 h 2138766"/>
                    <a:gd name="connsiteX4" fmla="*/ 3502617 w 6208441"/>
                    <a:gd name="connsiteY4" fmla="*/ 0 h 2138766"/>
                    <a:gd name="connsiteX0" fmla="*/ 1827427 w 6208441"/>
                    <a:gd name="connsiteY0" fmla="*/ 45720 h 1163406"/>
                    <a:gd name="connsiteX1" fmla="*/ 6208441 w 6208441"/>
                    <a:gd name="connsiteY1" fmla="*/ 0 h 1163406"/>
                    <a:gd name="connsiteX2" fmla="*/ 4552487 w 6208441"/>
                    <a:gd name="connsiteY2" fmla="*/ 1163406 h 1163406"/>
                    <a:gd name="connsiteX3" fmla="*/ 0 w 6208441"/>
                    <a:gd name="connsiteY3" fmla="*/ 1155657 h 1163406"/>
                    <a:gd name="connsiteX4" fmla="*/ 1827427 w 6208441"/>
                    <a:gd name="connsiteY4" fmla="*/ 45720 h 1163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208441" h="1163406">
                      <a:moveTo>
                        <a:pt x="1827427" y="45720"/>
                      </a:moveTo>
                      <a:lnTo>
                        <a:pt x="6208441" y="0"/>
                      </a:lnTo>
                      <a:lnTo>
                        <a:pt x="4552487" y="1163406"/>
                      </a:lnTo>
                      <a:lnTo>
                        <a:pt x="0" y="1155657"/>
                      </a:lnTo>
                      <a:lnTo>
                        <a:pt x="1827427" y="4572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D9838AC-CBD4-9147-C45F-874F7016E936}"/>
                    </a:ext>
                  </a:extLst>
                </p:cNvPr>
                <p:cNvSpPr/>
                <p:nvPr/>
              </p:nvSpPr>
              <p:spPr>
                <a:xfrm>
                  <a:off x="5608320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DDC7FC34-3560-B1A9-BD1D-EFE721DF4937}"/>
                    </a:ext>
                  </a:extLst>
                </p:cNvPr>
                <p:cNvSpPr/>
                <p:nvPr/>
              </p:nvSpPr>
              <p:spPr>
                <a:xfrm>
                  <a:off x="1271588" y="4467225"/>
                  <a:ext cx="985837" cy="919163"/>
                </a:xfrm>
                <a:custGeom>
                  <a:avLst/>
                  <a:gdLst>
                    <a:gd name="connsiteX0" fmla="*/ 352425 w 985837"/>
                    <a:gd name="connsiteY0" fmla="*/ 919163 h 919163"/>
                    <a:gd name="connsiteX1" fmla="*/ 0 w 985837"/>
                    <a:gd name="connsiteY1" fmla="*/ 66675 h 919163"/>
                    <a:gd name="connsiteX2" fmla="*/ 52387 w 985837"/>
                    <a:gd name="connsiteY2" fmla="*/ 4763 h 919163"/>
                    <a:gd name="connsiteX3" fmla="*/ 914400 w 985837"/>
                    <a:gd name="connsiteY3" fmla="*/ 0 h 919163"/>
                    <a:gd name="connsiteX4" fmla="*/ 985837 w 985837"/>
                    <a:gd name="connsiteY4" fmla="*/ 80963 h 919163"/>
                    <a:gd name="connsiteX5" fmla="*/ 942975 w 985837"/>
                    <a:gd name="connsiteY5" fmla="*/ 552450 h 919163"/>
                    <a:gd name="connsiteX6" fmla="*/ 352425 w 985837"/>
                    <a:gd name="connsiteY6" fmla="*/ 919163 h 919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85837" h="919163">
                      <a:moveTo>
                        <a:pt x="352425" y="919163"/>
                      </a:moveTo>
                      <a:lnTo>
                        <a:pt x="0" y="66675"/>
                      </a:lnTo>
                      <a:lnTo>
                        <a:pt x="52387" y="4763"/>
                      </a:lnTo>
                      <a:lnTo>
                        <a:pt x="914400" y="0"/>
                      </a:lnTo>
                      <a:lnTo>
                        <a:pt x="985837" y="80963"/>
                      </a:lnTo>
                      <a:lnTo>
                        <a:pt x="942975" y="552450"/>
                      </a:lnTo>
                      <a:lnTo>
                        <a:pt x="352425" y="919163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833C1A04-C343-6C9C-C9C2-E914520A2C96}"/>
                    </a:ext>
                  </a:extLst>
                </p:cNvPr>
                <p:cNvSpPr/>
                <p:nvPr/>
              </p:nvSpPr>
              <p:spPr>
                <a:xfrm>
                  <a:off x="2329965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EBCB4A98-0B12-00F2-CBE9-033ED076ED45}"/>
                    </a:ext>
                  </a:extLst>
                </p:cNvPr>
                <p:cNvSpPr/>
                <p:nvPr/>
              </p:nvSpPr>
              <p:spPr>
                <a:xfrm>
                  <a:off x="6267450" y="2761816"/>
                  <a:ext cx="3790540" cy="2690137"/>
                </a:xfrm>
                <a:custGeom>
                  <a:avLst/>
                  <a:gdLst>
                    <a:gd name="connsiteX0" fmla="*/ 0 w 3779520"/>
                    <a:gd name="connsiteY0" fmla="*/ 2689860 h 2689860"/>
                    <a:gd name="connsiteX1" fmla="*/ 480060 w 3779520"/>
                    <a:gd name="connsiteY1" fmla="*/ 1752600 h 2689860"/>
                    <a:gd name="connsiteX2" fmla="*/ 967740 w 3779520"/>
                    <a:gd name="connsiteY2" fmla="*/ 1706880 h 2689860"/>
                    <a:gd name="connsiteX3" fmla="*/ 3779520 w 3779520"/>
                    <a:gd name="connsiteY3" fmla="*/ 0 h 2689860"/>
                    <a:gd name="connsiteX4" fmla="*/ 3489960 w 3779520"/>
                    <a:gd name="connsiteY4" fmla="*/ 563880 h 2689860"/>
                    <a:gd name="connsiteX5" fmla="*/ 0 w 3779520"/>
                    <a:gd name="connsiteY5" fmla="*/ 2689860 h 2689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79520" h="2689860">
                      <a:moveTo>
                        <a:pt x="0" y="2689860"/>
                      </a:moveTo>
                      <a:lnTo>
                        <a:pt x="480060" y="1752600"/>
                      </a:lnTo>
                      <a:lnTo>
                        <a:pt x="967740" y="1706880"/>
                      </a:lnTo>
                      <a:lnTo>
                        <a:pt x="3779520" y="0"/>
                      </a:lnTo>
                      <a:lnTo>
                        <a:pt x="3489960" y="563880"/>
                      </a:lnTo>
                      <a:lnTo>
                        <a:pt x="0" y="268986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>
                  <a:solidFill>
                    <a:srgbClr val="0D0D0D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0C854BB9-7AC1-38D2-F2E9-7CFD54874D92}"/>
                    </a:ext>
                  </a:extLst>
                </p:cNvPr>
                <p:cNvSpPr/>
                <p:nvPr/>
              </p:nvSpPr>
              <p:spPr>
                <a:xfrm>
                  <a:off x="7194730" y="2093222"/>
                  <a:ext cx="3505200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46038 w 3507582"/>
                    <a:gd name="connsiteY0" fmla="*/ 2234755 h 2234755"/>
                    <a:gd name="connsiteX1" fmla="*/ 3507582 w 3507582"/>
                    <a:gd name="connsiteY1" fmla="*/ 152026 h 2234755"/>
                    <a:gd name="connsiteX2" fmla="*/ 3501231 w 3507582"/>
                    <a:gd name="connsiteY2" fmla="*/ 0 h 2234755"/>
                    <a:gd name="connsiteX3" fmla="*/ 0 w 3507582"/>
                    <a:gd name="connsiteY3" fmla="*/ 2148134 h 2234755"/>
                    <a:gd name="connsiteX4" fmla="*/ 46038 w 3507582"/>
                    <a:gd name="connsiteY4" fmla="*/ 2234755 h 2234755"/>
                    <a:gd name="connsiteX0" fmla="*/ 11 w 3511561"/>
                    <a:gd name="connsiteY0" fmla="*/ 2334075 h 2334075"/>
                    <a:gd name="connsiteX1" fmla="*/ 3511561 w 3511561"/>
                    <a:gd name="connsiteY1" fmla="*/ 152026 h 2334075"/>
                    <a:gd name="connsiteX2" fmla="*/ 3505210 w 3511561"/>
                    <a:gd name="connsiteY2" fmla="*/ 0 h 2334075"/>
                    <a:gd name="connsiteX3" fmla="*/ 3979 w 3511561"/>
                    <a:gd name="connsiteY3" fmla="*/ 2148134 h 2334075"/>
                    <a:gd name="connsiteX4" fmla="*/ 11 w 3511561"/>
                    <a:gd name="connsiteY4" fmla="*/ 2334075 h 2334075"/>
                    <a:gd name="connsiteX0" fmla="*/ 3176 w 3507582"/>
                    <a:gd name="connsiteY0" fmla="*/ 2314695 h 2314695"/>
                    <a:gd name="connsiteX1" fmla="*/ 3507582 w 3507582"/>
                    <a:gd name="connsiteY1" fmla="*/ 152026 h 2314695"/>
                    <a:gd name="connsiteX2" fmla="*/ 3501231 w 3507582"/>
                    <a:gd name="connsiteY2" fmla="*/ 0 h 2314695"/>
                    <a:gd name="connsiteX3" fmla="*/ 0 w 3507582"/>
                    <a:gd name="connsiteY3" fmla="*/ 2148134 h 2314695"/>
                    <a:gd name="connsiteX4" fmla="*/ 3176 w 3507582"/>
                    <a:gd name="connsiteY4" fmla="*/ 2314695 h 2314695"/>
                    <a:gd name="connsiteX0" fmla="*/ 3176 w 3507582"/>
                    <a:gd name="connsiteY0" fmla="*/ 2314695 h 2314695"/>
                    <a:gd name="connsiteX1" fmla="*/ 3507582 w 3507582"/>
                    <a:gd name="connsiteY1" fmla="*/ 152026 h 2314695"/>
                    <a:gd name="connsiteX2" fmla="*/ 3501231 w 3507582"/>
                    <a:gd name="connsiteY2" fmla="*/ 0 h 2314695"/>
                    <a:gd name="connsiteX3" fmla="*/ 0 w 3507582"/>
                    <a:gd name="connsiteY3" fmla="*/ 2148134 h 2314695"/>
                    <a:gd name="connsiteX4" fmla="*/ 3176 w 3507582"/>
                    <a:gd name="connsiteY4" fmla="*/ 2314695 h 2314695"/>
                    <a:gd name="connsiteX0" fmla="*/ 3176 w 3501238"/>
                    <a:gd name="connsiteY0" fmla="*/ 2314695 h 2314695"/>
                    <a:gd name="connsiteX1" fmla="*/ 3474244 w 3501238"/>
                    <a:gd name="connsiteY1" fmla="*/ 142336 h 2314695"/>
                    <a:gd name="connsiteX2" fmla="*/ 3501231 w 3501238"/>
                    <a:gd name="connsiteY2" fmla="*/ 0 h 2314695"/>
                    <a:gd name="connsiteX3" fmla="*/ 0 w 3501238"/>
                    <a:gd name="connsiteY3" fmla="*/ 2148134 h 2314695"/>
                    <a:gd name="connsiteX4" fmla="*/ 3176 w 3501238"/>
                    <a:gd name="connsiteY4" fmla="*/ 2314695 h 2314695"/>
                    <a:gd name="connsiteX0" fmla="*/ 3176 w 3512344"/>
                    <a:gd name="connsiteY0" fmla="*/ 2314695 h 2314695"/>
                    <a:gd name="connsiteX1" fmla="*/ 3512344 w 3512344"/>
                    <a:gd name="connsiteY1" fmla="*/ 161715 h 2314695"/>
                    <a:gd name="connsiteX2" fmla="*/ 3501231 w 3512344"/>
                    <a:gd name="connsiteY2" fmla="*/ 0 h 2314695"/>
                    <a:gd name="connsiteX3" fmla="*/ 0 w 3512344"/>
                    <a:gd name="connsiteY3" fmla="*/ 2148134 h 2314695"/>
                    <a:gd name="connsiteX4" fmla="*/ 3176 w 3512344"/>
                    <a:gd name="connsiteY4" fmla="*/ 2314695 h 2314695"/>
                    <a:gd name="connsiteX0" fmla="*/ 3176 w 3505200"/>
                    <a:gd name="connsiteY0" fmla="*/ 2314695 h 2314695"/>
                    <a:gd name="connsiteX1" fmla="*/ 3505200 w 3505200"/>
                    <a:gd name="connsiteY1" fmla="*/ 159293 h 2314695"/>
                    <a:gd name="connsiteX2" fmla="*/ 3501231 w 3505200"/>
                    <a:gd name="connsiteY2" fmla="*/ 0 h 2314695"/>
                    <a:gd name="connsiteX3" fmla="*/ 0 w 3505200"/>
                    <a:gd name="connsiteY3" fmla="*/ 2148134 h 2314695"/>
                    <a:gd name="connsiteX4" fmla="*/ 3176 w 3505200"/>
                    <a:gd name="connsiteY4" fmla="*/ 2314695 h 2314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5200" h="2314695">
                      <a:moveTo>
                        <a:pt x="3176" y="2314695"/>
                      </a:moveTo>
                      <a:lnTo>
                        <a:pt x="3505200" y="159293"/>
                      </a:lnTo>
                      <a:cubicBezTo>
                        <a:pt x="3504671" y="111040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2911" y="2259174"/>
                        <a:pt x="3176" y="2314695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697F0CB5-A9BB-0570-0281-5EBE32B4D3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60010" y="2069472"/>
                  <a:ext cx="3514725" cy="213764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476665AC-EDDC-50F3-98A8-4ECDC2086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1194" y="4302412"/>
                  <a:ext cx="144087" cy="8763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C5647A74-B4B7-B0CF-D8EE-CACED6A80BE8}"/>
                    </a:ext>
                  </a:extLst>
                </p:cNvPr>
                <p:cNvSpPr/>
                <p:nvPr/>
              </p:nvSpPr>
              <p:spPr>
                <a:xfrm>
                  <a:off x="866614" y="2244671"/>
                  <a:ext cx="9225967" cy="2138766"/>
                </a:xfrm>
                <a:custGeom>
                  <a:avLst/>
                  <a:gdLst>
                    <a:gd name="connsiteX0" fmla="*/ 3502617 w 9136251"/>
                    <a:gd name="connsiteY0" fmla="*/ 0 h 2138766"/>
                    <a:gd name="connsiteX1" fmla="*/ 9136251 w 9136251"/>
                    <a:gd name="connsiteY1" fmla="*/ 0 h 2138766"/>
                    <a:gd name="connsiteX2" fmla="*/ 6230319 w 9136251"/>
                    <a:gd name="connsiteY2" fmla="*/ 1790055 h 2138766"/>
                    <a:gd name="connsiteX3" fmla="*/ 6222570 w 9136251"/>
                    <a:gd name="connsiteY3" fmla="*/ 1937288 h 2138766"/>
                    <a:gd name="connsiteX4" fmla="*/ 6129580 w 9136251"/>
                    <a:gd name="connsiteY4" fmla="*/ 2138766 h 2138766"/>
                    <a:gd name="connsiteX5" fmla="*/ 0 w 9136251"/>
                    <a:gd name="connsiteY5" fmla="*/ 2131017 h 2138766"/>
                    <a:gd name="connsiteX6" fmla="*/ 3502617 w 9136251"/>
                    <a:gd name="connsiteY6" fmla="*/ 0 h 2138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136251" h="2138766">
                      <a:moveTo>
                        <a:pt x="3502617" y="0"/>
                      </a:moveTo>
                      <a:lnTo>
                        <a:pt x="9136251" y="0"/>
                      </a:lnTo>
                      <a:lnTo>
                        <a:pt x="6230319" y="1790055"/>
                      </a:lnTo>
                      <a:lnTo>
                        <a:pt x="6222570" y="1937288"/>
                      </a:lnTo>
                      <a:lnTo>
                        <a:pt x="6129580" y="2138766"/>
                      </a:lnTo>
                      <a:lnTo>
                        <a:pt x="0" y="2131017"/>
                      </a:lnTo>
                      <a:lnTo>
                        <a:pt x="3502617" y="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D56C0092-F48F-56A4-DDCF-9B2A9A8A4B1D}"/>
                    </a:ext>
                  </a:extLst>
                </p:cNvPr>
                <p:cNvSpPr/>
                <p:nvPr/>
              </p:nvSpPr>
              <p:spPr>
                <a:xfrm>
                  <a:off x="7192385" y="2246127"/>
                  <a:ext cx="3557587" cy="2146300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42069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545681"/>
                    <a:gd name="connsiteY0" fmla="*/ 2133600 h 2146300"/>
                    <a:gd name="connsiteX1" fmla="*/ 3511550 w 3545681"/>
                    <a:gd name="connsiteY1" fmla="*/ 0 h 2146300"/>
                    <a:gd name="connsiteX2" fmla="*/ 3545681 w 3545681"/>
                    <a:gd name="connsiteY2" fmla="*/ 15081 h 2146300"/>
                    <a:gd name="connsiteX3" fmla="*/ 42069 w 3545681"/>
                    <a:gd name="connsiteY3" fmla="*/ 2146300 h 2146300"/>
                    <a:gd name="connsiteX4" fmla="*/ 0 w 3545681"/>
                    <a:gd name="connsiteY4" fmla="*/ 2133600 h 2146300"/>
                    <a:gd name="connsiteX0" fmla="*/ 0 w 3559968"/>
                    <a:gd name="connsiteY0" fmla="*/ 2133600 h 2146300"/>
                    <a:gd name="connsiteX1" fmla="*/ 3511550 w 3559968"/>
                    <a:gd name="connsiteY1" fmla="*/ 0 h 2146300"/>
                    <a:gd name="connsiteX2" fmla="*/ 3559968 w 3559968"/>
                    <a:gd name="connsiteY2" fmla="*/ 10319 h 2146300"/>
                    <a:gd name="connsiteX3" fmla="*/ 42069 w 3559968"/>
                    <a:gd name="connsiteY3" fmla="*/ 2146300 h 2146300"/>
                    <a:gd name="connsiteX4" fmla="*/ 0 w 3559968"/>
                    <a:gd name="connsiteY4" fmla="*/ 2133600 h 2146300"/>
                    <a:gd name="connsiteX0" fmla="*/ 0 w 3557587"/>
                    <a:gd name="connsiteY0" fmla="*/ 2133600 h 2146300"/>
                    <a:gd name="connsiteX1" fmla="*/ 3511550 w 3557587"/>
                    <a:gd name="connsiteY1" fmla="*/ 0 h 2146300"/>
                    <a:gd name="connsiteX2" fmla="*/ 3557587 w 3557587"/>
                    <a:gd name="connsiteY2" fmla="*/ 5556 h 2146300"/>
                    <a:gd name="connsiteX3" fmla="*/ 42069 w 3557587"/>
                    <a:gd name="connsiteY3" fmla="*/ 2146300 h 2146300"/>
                    <a:gd name="connsiteX4" fmla="*/ 0 w 3557587"/>
                    <a:gd name="connsiteY4" fmla="*/ 21336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57587" h="2146300">
                      <a:moveTo>
                        <a:pt x="0" y="2133600"/>
                      </a:moveTo>
                      <a:lnTo>
                        <a:pt x="3511550" y="0"/>
                      </a:lnTo>
                      <a:lnTo>
                        <a:pt x="3557587" y="5556"/>
                      </a:lnTo>
                      <a:lnTo>
                        <a:pt x="42069" y="2146300"/>
                      </a:lnTo>
                      <a:lnTo>
                        <a:pt x="0" y="213360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7B23641E-1CF0-FC4E-3B9D-74BBE017A561}"/>
                    </a:ext>
                  </a:extLst>
                </p:cNvPr>
                <p:cNvSpPr/>
                <p:nvPr/>
              </p:nvSpPr>
              <p:spPr>
                <a:xfrm>
                  <a:off x="688345" y="1889774"/>
                  <a:ext cx="3633788" cy="2119321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40932"/>
                    <a:gd name="connsiteY0" fmla="*/ 2155402 h 2155990"/>
                    <a:gd name="connsiteX1" fmla="*/ 3509170 w 3640932"/>
                    <a:gd name="connsiteY1" fmla="*/ 0 h 2155990"/>
                    <a:gd name="connsiteX2" fmla="*/ 3640932 w 3640932"/>
                    <a:gd name="connsiteY2" fmla="*/ 15123 h 2155990"/>
                    <a:gd name="connsiteX3" fmla="*/ 132557 w 3640932"/>
                    <a:gd name="connsiteY3" fmla="*/ 2155990 h 2155990"/>
                    <a:gd name="connsiteX4" fmla="*/ 0 w 3640932"/>
                    <a:gd name="connsiteY4" fmla="*/ 2155402 h 2155990"/>
                    <a:gd name="connsiteX0" fmla="*/ 0 w 3640932"/>
                    <a:gd name="connsiteY0" fmla="*/ 2155402 h 2160834"/>
                    <a:gd name="connsiteX1" fmla="*/ 3509170 w 3640932"/>
                    <a:gd name="connsiteY1" fmla="*/ 0 h 2160834"/>
                    <a:gd name="connsiteX2" fmla="*/ 3640932 w 3640932"/>
                    <a:gd name="connsiteY2" fmla="*/ 15123 h 2160834"/>
                    <a:gd name="connsiteX3" fmla="*/ 132557 w 3640932"/>
                    <a:gd name="connsiteY3" fmla="*/ 2160834 h 2160834"/>
                    <a:gd name="connsiteX4" fmla="*/ 0 w 3640932"/>
                    <a:gd name="connsiteY4" fmla="*/ 2155402 h 2160834"/>
                    <a:gd name="connsiteX0" fmla="*/ 0 w 3640932"/>
                    <a:gd name="connsiteY0" fmla="*/ 2150557 h 2160834"/>
                    <a:gd name="connsiteX1" fmla="*/ 3509170 w 3640932"/>
                    <a:gd name="connsiteY1" fmla="*/ 0 h 2160834"/>
                    <a:gd name="connsiteX2" fmla="*/ 3640932 w 3640932"/>
                    <a:gd name="connsiteY2" fmla="*/ 15123 h 2160834"/>
                    <a:gd name="connsiteX3" fmla="*/ 132557 w 3640932"/>
                    <a:gd name="connsiteY3" fmla="*/ 2160834 h 2160834"/>
                    <a:gd name="connsiteX4" fmla="*/ 0 w 3640932"/>
                    <a:gd name="connsiteY4" fmla="*/ 2150557 h 2160834"/>
                    <a:gd name="connsiteX0" fmla="*/ 0 w 3640932"/>
                    <a:gd name="connsiteY0" fmla="*/ 2150557 h 2153566"/>
                    <a:gd name="connsiteX1" fmla="*/ 3509170 w 3640932"/>
                    <a:gd name="connsiteY1" fmla="*/ 0 h 2153566"/>
                    <a:gd name="connsiteX2" fmla="*/ 3640932 w 3640932"/>
                    <a:gd name="connsiteY2" fmla="*/ 15123 h 2153566"/>
                    <a:gd name="connsiteX3" fmla="*/ 132557 w 3640932"/>
                    <a:gd name="connsiteY3" fmla="*/ 2153566 h 2153566"/>
                    <a:gd name="connsiteX4" fmla="*/ 0 w 3640932"/>
                    <a:gd name="connsiteY4" fmla="*/ 2150557 h 2153566"/>
                    <a:gd name="connsiteX0" fmla="*/ 0 w 3640932"/>
                    <a:gd name="connsiteY0" fmla="*/ 2152979 h 2155988"/>
                    <a:gd name="connsiteX1" fmla="*/ 3502026 w 3640932"/>
                    <a:gd name="connsiteY1" fmla="*/ 0 h 2155988"/>
                    <a:gd name="connsiteX2" fmla="*/ 3640932 w 3640932"/>
                    <a:gd name="connsiteY2" fmla="*/ 17545 h 2155988"/>
                    <a:gd name="connsiteX3" fmla="*/ 132557 w 3640932"/>
                    <a:gd name="connsiteY3" fmla="*/ 2155988 h 2155988"/>
                    <a:gd name="connsiteX4" fmla="*/ 0 w 3640932"/>
                    <a:gd name="connsiteY4" fmla="*/ 2152979 h 2155988"/>
                    <a:gd name="connsiteX0" fmla="*/ 0 w 3633788"/>
                    <a:gd name="connsiteY0" fmla="*/ 2152979 h 2155988"/>
                    <a:gd name="connsiteX1" fmla="*/ 3502026 w 3633788"/>
                    <a:gd name="connsiteY1" fmla="*/ 0 h 2155988"/>
                    <a:gd name="connsiteX2" fmla="*/ 3633788 w 3633788"/>
                    <a:gd name="connsiteY2" fmla="*/ 10278 h 2155988"/>
                    <a:gd name="connsiteX3" fmla="*/ 132557 w 3633788"/>
                    <a:gd name="connsiteY3" fmla="*/ 2155988 h 2155988"/>
                    <a:gd name="connsiteX4" fmla="*/ 0 w 3633788"/>
                    <a:gd name="connsiteY4" fmla="*/ 2152979 h 2155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33788" h="2155988">
                      <a:moveTo>
                        <a:pt x="0" y="2152979"/>
                      </a:moveTo>
                      <a:lnTo>
                        <a:pt x="3502026" y="0"/>
                      </a:lnTo>
                      <a:lnTo>
                        <a:pt x="3633788" y="10278"/>
                      </a:lnTo>
                      <a:lnTo>
                        <a:pt x="132557" y="2155988"/>
                      </a:lnTo>
                      <a:lnTo>
                        <a:pt x="0" y="2152979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D5CBD804-12F9-0CBC-D4F5-17F6B667F744}"/>
                    </a:ext>
                  </a:extLst>
                </p:cNvPr>
                <p:cNvSpPr/>
                <p:nvPr/>
              </p:nvSpPr>
              <p:spPr>
                <a:xfrm>
                  <a:off x="820287" y="1899978"/>
                  <a:ext cx="3507582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7582" h="2314696">
                      <a:moveTo>
                        <a:pt x="794" y="2314696"/>
                      </a:moveTo>
                      <a:lnTo>
                        <a:pt x="3507582" y="152026"/>
                      </a:lnTo>
                      <a:cubicBezTo>
                        <a:pt x="3507053" y="103773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529" y="2259175"/>
                        <a:pt x="794" y="231469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1B140C0D-5371-D7E5-1489-7383FCC7C5E3}"/>
                    </a:ext>
                  </a:extLst>
                </p:cNvPr>
                <p:cNvSpPr/>
                <p:nvPr/>
              </p:nvSpPr>
              <p:spPr>
                <a:xfrm>
                  <a:off x="815282" y="2050564"/>
                  <a:ext cx="3598068" cy="2323599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794 w 3591720"/>
                    <a:gd name="connsiteY0" fmla="*/ 2168307 h 2168307"/>
                    <a:gd name="connsiteX1" fmla="*/ 3507582 w 3591720"/>
                    <a:gd name="connsiteY1" fmla="*/ 5637 h 2168307"/>
                    <a:gd name="connsiteX2" fmla="*/ 3591718 w 3591720"/>
                    <a:gd name="connsiteY2" fmla="*/ 187909 h 2168307"/>
                    <a:gd name="connsiteX3" fmla="*/ 0 w 3591720"/>
                    <a:gd name="connsiteY3" fmla="*/ 2001745 h 2168307"/>
                    <a:gd name="connsiteX4" fmla="*/ 794 w 3591720"/>
                    <a:gd name="connsiteY4" fmla="*/ 2168307 h 2168307"/>
                    <a:gd name="connsiteX0" fmla="*/ 1 w 3590927"/>
                    <a:gd name="connsiteY0" fmla="*/ 2168307 h 2363931"/>
                    <a:gd name="connsiteX1" fmla="*/ 3506789 w 3590927"/>
                    <a:gd name="connsiteY1" fmla="*/ 5637 h 2363931"/>
                    <a:gd name="connsiteX2" fmla="*/ 3590925 w 3590927"/>
                    <a:gd name="connsiteY2" fmla="*/ 187909 h 2363931"/>
                    <a:gd name="connsiteX3" fmla="*/ 81757 w 3590927"/>
                    <a:gd name="connsiteY3" fmla="*/ 2357038 h 2363931"/>
                    <a:gd name="connsiteX4" fmla="*/ 1 w 3590927"/>
                    <a:gd name="connsiteY4" fmla="*/ 2168307 h 2363931"/>
                    <a:gd name="connsiteX0" fmla="*/ 1 w 3583783"/>
                    <a:gd name="connsiteY0" fmla="*/ 2168054 h 2363678"/>
                    <a:gd name="connsiteX1" fmla="*/ 3506789 w 3583783"/>
                    <a:gd name="connsiteY1" fmla="*/ 5384 h 2363678"/>
                    <a:gd name="connsiteX2" fmla="*/ 3583781 w 3583783"/>
                    <a:gd name="connsiteY2" fmla="*/ 202190 h 2363678"/>
                    <a:gd name="connsiteX3" fmla="*/ 81757 w 3583783"/>
                    <a:gd name="connsiteY3" fmla="*/ 2356785 h 2363678"/>
                    <a:gd name="connsiteX4" fmla="*/ 1 w 3583783"/>
                    <a:gd name="connsiteY4" fmla="*/ 2168054 h 2363678"/>
                    <a:gd name="connsiteX0" fmla="*/ 1 w 3586164"/>
                    <a:gd name="connsiteY0" fmla="*/ 2168135 h 2363759"/>
                    <a:gd name="connsiteX1" fmla="*/ 3506789 w 3586164"/>
                    <a:gd name="connsiteY1" fmla="*/ 5465 h 2363759"/>
                    <a:gd name="connsiteX2" fmla="*/ 3586162 w 3586164"/>
                    <a:gd name="connsiteY2" fmla="*/ 197426 h 2363759"/>
                    <a:gd name="connsiteX3" fmla="*/ 81757 w 3586164"/>
                    <a:gd name="connsiteY3" fmla="*/ 2356866 h 2363759"/>
                    <a:gd name="connsiteX4" fmla="*/ 1 w 3586164"/>
                    <a:gd name="connsiteY4" fmla="*/ 2168135 h 2363759"/>
                    <a:gd name="connsiteX0" fmla="*/ 1 w 3583782"/>
                    <a:gd name="connsiteY0" fmla="*/ 2168219 h 2363843"/>
                    <a:gd name="connsiteX1" fmla="*/ 3506789 w 3583782"/>
                    <a:gd name="connsiteY1" fmla="*/ 5549 h 2363843"/>
                    <a:gd name="connsiteX2" fmla="*/ 3583780 w 3583782"/>
                    <a:gd name="connsiteY2" fmla="*/ 192665 h 2363843"/>
                    <a:gd name="connsiteX3" fmla="*/ 81757 w 3583782"/>
                    <a:gd name="connsiteY3" fmla="*/ 2356950 h 2363843"/>
                    <a:gd name="connsiteX4" fmla="*/ 1 w 3583782"/>
                    <a:gd name="connsiteY4" fmla="*/ 2168219 h 2363843"/>
                    <a:gd name="connsiteX0" fmla="*/ 1 w 3579019"/>
                    <a:gd name="connsiteY0" fmla="*/ 2168177 h 2363801"/>
                    <a:gd name="connsiteX1" fmla="*/ 3506789 w 3579019"/>
                    <a:gd name="connsiteY1" fmla="*/ 5507 h 2363801"/>
                    <a:gd name="connsiteX2" fmla="*/ 3579017 w 3579019"/>
                    <a:gd name="connsiteY2" fmla="*/ 195045 h 2363801"/>
                    <a:gd name="connsiteX3" fmla="*/ 81757 w 3579019"/>
                    <a:gd name="connsiteY3" fmla="*/ 2356908 h 2363801"/>
                    <a:gd name="connsiteX4" fmla="*/ 1 w 3579019"/>
                    <a:gd name="connsiteY4" fmla="*/ 2168177 h 2363801"/>
                    <a:gd name="connsiteX0" fmla="*/ 1 w 3583781"/>
                    <a:gd name="connsiteY0" fmla="*/ 2168219 h 2363843"/>
                    <a:gd name="connsiteX1" fmla="*/ 3506789 w 3583781"/>
                    <a:gd name="connsiteY1" fmla="*/ 5549 h 2363843"/>
                    <a:gd name="connsiteX2" fmla="*/ 3583779 w 3583781"/>
                    <a:gd name="connsiteY2" fmla="*/ 192665 h 2363843"/>
                    <a:gd name="connsiteX3" fmla="*/ 81757 w 3583781"/>
                    <a:gd name="connsiteY3" fmla="*/ 2356950 h 2363843"/>
                    <a:gd name="connsiteX4" fmla="*/ 1 w 3583781"/>
                    <a:gd name="connsiteY4" fmla="*/ 2168219 h 2363843"/>
                    <a:gd name="connsiteX0" fmla="*/ 1 w 3598068"/>
                    <a:gd name="connsiteY0" fmla="*/ 2168177 h 2363801"/>
                    <a:gd name="connsiteX1" fmla="*/ 3506789 w 3598068"/>
                    <a:gd name="connsiteY1" fmla="*/ 5507 h 2363801"/>
                    <a:gd name="connsiteX2" fmla="*/ 3598066 w 3598068"/>
                    <a:gd name="connsiteY2" fmla="*/ 195045 h 2363801"/>
                    <a:gd name="connsiteX3" fmla="*/ 81757 w 3598068"/>
                    <a:gd name="connsiteY3" fmla="*/ 2356908 h 2363801"/>
                    <a:gd name="connsiteX4" fmla="*/ 1 w 3598068"/>
                    <a:gd name="connsiteY4" fmla="*/ 2168177 h 2363801"/>
                    <a:gd name="connsiteX0" fmla="*/ 1 w 3598068"/>
                    <a:gd name="connsiteY0" fmla="*/ 2168177 h 2363801"/>
                    <a:gd name="connsiteX1" fmla="*/ 3506789 w 3598068"/>
                    <a:gd name="connsiteY1" fmla="*/ 5507 h 2363801"/>
                    <a:gd name="connsiteX2" fmla="*/ 3598066 w 3598068"/>
                    <a:gd name="connsiteY2" fmla="*/ 195045 h 2363801"/>
                    <a:gd name="connsiteX3" fmla="*/ 93663 w 3598068"/>
                    <a:gd name="connsiteY3" fmla="*/ 2356908 h 2363801"/>
                    <a:gd name="connsiteX4" fmla="*/ 1 w 3598068"/>
                    <a:gd name="connsiteY4" fmla="*/ 2168177 h 23638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98068" h="2363801">
                      <a:moveTo>
                        <a:pt x="1" y="2168177"/>
                      </a:moveTo>
                      <a:lnTo>
                        <a:pt x="3506789" y="5507"/>
                      </a:lnTo>
                      <a:cubicBezTo>
                        <a:pt x="3506260" y="-42746"/>
                        <a:pt x="3598595" y="243298"/>
                        <a:pt x="3598066" y="195045"/>
                      </a:cubicBezTo>
                      <a:lnTo>
                        <a:pt x="93663" y="2356908"/>
                      </a:lnTo>
                      <a:cubicBezTo>
                        <a:pt x="93928" y="2412429"/>
                        <a:pt x="-264" y="2112656"/>
                        <a:pt x="1" y="2168177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A766FD6A-5899-4E52-3A15-A6868AAAB0D4}"/>
                    </a:ext>
                  </a:extLst>
                </p:cNvPr>
                <p:cNvSpPr/>
                <p:nvPr/>
              </p:nvSpPr>
              <p:spPr>
                <a:xfrm>
                  <a:off x="7258566" y="1924820"/>
                  <a:ext cx="3507582" cy="2275328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07582" h="2314696">
                      <a:moveTo>
                        <a:pt x="794" y="2314696"/>
                      </a:moveTo>
                      <a:lnTo>
                        <a:pt x="3507582" y="152026"/>
                      </a:lnTo>
                      <a:cubicBezTo>
                        <a:pt x="3507053" y="103773"/>
                        <a:pt x="3501760" y="48253"/>
                        <a:pt x="3501231" y="0"/>
                      </a:cubicBezTo>
                      <a:lnTo>
                        <a:pt x="0" y="2148134"/>
                      </a:lnTo>
                      <a:cubicBezTo>
                        <a:pt x="265" y="2203655"/>
                        <a:pt x="529" y="2259175"/>
                        <a:pt x="794" y="2314696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BD92618-B9B6-D86A-D690-D829561F323C}"/>
                    </a:ext>
                  </a:extLst>
                </p:cNvPr>
                <p:cNvSpPr/>
                <p:nvPr/>
              </p:nvSpPr>
              <p:spPr>
                <a:xfrm>
                  <a:off x="7242496" y="2254025"/>
                  <a:ext cx="3505200" cy="2225106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  <a:gd name="connsiteX0" fmla="*/ 0 w 3619500"/>
                    <a:gd name="connsiteY0" fmla="*/ 2148135 h 2160835"/>
                    <a:gd name="connsiteX1" fmla="*/ 3492500 w 3619500"/>
                    <a:gd name="connsiteY1" fmla="*/ 0 h 2160835"/>
                    <a:gd name="connsiteX2" fmla="*/ 3619500 w 3619500"/>
                    <a:gd name="connsiteY2" fmla="*/ 27235 h 2160835"/>
                    <a:gd name="connsiteX3" fmla="*/ 120650 w 3619500"/>
                    <a:gd name="connsiteY3" fmla="*/ 2160835 h 2160835"/>
                    <a:gd name="connsiteX4" fmla="*/ 0 w 3619500"/>
                    <a:gd name="connsiteY4" fmla="*/ 2148135 h 2160835"/>
                    <a:gd name="connsiteX0" fmla="*/ 0 w 3629025"/>
                    <a:gd name="connsiteY0" fmla="*/ 2148135 h 2160835"/>
                    <a:gd name="connsiteX1" fmla="*/ 3492500 w 3629025"/>
                    <a:gd name="connsiteY1" fmla="*/ 0 h 2160835"/>
                    <a:gd name="connsiteX2" fmla="*/ 3629025 w 3629025"/>
                    <a:gd name="connsiteY2" fmla="*/ 19968 h 2160835"/>
                    <a:gd name="connsiteX3" fmla="*/ 120650 w 3629025"/>
                    <a:gd name="connsiteY3" fmla="*/ 2160835 h 2160835"/>
                    <a:gd name="connsiteX4" fmla="*/ 0 w 3629025"/>
                    <a:gd name="connsiteY4" fmla="*/ 2148135 h 2160835"/>
                    <a:gd name="connsiteX0" fmla="*/ 0 w 3629025"/>
                    <a:gd name="connsiteY0" fmla="*/ 2136023 h 2148723"/>
                    <a:gd name="connsiteX1" fmla="*/ 3490119 w 3629025"/>
                    <a:gd name="connsiteY1" fmla="*/ 0 h 2148723"/>
                    <a:gd name="connsiteX2" fmla="*/ 3629025 w 3629025"/>
                    <a:gd name="connsiteY2" fmla="*/ 7856 h 2148723"/>
                    <a:gd name="connsiteX3" fmla="*/ 120650 w 3629025"/>
                    <a:gd name="connsiteY3" fmla="*/ 2148723 h 2148723"/>
                    <a:gd name="connsiteX4" fmla="*/ 0 w 3629025"/>
                    <a:gd name="connsiteY4" fmla="*/ 2136023 h 2148723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43290 h 2155990"/>
                    <a:gd name="connsiteX1" fmla="*/ 3497263 w 3629025"/>
                    <a:gd name="connsiteY1" fmla="*/ 0 h 2155990"/>
                    <a:gd name="connsiteX2" fmla="*/ 3629025 w 3629025"/>
                    <a:gd name="connsiteY2" fmla="*/ 15123 h 2155990"/>
                    <a:gd name="connsiteX3" fmla="*/ 120650 w 3629025"/>
                    <a:gd name="connsiteY3" fmla="*/ 2155990 h 2155990"/>
                    <a:gd name="connsiteX4" fmla="*/ 0 w 3629025"/>
                    <a:gd name="connsiteY4" fmla="*/ 2143290 h 2155990"/>
                    <a:gd name="connsiteX0" fmla="*/ 0 w 3629025"/>
                    <a:gd name="connsiteY0" fmla="*/ 2128167 h 2140867"/>
                    <a:gd name="connsiteX1" fmla="*/ 3616326 w 3629025"/>
                    <a:gd name="connsiteY1" fmla="*/ 159293 h 2140867"/>
                    <a:gd name="connsiteX2" fmla="*/ 3629025 w 3629025"/>
                    <a:gd name="connsiteY2" fmla="*/ 0 h 2140867"/>
                    <a:gd name="connsiteX3" fmla="*/ 120650 w 3629025"/>
                    <a:gd name="connsiteY3" fmla="*/ 2140867 h 2140867"/>
                    <a:gd name="connsiteX4" fmla="*/ 0 w 3629025"/>
                    <a:gd name="connsiteY4" fmla="*/ 2128167 h 2140867"/>
                    <a:gd name="connsiteX0" fmla="*/ 0 w 3514725"/>
                    <a:gd name="connsiteY0" fmla="*/ 2312273 h 2312273"/>
                    <a:gd name="connsiteX1" fmla="*/ 3502026 w 3514725"/>
                    <a:gd name="connsiteY1" fmla="*/ 15929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14725"/>
                    <a:gd name="connsiteY0" fmla="*/ 2312273 h 2312273"/>
                    <a:gd name="connsiteX1" fmla="*/ 3506788 w 3514725"/>
                    <a:gd name="connsiteY1" fmla="*/ 149603 h 2312273"/>
                    <a:gd name="connsiteX2" fmla="*/ 3514725 w 3514725"/>
                    <a:gd name="connsiteY2" fmla="*/ 0 h 2312273"/>
                    <a:gd name="connsiteX3" fmla="*/ 6350 w 3514725"/>
                    <a:gd name="connsiteY3" fmla="*/ 2140867 h 2312273"/>
                    <a:gd name="connsiteX4" fmla="*/ 0 w 3514725"/>
                    <a:gd name="connsiteY4" fmla="*/ 2312273 h 2312273"/>
                    <a:gd name="connsiteX0" fmla="*/ 0 w 3506788"/>
                    <a:gd name="connsiteY0" fmla="*/ 2307428 h 2307428"/>
                    <a:gd name="connsiteX1" fmla="*/ 3506788 w 3506788"/>
                    <a:gd name="connsiteY1" fmla="*/ 144758 h 2307428"/>
                    <a:gd name="connsiteX2" fmla="*/ 3505200 w 3506788"/>
                    <a:gd name="connsiteY2" fmla="*/ 0 h 2307428"/>
                    <a:gd name="connsiteX3" fmla="*/ 6350 w 3506788"/>
                    <a:gd name="connsiteY3" fmla="*/ 2136022 h 2307428"/>
                    <a:gd name="connsiteX4" fmla="*/ 0 w 3506788"/>
                    <a:gd name="connsiteY4" fmla="*/ 2307428 h 2307428"/>
                    <a:gd name="connsiteX0" fmla="*/ 794 w 3507582"/>
                    <a:gd name="connsiteY0" fmla="*/ 2307428 h 2307428"/>
                    <a:gd name="connsiteX1" fmla="*/ 3507582 w 3507582"/>
                    <a:gd name="connsiteY1" fmla="*/ 144758 h 2307428"/>
                    <a:gd name="connsiteX2" fmla="*/ 3505994 w 3507582"/>
                    <a:gd name="connsiteY2" fmla="*/ 0 h 2307428"/>
                    <a:gd name="connsiteX3" fmla="*/ 0 w 3507582"/>
                    <a:gd name="connsiteY3" fmla="*/ 2140866 h 2307428"/>
                    <a:gd name="connsiteX4" fmla="*/ 794 w 3507582"/>
                    <a:gd name="connsiteY4" fmla="*/ 2307428 h 2307428"/>
                    <a:gd name="connsiteX0" fmla="*/ 794 w 3507582"/>
                    <a:gd name="connsiteY0" fmla="*/ 2314696 h 2314696"/>
                    <a:gd name="connsiteX1" fmla="*/ 3507582 w 3507582"/>
                    <a:gd name="connsiteY1" fmla="*/ 152026 h 2314696"/>
                    <a:gd name="connsiteX2" fmla="*/ 3501231 w 3507582"/>
                    <a:gd name="connsiteY2" fmla="*/ 0 h 2314696"/>
                    <a:gd name="connsiteX3" fmla="*/ 0 w 3507582"/>
                    <a:gd name="connsiteY3" fmla="*/ 2148134 h 2314696"/>
                    <a:gd name="connsiteX4" fmla="*/ 794 w 3507582"/>
                    <a:gd name="connsiteY4" fmla="*/ 2314696 h 2314696"/>
                    <a:gd name="connsiteX0" fmla="*/ 5 w 3516318"/>
                    <a:gd name="connsiteY0" fmla="*/ 2251712 h 2251712"/>
                    <a:gd name="connsiteX1" fmla="*/ 3516318 w 3516318"/>
                    <a:gd name="connsiteY1" fmla="*/ 152026 h 2251712"/>
                    <a:gd name="connsiteX2" fmla="*/ 3509967 w 3516318"/>
                    <a:gd name="connsiteY2" fmla="*/ 0 h 2251712"/>
                    <a:gd name="connsiteX3" fmla="*/ 8736 w 3516318"/>
                    <a:gd name="connsiteY3" fmla="*/ 2148134 h 2251712"/>
                    <a:gd name="connsiteX4" fmla="*/ 5 w 3516318"/>
                    <a:gd name="connsiteY4" fmla="*/ 2251712 h 2251712"/>
                    <a:gd name="connsiteX0" fmla="*/ 72231 w 3507582"/>
                    <a:gd name="connsiteY0" fmla="*/ 2246868 h 2246868"/>
                    <a:gd name="connsiteX1" fmla="*/ 3507582 w 3507582"/>
                    <a:gd name="connsiteY1" fmla="*/ 152026 h 2246868"/>
                    <a:gd name="connsiteX2" fmla="*/ 3501231 w 3507582"/>
                    <a:gd name="connsiteY2" fmla="*/ 0 h 2246868"/>
                    <a:gd name="connsiteX3" fmla="*/ 0 w 3507582"/>
                    <a:gd name="connsiteY3" fmla="*/ 2148134 h 2246868"/>
                    <a:gd name="connsiteX4" fmla="*/ 72231 w 3507582"/>
                    <a:gd name="connsiteY4" fmla="*/ 2246868 h 2246868"/>
                    <a:gd name="connsiteX0" fmla="*/ 5556 w 3507582"/>
                    <a:gd name="connsiteY0" fmla="*/ 2256558 h 2256558"/>
                    <a:gd name="connsiteX1" fmla="*/ 3507582 w 3507582"/>
                    <a:gd name="connsiteY1" fmla="*/ 152026 h 2256558"/>
                    <a:gd name="connsiteX2" fmla="*/ 3501231 w 3507582"/>
                    <a:gd name="connsiteY2" fmla="*/ 0 h 2256558"/>
                    <a:gd name="connsiteX3" fmla="*/ 0 w 3507582"/>
                    <a:gd name="connsiteY3" fmla="*/ 2148134 h 2256558"/>
                    <a:gd name="connsiteX4" fmla="*/ 5556 w 3507582"/>
                    <a:gd name="connsiteY4" fmla="*/ 2256558 h 2256558"/>
                    <a:gd name="connsiteX0" fmla="*/ 5556 w 3526632"/>
                    <a:gd name="connsiteY0" fmla="*/ 2256558 h 2256558"/>
                    <a:gd name="connsiteX1" fmla="*/ 3526632 w 3526632"/>
                    <a:gd name="connsiteY1" fmla="*/ 74507 h 2256558"/>
                    <a:gd name="connsiteX2" fmla="*/ 3501231 w 3526632"/>
                    <a:gd name="connsiteY2" fmla="*/ 0 h 2256558"/>
                    <a:gd name="connsiteX3" fmla="*/ 0 w 3526632"/>
                    <a:gd name="connsiteY3" fmla="*/ 2148134 h 2256558"/>
                    <a:gd name="connsiteX4" fmla="*/ 5556 w 3526632"/>
                    <a:gd name="connsiteY4" fmla="*/ 2256558 h 2256558"/>
                    <a:gd name="connsiteX0" fmla="*/ 5556 w 3526632"/>
                    <a:gd name="connsiteY0" fmla="*/ 2271093 h 2271093"/>
                    <a:gd name="connsiteX1" fmla="*/ 3526632 w 3526632"/>
                    <a:gd name="connsiteY1" fmla="*/ 89042 h 2271093"/>
                    <a:gd name="connsiteX2" fmla="*/ 3496468 w 3526632"/>
                    <a:gd name="connsiteY2" fmla="*/ 0 h 2271093"/>
                    <a:gd name="connsiteX3" fmla="*/ 0 w 3526632"/>
                    <a:gd name="connsiteY3" fmla="*/ 2162669 h 2271093"/>
                    <a:gd name="connsiteX4" fmla="*/ 5556 w 3526632"/>
                    <a:gd name="connsiteY4" fmla="*/ 2271093 h 2271093"/>
                    <a:gd name="connsiteX0" fmla="*/ 10318 w 3526632"/>
                    <a:gd name="connsiteY0" fmla="*/ 2266248 h 2266248"/>
                    <a:gd name="connsiteX1" fmla="*/ 3526632 w 3526632"/>
                    <a:gd name="connsiteY1" fmla="*/ 89042 h 2266248"/>
                    <a:gd name="connsiteX2" fmla="*/ 3496468 w 3526632"/>
                    <a:gd name="connsiteY2" fmla="*/ 0 h 2266248"/>
                    <a:gd name="connsiteX3" fmla="*/ 0 w 3526632"/>
                    <a:gd name="connsiteY3" fmla="*/ 2162669 h 2266248"/>
                    <a:gd name="connsiteX4" fmla="*/ 10318 w 3526632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113266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74507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  <a:gd name="connsiteX0" fmla="*/ 10318 w 3498057"/>
                    <a:gd name="connsiteY0" fmla="*/ 2266248 h 2266248"/>
                    <a:gd name="connsiteX1" fmla="*/ 3498057 w 3498057"/>
                    <a:gd name="connsiteY1" fmla="*/ 93887 h 2266248"/>
                    <a:gd name="connsiteX2" fmla="*/ 3496468 w 3498057"/>
                    <a:gd name="connsiteY2" fmla="*/ 0 h 2266248"/>
                    <a:gd name="connsiteX3" fmla="*/ 0 w 3498057"/>
                    <a:gd name="connsiteY3" fmla="*/ 2162669 h 2266248"/>
                    <a:gd name="connsiteX4" fmla="*/ 10318 w 3498057"/>
                    <a:gd name="connsiteY4" fmla="*/ 2266248 h 22662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98057" h="2266248">
                      <a:moveTo>
                        <a:pt x="10318" y="2266248"/>
                      </a:moveTo>
                      <a:lnTo>
                        <a:pt x="3498057" y="93887"/>
                      </a:lnTo>
                      <a:cubicBezTo>
                        <a:pt x="3497528" y="45634"/>
                        <a:pt x="3496997" y="48253"/>
                        <a:pt x="3496468" y="0"/>
                      </a:cubicBezTo>
                      <a:lnTo>
                        <a:pt x="0" y="2162669"/>
                      </a:lnTo>
                      <a:cubicBezTo>
                        <a:pt x="265" y="2218190"/>
                        <a:pt x="10053" y="2210727"/>
                        <a:pt x="10318" y="2266248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ED692470-2A6E-84BE-03C2-F59390BEA819}"/>
                    </a:ext>
                  </a:extLst>
                </p:cNvPr>
                <p:cNvSpPr/>
                <p:nvPr/>
              </p:nvSpPr>
              <p:spPr>
                <a:xfrm>
                  <a:off x="7150100" y="1898650"/>
                  <a:ext cx="3619500" cy="2146300"/>
                </a:xfrm>
                <a:custGeom>
                  <a:avLst/>
                  <a:gdLst>
                    <a:gd name="connsiteX0" fmla="*/ 0 w 3619500"/>
                    <a:gd name="connsiteY0" fmla="*/ 2133600 h 2146300"/>
                    <a:gd name="connsiteX1" fmla="*/ 3511550 w 3619500"/>
                    <a:gd name="connsiteY1" fmla="*/ 0 h 2146300"/>
                    <a:gd name="connsiteX2" fmla="*/ 3619500 w 3619500"/>
                    <a:gd name="connsiteY2" fmla="*/ 12700 h 2146300"/>
                    <a:gd name="connsiteX3" fmla="*/ 120650 w 3619500"/>
                    <a:gd name="connsiteY3" fmla="*/ 2146300 h 2146300"/>
                    <a:gd name="connsiteX4" fmla="*/ 0 w 3619500"/>
                    <a:gd name="connsiteY4" fmla="*/ 2133600 h 2146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19500" h="2146300">
                      <a:moveTo>
                        <a:pt x="0" y="2133600"/>
                      </a:moveTo>
                      <a:lnTo>
                        <a:pt x="3511550" y="0"/>
                      </a:lnTo>
                      <a:lnTo>
                        <a:pt x="3619500" y="12700"/>
                      </a:lnTo>
                      <a:lnTo>
                        <a:pt x="120650" y="2146300"/>
                      </a:lnTo>
                      <a:lnTo>
                        <a:pt x="0" y="2133600"/>
                      </a:lnTo>
                      <a:close/>
                    </a:path>
                  </a:pathLst>
                </a:custGeom>
                <a:solidFill>
                  <a:srgbClr val="E7E6E6"/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EE6CAF9A-6D3F-C53C-B86D-6C5706413CBC}"/>
                    </a:ext>
                  </a:extLst>
                </p:cNvPr>
                <p:cNvSpPr/>
                <p:nvPr/>
              </p:nvSpPr>
              <p:spPr>
                <a:xfrm>
                  <a:off x="3418196" y="4467900"/>
                  <a:ext cx="1039806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800B1726-EAC1-0962-0589-0806F9FB8B98}"/>
                    </a:ext>
                  </a:extLst>
                </p:cNvPr>
                <p:cNvSpPr/>
                <p:nvPr/>
              </p:nvSpPr>
              <p:spPr>
                <a:xfrm>
                  <a:off x="4512910" y="4479130"/>
                  <a:ext cx="1015691" cy="907258"/>
                </a:xfrm>
                <a:custGeom>
                  <a:avLst/>
                  <a:gdLst>
                    <a:gd name="connsiteX0" fmla="*/ 66675 w 1014412"/>
                    <a:gd name="connsiteY0" fmla="*/ 14288 h 900113"/>
                    <a:gd name="connsiteX1" fmla="*/ 957262 w 1014412"/>
                    <a:gd name="connsiteY1" fmla="*/ 0 h 900113"/>
                    <a:gd name="connsiteX2" fmla="*/ 1014412 w 1014412"/>
                    <a:gd name="connsiteY2" fmla="*/ 57150 h 900113"/>
                    <a:gd name="connsiteX3" fmla="*/ 990600 w 1014412"/>
                    <a:gd name="connsiteY3" fmla="*/ 314325 h 900113"/>
                    <a:gd name="connsiteX4" fmla="*/ 0 w 1014412"/>
                    <a:gd name="connsiteY4" fmla="*/ 900113 h 900113"/>
                    <a:gd name="connsiteX5" fmla="*/ 19050 w 1014412"/>
                    <a:gd name="connsiteY5" fmla="*/ 52388 h 900113"/>
                    <a:gd name="connsiteX6" fmla="*/ 66675 w 1014412"/>
                    <a:gd name="connsiteY6" fmla="*/ 14288 h 900113"/>
                    <a:gd name="connsiteX0" fmla="*/ 66675 w 1033916"/>
                    <a:gd name="connsiteY0" fmla="*/ 14288 h 900113"/>
                    <a:gd name="connsiteX1" fmla="*/ 957262 w 1033916"/>
                    <a:gd name="connsiteY1" fmla="*/ 0 h 900113"/>
                    <a:gd name="connsiteX2" fmla="*/ 1014412 w 1033916"/>
                    <a:gd name="connsiteY2" fmla="*/ 57150 h 900113"/>
                    <a:gd name="connsiteX3" fmla="*/ 1033916 w 1033916"/>
                    <a:gd name="connsiteY3" fmla="*/ 288674 h 900113"/>
                    <a:gd name="connsiteX4" fmla="*/ 0 w 1033916"/>
                    <a:gd name="connsiteY4" fmla="*/ 900113 h 900113"/>
                    <a:gd name="connsiteX5" fmla="*/ 19050 w 1033916"/>
                    <a:gd name="connsiteY5" fmla="*/ 52388 h 900113"/>
                    <a:gd name="connsiteX6" fmla="*/ 66675 w 1033916"/>
                    <a:gd name="connsiteY6" fmla="*/ 14288 h 900113"/>
                    <a:gd name="connsiteX0" fmla="*/ 66675 w 1043289"/>
                    <a:gd name="connsiteY0" fmla="*/ 14288 h 900113"/>
                    <a:gd name="connsiteX1" fmla="*/ 957262 w 1043289"/>
                    <a:gd name="connsiteY1" fmla="*/ 0 h 900113"/>
                    <a:gd name="connsiteX2" fmla="*/ 1043289 w 1043289"/>
                    <a:gd name="connsiteY2" fmla="*/ 75806 h 900113"/>
                    <a:gd name="connsiteX3" fmla="*/ 1033916 w 1043289"/>
                    <a:gd name="connsiteY3" fmla="*/ 288674 h 900113"/>
                    <a:gd name="connsiteX4" fmla="*/ 0 w 1043289"/>
                    <a:gd name="connsiteY4" fmla="*/ 900113 h 900113"/>
                    <a:gd name="connsiteX5" fmla="*/ 19050 w 1043289"/>
                    <a:gd name="connsiteY5" fmla="*/ 52388 h 900113"/>
                    <a:gd name="connsiteX6" fmla="*/ 66675 w 1043289"/>
                    <a:gd name="connsiteY6" fmla="*/ 14288 h 900113"/>
                    <a:gd name="connsiteX0" fmla="*/ 66675 w 1043289"/>
                    <a:gd name="connsiteY0" fmla="*/ 0 h 885825"/>
                    <a:gd name="connsiteX1" fmla="*/ 998171 w 1043289"/>
                    <a:gd name="connsiteY1" fmla="*/ 4367 h 885825"/>
                    <a:gd name="connsiteX2" fmla="*/ 1043289 w 1043289"/>
                    <a:gd name="connsiteY2" fmla="*/ 61518 h 885825"/>
                    <a:gd name="connsiteX3" fmla="*/ 1033916 w 1043289"/>
                    <a:gd name="connsiteY3" fmla="*/ 274386 h 885825"/>
                    <a:gd name="connsiteX4" fmla="*/ 0 w 1043289"/>
                    <a:gd name="connsiteY4" fmla="*/ 885825 h 885825"/>
                    <a:gd name="connsiteX5" fmla="*/ 19050 w 1043289"/>
                    <a:gd name="connsiteY5" fmla="*/ 38100 h 885825"/>
                    <a:gd name="connsiteX6" fmla="*/ 66675 w 1043289"/>
                    <a:gd name="connsiteY6" fmla="*/ 0 h 885825"/>
                    <a:gd name="connsiteX0" fmla="*/ 66675 w 1043289"/>
                    <a:gd name="connsiteY0" fmla="*/ 2629 h 888454"/>
                    <a:gd name="connsiteX1" fmla="*/ 998171 w 1043289"/>
                    <a:gd name="connsiteY1" fmla="*/ 0 h 888454"/>
                    <a:gd name="connsiteX2" fmla="*/ 1043289 w 1043289"/>
                    <a:gd name="connsiteY2" fmla="*/ 64147 h 888454"/>
                    <a:gd name="connsiteX3" fmla="*/ 1033916 w 1043289"/>
                    <a:gd name="connsiteY3" fmla="*/ 277015 h 888454"/>
                    <a:gd name="connsiteX4" fmla="*/ 0 w 1043289"/>
                    <a:gd name="connsiteY4" fmla="*/ 888454 h 888454"/>
                    <a:gd name="connsiteX5" fmla="*/ 19050 w 1043289"/>
                    <a:gd name="connsiteY5" fmla="*/ 40729 h 888454"/>
                    <a:gd name="connsiteX6" fmla="*/ 66675 w 1043289"/>
                    <a:gd name="connsiteY6" fmla="*/ 2629 h 888454"/>
                    <a:gd name="connsiteX0" fmla="*/ 66675 w 1033916"/>
                    <a:gd name="connsiteY0" fmla="*/ 2629 h 888454"/>
                    <a:gd name="connsiteX1" fmla="*/ 998171 w 1033916"/>
                    <a:gd name="connsiteY1" fmla="*/ 0 h 888454"/>
                    <a:gd name="connsiteX2" fmla="*/ 1026444 w 1033916"/>
                    <a:gd name="connsiteY2" fmla="*/ 64147 h 888454"/>
                    <a:gd name="connsiteX3" fmla="*/ 1033916 w 1033916"/>
                    <a:gd name="connsiteY3" fmla="*/ 277015 h 888454"/>
                    <a:gd name="connsiteX4" fmla="*/ 0 w 1033916"/>
                    <a:gd name="connsiteY4" fmla="*/ 888454 h 888454"/>
                    <a:gd name="connsiteX5" fmla="*/ 19050 w 1033916"/>
                    <a:gd name="connsiteY5" fmla="*/ 40729 h 888454"/>
                    <a:gd name="connsiteX6" fmla="*/ 66675 w 1033916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19050 w 1026444"/>
                    <a:gd name="connsiteY5" fmla="*/ 40729 h 888454"/>
                    <a:gd name="connsiteX6" fmla="*/ 66675 w 1026444"/>
                    <a:gd name="connsiteY6" fmla="*/ 2629 h 888454"/>
                    <a:gd name="connsiteX0" fmla="*/ 66675 w 1026444"/>
                    <a:gd name="connsiteY0" fmla="*/ 2629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66675 w 1026444"/>
                    <a:gd name="connsiteY6" fmla="*/ 2629 h 888454"/>
                    <a:gd name="connsiteX0" fmla="*/ 102773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102773 w 1026444"/>
                    <a:gd name="connsiteY6" fmla="*/ 298 h 888454"/>
                    <a:gd name="connsiteX0" fmla="*/ 83521 w 1026444"/>
                    <a:gd name="connsiteY0" fmla="*/ 298 h 888454"/>
                    <a:gd name="connsiteX1" fmla="*/ 998171 w 1026444"/>
                    <a:gd name="connsiteY1" fmla="*/ 0 h 888454"/>
                    <a:gd name="connsiteX2" fmla="*/ 1026444 w 1026444"/>
                    <a:gd name="connsiteY2" fmla="*/ 64147 h 888454"/>
                    <a:gd name="connsiteX3" fmla="*/ 1014664 w 1026444"/>
                    <a:gd name="connsiteY3" fmla="*/ 293338 h 888454"/>
                    <a:gd name="connsiteX4" fmla="*/ 0 w 1026444"/>
                    <a:gd name="connsiteY4" fmla="*/ 888454 h 888454"/>
                    <a:gd name="connsiteX5" fmla="*/ 33488 w 1026444"/>
                    <a:gd name="connsiteY5" fmla="*/ 66380 h 888454"/>
                    <a:gd name="connsiteX6" fmla="*/ 83521 w 1026444"/>
                    <a:gd name="connsiteY6" fmla="*/ 298 h 8884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26444" h="888454">
                      <a:moveTo>
                        <a:pt x="83521" y="298"/>
                      </a:moveTo>
                      <a:lnTo>
                        <a:pt x="998171" y="0"/>
                      </a:lnTo>
                      <a:lnTo>
                        <a:pt x="1026444" y="64147"/>
                      </a:lnTo>
                      <a:lnTo>
                        <a:pt x="1014664" y="293338"/>
                      </a:lnTo>
                      <a:lnTo>
                        <a:pt x="0" y="888454"/>
                      </a:lnTo>
                      <a:lnTo>
                        <a:pt x="33488" y="66380"/>
                      </a:lnTo>
                      <a:lnTo>
                        <a:pt x="83521" y="298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C192C551-5FEB-551C-F7F7-8A4248838AA3}"/>
                    </a:ext>
                  </a:extLst>
                </p:cNvPr>
                <p:cNvSpPr/>
                <p:nvPr/>
              </p:nvSpPr>
              <p:spPr>
                <a:xfrm rot="202971">
                  <a:off x="650643" y="3845966"/>
                  <a:ext cx="6587531" cy="1747218"/>
                </a:xfrm>
                <a:custGeom>
                  <a:avLst/>
                  <a:gdLst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2645069 w 6587531"/>
                    <a:gd name="connsiteY6" fmla="*/ 672431 h 1747218"/>
                    <a:gd name="connsiteX7" fmla="*/ 1754997 w 6587531"/>
                    <a:gd name="connsiteY7" fmla="*/ 727548 h 1747218"/>
                    <a:gd name="connsiteX8" fmla="*/ 1709740 w 6587531"/>
                    <a:gd name="connsiteY8" fmla="*/ 793689 h 1747218"/>
                    <a:gd name="connsiteX9" fmla="*/ 1719797 w 6587531"/>
                    <a:gd name="connsiteY9" fmla="*/ 1631471 h 1747218"/>
                    <a:gd name="connsiteX10" fmla="*/ 2685298 w 6587531"/>
                    <a:gd name="connsiteY10" fmla="*/ 1565330 h 1747218"/>
                    <a:gd name="connsiteX11" fmla="*/ 2680269 w 6587531"/>
                    <a:gd name="connsiteY11" fmla="*/ 733060 h 1747218"/>
                    <a:gd name="connsiteX12" fmla="*/ 2831129 w 6587531"/>
                    <a:gd name="connsiteY12" fmla="*/ 655896 h 1747218"/>
                    <a:gd name="connsiteX13" fmla="*/ 2805986 w 6587531"/>
                    <a:gd name="connsiteY13" fmla="*/ 738571 h 1747218"/>
                    <a:gd name="connsiteX14" fmla="*/ 2811015 w 6587531"/>
                    <a:gd name="connsiteY14" fmla="*/ 1554307 h 1747218"/>
                    <a:gd name="connsiteX15" fmla="*/ 3776515 w 6587531"/>
                    <a:gd name="connsiteY15" fmla="*/ 1515726 h 1747218"/>
                    <a:gd name="connsiteX16" fmla="*/ 3786572 w 6587531"/>
                    <a:gd name="connsiteY16" fmla="*/ 666919 h 1747218"/>
                    <a:gd name="connsiteX17" fmla="*/ 3706114 w 6587531"/>
                    <a:gd name="connsiteY17" fmla="*/ 606290 h 1747218"/>
                    <a:gd name="connsiteX18" fmla="*/ 5043735 w 6587531"/>
                    <a:gd name="connsiteY18" fmla="*/ 523615 h 1747218"/>
                    <a:gd name="connsiteX19" fmla="*/ 5003506 w 6587531"/>
                    <a:gd name="connsiteY19" fmla="*/ 573220 h 1747218"/>
                    <a:gd name="connsiteX20" fmla="*/ 4993449 w 6587531"/>
                    <a:gd name="connsiteY20" fmla="*/ 1444072 h 1747218"/>
                    <a:gd name="connsiteX21" fmla="*/ 5566715 w 6587531"/>
                    <a:gd name="connsiteY21" fmla="*/ 1394467 h 1747218"/>
                    <a:gd name="connsiteX22" fmla="*/ 5943864 w 6587531"/>
                    <a:gd name="connsiteY22" fmla="*/ 523615 h 1747218"/>
                    <a:gd name="connsiteX23" fmla="*/ 5888548 w 6587531"/>
                    <a:gd name="connsiteY23" fmla="*/ 485032 h 1747218"/>
                    <a:gd name="connsiteX24" fmla="*/ 668810 w 6587531"/>
                    <a:gd name="connsiteY24" fmla="*/ 777155 h 1747218"/>
                    <a:gd name="connsiteX25" fmla="*/ 623553 w 6587531"/>
                    <a:gd name="connsiteY25" fmla="*/ 837783 h 1747218"/>
                    <a:gd name="connsiteX26" fmla="*/ 1010759 w 6587531"/>
                    <a:gd name="connsiteY26" fmla="*/ 1675566 h 1747218"/>
                    <a:gd name="connsiteX27" fmla="*/ 1578997 w 6587531"/>
                    <a:gd name="connsiteY27" fmla="*/ 1636985 h 1747218"/>
                    <a:gd name="connsiteX28" fmla="*/ 1589054 w 6587531"/>
                    <a:gd name="connsiteY28" fmla="*/ 799202 h 1747218"/>
                    <a:gd name="connsiteX29" fmla="*/ 1533738 w 6587531"/>
                    <a:gd name="connsiteY29" fmla="*/ 738572 h 1747218"/>
                    <a:gd name="connsiteX30" fmla="*/ 0 w 6587531"/>
                    <a:gd name="connsiteY30" fmla="*/ 352751 h 1747218"/>
                    <a:gd name="connsiteX31" fmla="*/ 135773 w 6587531"/>
                    <a:gd name="connsiteY31" fmla="*/ 358263 h 1747218"/>
                    <a:gd name="connsiteX32" fmla="*/ 140802 w 6587531"/>
                    <a:gd name="connsiteY32" fmla="*/ 501568 h 1747218"/>
                    <a:gd name="connsiteX33" fmla="*/ 246403 w 6587531"/>
                    <a:gd name="connsiteY33" fmla="*/ 711014 h 1747218"/>
                    <a:gd name="connsiteX34" fmla="*/ 6366271 w 6587531"/>
                    <a:gd name="connsiteY34" fmla="*/ 363774 h 1747218"/>
                    <a:gd name="connsiteX35" fmla="*/ 6381356 w 6587531"/>
                    <a:gd name="connsiteY35" fmla="*/ 325193 h 1747218"/>
                    <a:gd name="connsiteX36" fmla="*/ 6446729 w 6587531"/>
                    <a:gd name="connsiteY36" fmla="*/ 170864 h 1747218"/>
                    <a:gd name="connsiteX37" fmla="*/ 6456786 w 6587531"/>
                    <a:gd name="connsiteY37" fmla="*/ 5512 h 1747218"/>
                    <a:gd name="connsiteX38" fmla="*/ 6572444 w 6587531"/>
                    <a:gd name="connsiteY38" fmla="*/ 0 h 1747218"/>
                    <a:gd name="connsiteX39" fmla="*/ 6577474 w 6587531"/>
                    <a:gd name="connsiteY39" fmla="*/ 165352 h 1747218"/>
                    <a:gd name="connsiteX40" fmla="*/ 6527187 w 6587531"/>
                    <a:gd name="connsiteY40" fmla="*/ 165352 h 1747218"/>
                    <a:gd name="connsiteX41" fmla="*/ 6517130 w 6587531"/>
                    <a:gd name="connsiteY41" fmla="*/ 341727 h 1747218"/>
                    <a:gd name="connsiteX42" fmla="*/ 6567416 w 6587531"/>
                    <a:gd name="connsiteY42" fmla="*/ 347240 h 1747218"/>
                    <a:gd name="connsiteX43" fmla="*/ 6587531 w 6587531"/>
                    <a:gd name="connsiteY43" fmla="*/ 435427 h 1747218"/>
                    <a:gd name="connsiteX44" fmla="*/ 6094723 w 6587531"/>
                    <a:gd name="connsiteY44" fmla="*/ 507079 h 1747218"/>
                    <a:gd name="connsiteX45" fmla="*/ 5652202 w 6587531"/>
                    <a:gd name="connsiteY45" fmla="*/ 1471632 h 1747218"/>
                    <a:gd name="connsiteX46" fmla="*/ 905157 w 6587531"/>
                    <a:gd name="connsiteY46" fmla="*/ 1747218 h 1747218"/>
                    <a:gd name="connsiteX47" fmla="*/ 482750 w 6587531"/>
                    <a:gd name="connsiteY47" fmla="*/ 837783 h 1747218"/>
                    <a:gd name="connsiteX48" fmla="*/ 15085 w 6587531"/>
                    <a:gd name="connsiteY48" fmla="*/ 821248 h 1747218"/>
                    <a:gd name="connsiteX49" fmla="*/ 10058 w 6587531"/>
                    <a:gd name="connsiteY49" fmla="*/ 733060 h 1747218"/>
                    <a:gd name="connsiteX50" fmla="*/ 70401 w 6587531"/>
                    <a:gd name="connsiteY50" fmla="*/ 733060 h 1747218"/>
                    <a:gd name="connsiteX51" fmla="*/ 60344 w 6587531"/>
                    <a:gd name="connsiteY51" fmla="*/ 529126 h 1747218"/>
                    <a:gd name="connsiteX52" fmla="*/ 10058 w 6587531"/>
                    <a:gd name="connsiteY52" fmla="*/ 523615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  <a:gd name="connsiteX0" fmla="*/ 3952518 w 6587531"/>
                    <a:gd name="connsiteY0" fmla="*/ 595267 h 1747218"/>
                    <a:gd name="connsiteX1" fmla="*/ 3897203 w 6587531"/>
                    <a:gd name="connsiteY1" fmla="*/ 661408 h 1747218"/>
                    <a:gd name="connsiteX2" fmla="*/ 3897203 w 6587531"/>
                    <a:gd name="connsiteY2" fmla="*/ 1510214 h 1747218"/>
                    <a:gd name="connsiteX3" fmla="*/ 4872761 w 6587531"/>
                    <a:gd name="connsiteY3" fmla="*/ 1444073 h 1747218"/>
                    <a:gd name="connsiteX4" fmla="*/ 4867733 w 6587531"/>
                    <a:gd name="connsiteY4" fmla="*/ 595267 h 1747218"/>
                    <a:gd name="connsiteX5" fmla="*/ 4827504 w 6587531"/>
                    <a:gd name="connsiteY5" fmla="*/ 545662 h 1747218"/>
                    <a:gd name="connsiteX6" fmla="*/ 3952518 w 6587531"/>
                    <a:gd name="connsiteY6" fmla="*/ 595267 h 1747218"/>
                    <a:gd name="connsiteX7" fmla="*/ 2645069 w 6587531"/>
                    <a:gd name="connsiteY7" fmla="*/ 672431 h 1747218"/>
                    <a:gd name="connsiteX8" fmla="*/ 1754997 w 6587531"/>
                    <a:gd name="connsiteY8" fmla="*/ 727548 h 1747218"/>
                    <a:gd name="connsiteX9" fmla="*/ 1709740 w 6587531"/>
                    <a:gd name="connsiteY9" fmla="*/ 793689 h 1747218"/>
                    <a:gd name="connsiteX10" fmla="*/ 1719797 w 6587531"/>
                    <a:gd name="connsiteY10" fmla="*/ 1631471 h 1747218"/>
                    <a:gd name="connsiteX11" fmla="*/ 2685298 w 6587531"/>
                    <a:gd name="connsiteY11" fmla="*/ 1565330 h 1747218"/>
                    <a:gd name="connsiteX12" fmla="*/ 2680269 w 6587531"/>
                    <a:gd name="connsiteY12" fmla="*/ 733060 h 1747218"/>
                    <a:gd name="connsiteX13" fmla="*/ 2645069 w 6587531"/>
                    <a:gd name="connsiteY13" fmla="*/ 672431 h 1747218"/>
                    <a:gd name="connsiteX14" fmla="*/ 2831129 w 6587531"/>
                    <a:gd name="connsiteY14" fmla="*/ 655896 h 1747218"/>
                    <a:gd name="connsiteX15" fmla="*/ 2805986 w 6587531"/>
                    <a:gd name="connsiteY15" fmla="*/ 738571 h 1747218"/>
                    <a:gd name="connsiteX16" fmla="*/ 2811015 w 6587531"/>
                    <a:gd name="connsiteY16" fmla="*/ 1554307 h 1747218"/>
                    <a:gd name="connsiteX17" fmla="*/ 3776515 w 6587531"/>
                    <a:gd name="connsiteY17" fmla="*/ 1515726 h 1747218"/>
                    <a:gd name="connsiteX18" fmla="*/ 3786572 w 6587531"/>
                    <a:gd name="connsiteY18" fmla="*/ 666919 h 1747218"/>
                    <a:gd name="connsiteX19" fmla="*/ 3706114 w 6587531"/>
                    <a:gd name="connsiteY19" fmla="*/ 606290 h 1747218"/>
                    <a:gd name="connsiteX20" fmla="*/ 2831129 w 6587531"/>
                    <a:gd name="connsiteY20" fmla="*/ 655896 h 1747218"/>
                    <a:gd name="connsiteX21" fmla="*/ 5043735 w 6587531"/>
                    <a:gd name="connsiteY21" fmla="*/ 523615 h 1747218"/>
                    <a:gd name="connsiteX22" fmla="*/ 5003506 w 6587531"/>
                    <a:gd name="connsiteY22" fmla="*/ 573220 h 1747218"/>
                    <a:gd name="connsiteX23" fmla="*/ 4993449 w 6587531"/>
                    <a:gd name="connsiteY23" fmla="*/ 1444072 h 1747218"/>
                    <a:gd name="connsiteX24" fmla="*/ 5566715 w 6587531"/>
                    <a:gd name="connsiteY24" fmla="*/ 1394467 h 1747218"/>
                    <a:gd name="connsiteX25" fmla="*/ 5943864 w 6587531"/>
                    <a:gd name="connsiteY25" fmla="*/ 523615 h 1747218"/>
                    <a:gd name="connsiteX26" fmla="*/ 5888548 w 6587531"/>
                    <a:gd name="connsiteY26" fmla="*/ 485032 h 1747218"/>
                    <a:gd name="connsiteX27" fmla="*/ 5043735 w 6587531"/>
                    <a:gd name="connsiteY27" fmla="*/ 523615 h 1747218"/>
                    <a:gd name="connsiteX28" fmla="*/ 668810 w 6587531"/>
                    <a:gd name="connsiteY28" fmla="*/ 777155 h 1747218"/>
                    <a:gd name="connsiteX29" fmla="*/ 623553 w 6587531"/>
                    <a:gd name="connsiteY29" fmla="*/ 837783 h 1747218"/>
                    <a:gd name="connsiteX30" fmla="*/ 1010759 w 6587531"/>
                    <a:gd name="connsiteY30" fmla="*/ 1675566 h 1747218"/>
                    <a:gd name="connsiteX31" fmla="*/ 1578997 w 6587531"/>
                    <a:gd name="connsiteY31" fmla="*/ 1636985 h 1747218"/>
                    <a:gd name="connsiteX32" fmla="*/ 1589054 w 6587531"/>
                    <a:gd name="connsiteY32" fmla="*/ 799202 h 1747218"/>
                    <a:gd name="connsiteX33" fmla="*/ 1533738 w 6587531"/>
                    <a:gd name="connsiteY33" fmla="*/ 738572 h 1747218"/>
                    <a:gd name="connsiteX34" fmla="*/ 668810 w 6587531"/>
                    <a:gd name="connsiteY34" fmla="*/ 777155 h 1747218"/>
                    <a:gd name="connsiteX35" fmla="*/ 0 w 6587531"/>
                    <a:gd name="connsiteY35" fmla="*/ 352751 h 1747218"/>
                    <a:gd name="connsiteX36" fmla="*/ 132975 w 6587531"/>
                    <a:gd name="connsiteY36" fmla="*/ 351273 h 1747218"/>
                    <a:gd name="connsiteX37" fmla="*/ 140802 w 6587531"/>
                    <a:gd name="connsiteY37" fmla="*/ 501568 h 1747218"/>
                    <a:gd name="connsiteX38" fmla="*/ 246403 w 6587531"/>
                    <a:gd name="connsiteY38" fmla="*/ 711014 h 1747218"/>
                    <a:gd name="connsiteX39" fmla="*/ 6366271 w 6587531"/>
                    <a:gd name="connsiteY39" fmla="*/ 363774 h 1747218"/>
                    <a:gd name="connsiteX40" fmla="*/ 6381356 w 6587531"/>
                    <a:gd name="connsiteY40" fmla="*/ 325193 h 1747218"/>
                    <a:gd name="connsiteX41" fmla="*/ 6446729 w 6587531"/>
                    <a:gd name="connsiteY41" fmla="*/ 170864 h 1747218"/>
                    <a:gd name="connsiteX42" fmla="*/ 6456786 w 6587531"/>
                    <a:gd name="connsiteY42" fmla="*/ 5512 h 1747218"/>
                    <a:gd name="connsiteX43" fmla="*/ 6572444 w 6587531"/>
                    <a:gd name="connsiteY43" fmla="*/ 0 h 1747218"/>
                    <a:gd name="connsiteX44" fmla="*/ 6577474 w 6587531"/>
                    <a:gd name="connsiteY44" fmla="*/ 165352 h 1747218"/>
                    <a:gd name="connsiteX45" fmla="*/ 6527187 w 6587531"/>
                    <a:gd name="connsiteY45" fmla="*/ 165352 h 1747218"/>
                    <a:gd name="connsiteX46" fmla="*/ 6517130 w 6587531"/>
                    <a:gd name="connsiteY46" fmla="*/ 341727 h 1747218"/>
                    <a:gd name="connsiteX47" fmla="*/ 6567416 w 6587531"/>
                    <a:gd name="connsiteY47" fmla="*/ 347240 h 1747218"/>
                    <a:gd name="connsiteX48" fmla="*/ 6587531 w 6587531"/>
                    <a:gd name="connsiteY48" fmla="*/ 435427 h 1747218"/>
                    <a:gd name="connsiteX49" fmla="*/ 6094723 w 6587531"/>
                    <a:gd name="connsiteY49" fmla="*/ 507079 h 1747218"/>
                    <a:gd name="connsiteX50" fmla="*/ 5652202 w 6587531"/>
                    <a:gd name="connsiteY50" fmla="*/ 1471632 h 1747218"/>
                    <a:gd name="connsiteX51" fmla="*/ 905157 w 6587531"/>
                    <a:gd name="connsiteY51" fmla="*/ 1747218 h 1747218"/>
                    <a:gd name="connsiteX52" fmla="*/ 482750 w 6587531"/>
                    <a:gd name="connsiteY52" fmla="*/ 837783 h 1747218"/>
                    <a:gd name="connsiteX53" fmla="*/ 15085 w 6587531"/>
                    <a:gd name="connsiteY53" fmla="*/ 821248 h 1747218"/>
                    <a:gd name="connsiteX54" fmla="*/ 10058 w 6587531"/>
                    <a:gd name="connsiteY54" fmla="*/ 733060 h 1747218"/>
                    <a:gd name="connsiteX55" fmla="*/ 70401 w 6587531"/>
                    <a:gd name="connsiteY55" fmla="*/ 733060 h 1747218"/>
                    <a:gd name="connsiteX56" fmla="*/ 60344 w 6587531"/>
                    <a:gd name="connsiteY56" fmla="*/ 529126 h 1747218"/>
                    <a:gd name="connsiteX57" fmla="*/ 10058 w 6587531"/>
                    <a:gd name="connsiteY57" fmla="*/ 523615 h 1747218"/>
                    <a:gd name="connsiteX58" fmla="*/ 0 w 6587531"/>
                    <a:gd name="connsiteY58" fmla="*/ 352751 h 1747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6587531" h="1747218">
                      <a:moveTo>
                        <a:pt x="3952518" y="595267"/>
                      </a:moveTo>
                      <a:lnTo>
                        <a:pt x="3897203" y="661408"/>
                      </a:lnTo>
                      <a:lnTo>
                        <a:pt x="3897203" y="1510214"/>
                      </a:lnTo>
                      <a:lnTo>
                        <a:pt x="4872761" y="1444073"/>
                      </a:lnTo>
                      <a:cubicBezTo>
                        <a:pt x="4871085" y="1161138"/>
                        <a:pt x="4869408" y="878202"/>
                        <a:pt x="4867733" y="595267"/>
                      </a:cubicBezTo>
                      <a:lnTo>
                        <a:pt x="4827504" y="545662"/>
                      </a:lnTo>
                      <a:lnTo>
                        <a:pt x="3952518" y="595267"/>
                      </a:lnTo>
                      <a:close/>
                      <a:moveTo>
                        <a:pt x="2645069" y="672431"/>
                      </a:moveTo>
                      <a:lnTo>
                        <a:pt x="1754997" y="727548"/>
                      </a:lnTo>
                      <a:cubicBezTo>
                        <a:pt x="1731366" y="756050"/>
                        <a:pt x="1728899" y="770223"/>
                        <a:pt x="1709740" y="793689"/>
                      </a:cubicBezTo>
                      <a:lnTo>
                        <a:pt x="1719797" y="1631471"/>
                      </a:lnTo>
                      <a:lnTo>
                        <a:pt x="2685298" y="1565330"/>
                      </a:lnTo>
                      <a:cubicBezTo>
                        <a:pt x="2683621" y="1287908"/>
                        <a:pt x="2681946" y="1010483"/>
                        <a:pt x="2680269" y="733060"/>
                      </a:cubicBezTo>
                      <a:lnTo>
                        <a:pt x="2645069" y="672431"/>
                      </a:lnTo>
                      <a:close/>
                      <a:moveTo>
                        <a:pt x="2831129" y="655896"/>
                      </a:moveTo>
                      <a:lnTo>
                        <a:pt x="2805986" y="738571"/>
                      </a:lnTo>
                      <a:cubicBezTo>
                        <a:pt x="2802634" y="1008645"/>
                        <a:pt x="2814367" y="1284233"/>
                        <a:pt x="2811015" y="1554307"/>
                      </a:cubicBezTo>
                      <a:lnTo>
                        <a:pt x="3776515" y="1515726"/>
                      </a:lnTo>
                      <a:lnTo>
                        <a:pt x="3786572" y="666919"/>
                      </a:lnTo>
                      <a:lnTo>
                        <a:pt x="3706114" y="606290"/>
                      </a:lnTo>
                      <a:lnTo>
                        <a:pt x="2831129" y="655896"/>
                      </a:lnTo>
                      <a:close/>
                      <a:moveTo>
                        <a:pt x="5043735" y="523615"/>
                      </a:moveTo>
                      <a:lnTo>
                        <a:pt x="5003506" y="573220"/>
                      </a:lnTo>
                      <a:lnTo>
                        <a:pt x="4993449" y="1444072"/>
                      </a:lnTo>
                      <a:lnTo>
                        <a:pt x="5566715" y="1394467"/>
                      </a:lnTo>
                      <a:lnTo>
                        <a:pt x="5943864" y="523615"/>
                      </a:lnTo>
                      <a:lnTo>
                        <a:pt x="5888548" y="485032"/>
                      </a:lnTo>
                      <a:lnTo>
                        <a:pt x="5043735" y="523615"/>
                      </a:lnTo>
                      <a:close/>
                      <a:moveTo>
                        <a:pt x="668810" y="777155"/>
                      </a:moveTo>
                      <a:lnTo>
                        <a:pt x="623553" y="837783"/>
                      </a:lnTo>
                      <a:lnTo>
                        <a:pt x="1010759" y="1675566"/>
                      </a:lnTo>
                      <a:lnTo>
                        <a:pt x="1578997" y="1636985"/>
                      </a:lnTo>
                      <a:lnTo>
                        <a:pt x="1589054" y="799202"/>
                      </a:lnTo>
                      <a:lnTo>
                        <a:pt x="1533738" y="738572"/>
                      </a:lnTo>
                      <a:lnTo>
                        <a:pt x="668810" y="777155"/>
                      </a:lnTo>
                      <a:close/>
                      <a:moveTo>
                        <a:pt x="0" y="352751"/>
                      </a:moveTo>
                      <a:lnTo>
                        <a:pt x="132975" y="351273"/>
                      </a:lnTo>
                      <a:lnTo>
                        <a:pt x="140802" y="501568"/>
                      </a:lnTo>
                      <a:lnTo>
                        <a:pt x="246403" y="711014"/>
                      </a:lnTo>
                      <a:lnTo>
                        <a:pt x="6366271" y="363774"/>
                      </a:lnTo>
                      <a:lnTo>
                        <a:pt x="6381356" y="325193"/>
                      </a:lnTo>
                      <a:lnTo>
                        <a:pt x="6446729" y="170864"/>
                      </a:lnTo>
                      <a:lnTo>
                        <a:pt x="6456786" y="5512"/>
                      </a:lnTo>
                      <a:lnTo>
                        <a:pt x="6572444" y="0"/>
                      </a:lnTo>
                      <a:lnTo>
                        <a:pt x="6577474" y="165352"/>
                      </a:lnTo>
                      <a:lnTo>
                        <a:pt x="6527187" y="165352"/>
                      </a:lnTo>
                      <a:lnTo>
                        <a:pt x="6517130" y="341727"/>
                      </a:lnTo>
                      <a:lnTo>
                        <a:pt x="6567416" y="347240"/>
                      </a:lnTo>
                      <a:lnTo>
                        <a:pt x="6587531" y="435427"/>
                      </a:lnTo>
                      <a:lnTo>
                        <a:pt x="6094723" y="507079"/>
                      </a:lnTo>
                      <a:lnTo>
                        <a:pt x="5652202" y="1471632"/>
                      </a:lnTo>
                      <a:lnTo>
                        <a:pt x="905157" y="1747218"/>
                      </a:lnTo>
                      <a:lnTo>
                        <a:pt x="482750" y="837783"/>
                      </a:lnTo>
                      <a:lnTo>
                        <a:pt x="15085" y="821248"/>
                      </a:lnTo>
                      <a:lnTo>
                        <a:pt x="10058" y="733060"/>
                      </a:lnTo>
                      <a:lnTo>
                        <a:pt x="70401" y="733060"/>
                      </a:lnTo>
                      <a:lnTo>
                        <a:pt x="60344" y="529126"/>
                      </a:lnTo>
                      <a:lnTo>
                        <a:pt x="10058" y="523615"/>
                      </a:lnTo>
                      <a:lnTo>
                        <a:pt x="0" y="352751"/>
                      </a:ln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  <a:beve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600"/>
                </a:p>
              </p:txBody>
            </p:sp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F09BDF6-60D2-0837-F3BF-F812E6DC9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7066024" y="7353299"/>
                <a:ext cx="1077302" cy="1588006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F81AF07D-82E6-7C7C-B218-F817579FB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50000"/>
              </a:blip>
              <a:stretch>
                <a:fillRect/>
              </a:stretch>
            </p:blipFill>
            <p:spPr>
              <a:xfrm>
                <a:off x="1369796" y="7229877"/>
                <a:ext cx="1077302" cy="1588006"/>
              </a:xfrm>
              <a:prstGeom prst="rect">
                <a:avLst/>
              </a:prstGeom>
            </p:spPr>
          </p:pic>
        </p:grpSp>
        <p:pic>
          <p:nvPicPr>
            <p:cNvPr id="4" name="Picture 3" descr="A blue sound wave on a black background&#10;&#10;Description automatically generated">
              <a:extLst>
                <a:ext uri="{FF2B5EF4-FFF2-40B4-BE49-F238E27FC236}">
                  <a16:creationId xmlns:a16="http://schemas.microsoft.com/office/drawing/2014/main" id="{35E0FCE0-909A-FF32-86E4-CD7B56190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6427" y="4306358"/>
              <a:ext cx="4572000" cy="2612571"/>
            </a:xfrm>
            <a:prstGeom prst="rect">
              <a:avLst/>
            </a:prstGeom>
          </p:spPr>
        </p:pic>
        <p:pic>
          <p:nvPicPr>
            <p:cNvPr id="8" name="Picture 7" descr="A red line on a black background&#10;&#10;Description automatically generated">
              <a:extLst>
                <a:ext uri="{FF2B5EF4-FFF2-40B4-BE49-F238E27FC236}">
                  <a16:creationId xmlns:a16="http://schemas.microsoft.com/office/drawing/2014/main" id="{2C58D58F-0166-4D0D-1737-5EF865116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8299" y="937708"/>
              <a:ext cx="4572000" cy="261257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37D26B6-104C-6FB8-DABC-0CBF5B2DDE8A}"/>
              </a:ext>
            </a:extLst>
          </p:cNvPr>
          <p:cNvSpPr txBox="1"/>
          <p:nvPr/>
        </p:nvSpPr>
        <p:spPr>
          <a:xfrm>
            <a:off x="5009307" y="1455377"/>
            <a:ext cx="612388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i="1" dirty="0">
                <a:solidFill>
                  <a:srgbClr val="3D576E"/>
                </a:solidFill>
                <a:latin typeface="Bodoni MT" panose="02070603080606020203" pitchFamily="18" charset="0"/>
              </a:rPr>
              <a:t>mdof</a:t>
            </a:r>
          </a:p>
        </p:txBody>
      </p:sp>
    </p:spTree>
    <p:extLst>
      <p:ext uri="{BB962C8B-B14F-4D97-AF65-F5344CB8AC3E}">
        <p14:creationId xmlns:p14="http://schemas.microsoft.com/office/powerpoint/2010/main" val="1556915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23101</TotalTime>
  <Words>16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Bodoni MT</vt:lpstr>
      <vt:lpstr>Calibri</vt:lpstr>
      <vt:lpstr>Calibri Light</vt:lpstr>
      <vt:lpstr>Cambria Math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Chrystal Chern</dc:creator>
  <cp:lastModifiedBy>Chrystal Chern</cp:lastModifiedBy>
  <cp:revision>228</cp:revision>
  <dcterms:created xsi:type="dcterms:W3CDTF">2021-10-09T17:42:34Z</dcterms:created>
  <dcterms:modified xsi:type="dcterms:W3CDTF">2024-09-04T17:39:26Z</dcterms:modified>
</cp:coreProperties>
</file>