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773"/>
    <a:srgbClr val="BBBBBB"/>
    <a:srgbClr val="AA3377"/>
    <a:srgbClr val="CCBB44"/>
    <a:srgbClr val="52899C"/>
    <a:srgbClr val="228833"/>
    <a:srgbClr val="EE6677"/>
    <a:srgbClr val="EB9B67"/>
    <a:srgbClr val="447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185-C8CF-A2E3-EA9D-715E25D4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740A5-D017-30D6-AFA9-CF45C5063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2873-BC96-454D-99A4-9A26F7B3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C1BF-0250-D290-30F6-83F510E8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A5E8-D103-D3A7-C957-91BB8F97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302-0370-535A-AE08-2B601803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9783E-A687-24ED-DA9F-E42FD25C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B55E-E839-6B03-3BEC-258D3B6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7A40-6F25-CA54-5058-AA01F966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2C90-8F32-4D44-A9ED-BCA140B2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D8727-BD3F-AFD2-3B0E-31ACF7886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BF7D0-A775-1D51-8002-184B15BDB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5373-BC73-61CE-EB6E-B4E6F788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1AA3-4D11-4D64-D314-E9626247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F861-832C-7E4C-60CF-185A55AF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182-8C47-3C84-E186-15663E38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095-7384-DBB9-85A5-736C9F40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3D29-1AC3-FF21-1A01-DA328B50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B6A4-A4AD-4C74-590F-AFAF3575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A30D-2586-F11B-E3B6-16FB9FD3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FBB-EC29-C452-E2D5-FB8739E6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156D7-7EBD-BD79-B650-AEAC1BB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7928-DFBD-FFBE-180C-8A75029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1E85-A56A-D59B-7EBD-235A6E7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AC60-51BE-D822-6A5D-2338D21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DD6-CBF0-A89B-87AD-B5E451E3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D619-B14B-4CFC-F1D1-7A412CF31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530C-F3A7-74D1-F733-3B97E212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4C7C-B410-80F0-F8EB-0688D666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CCE0-4834-74B8-5BB3-682B1E9E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CA3B-8C64-F237-CEA1-873B1346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8C00-251F-2FD1-3940-BF5F44AB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421A-CE53-1851-3BF6-1BD72C60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CD35D-F662-0D46-9255-8EFE4490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1C299-3705-211C-C5B2-71E28291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494DE-31EA-9FD0-0476-3B27093DC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C58AA-414C-4EB7-9BC4-5EE34023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BC0CF-8F9B-1848-F42A-EF5ABACC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BD0F7-FFE3-4E58-88E1-5954223C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D0E5-E129-046B-08BC-DF3CBE1F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21701-D2D3-339D-DE47-2317CD2F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4D72D-A3AB-47E8-9C7E-4C4D38C7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4556-74ED-618B-C3EF-10CB3EDC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BC304-234A-3EC3-1449-F49E68C9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C804D-FC72-BFE0-8E39-E53725C9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983E-624C-BB68-4839-87147310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ADF4-1FB8-B80C-1331-9C8B52EA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5A9A-D317-3C60-0F2A-74FCD76B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D4A75-8179-AEEC-5CC0-01F4D0718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B784-3284-298F-4286-8FDA5C4D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0F068-D41D-1C67-1CF5-D4634F90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A753-1BD7-21B9-1D75-90F65CA8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26F1-9603-7BFD-284D-D760846A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70419-41BC-46DD-2223-5683668C5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99873-14E7-530B-C6BA-9592542F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50595-4816-C196-3BAF-A82E2317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C576-9AF3-3DBB-5576-D7C019FE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645B-573E-04CF-4B01-FCBEDF1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9BAE6-AB20-3665-E25E-BC57C464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7B5CF-3F6A-25ED-09F4-1B8420D4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F3BC-6E28-272B-A5A0-31081ECFF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E24C-F83E-4B95-97D0-05E27B78EE15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2135-4E10-9BFC-F395-4BC729E9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6D48-22F7-9F9D-33D0-52C4DB62C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D28355F-F1D1-5763-37B7-0473911C23E0}"/>
              </a:ext>
            </a:extLst>
          </p:cNvPr>
          <p:cNvGrpSpPr/>
          <p:nvPr/>
        </p:nvGrpSpPr>
        <p:grpSpPr>
          <a:xfrm>
            <a:off x="1439575" y="1054033"/>
            <a:ext cx="4656425" cy="5041967"/>
            <a:chOff x="11563289" y="22789813"/>
            <a:chExt cx="7824559" cy="96688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49BA12-FB53-42DA-D58B-3EC516627FC3}"/>
                </a:ext>
              </a:extLst>
            </p:cNvPr>
            <p:cNvSpPr/>
            <p:nvPr/>
          </p:nvSpPr>
          <p:spPr>
            <a:xfrm>
              <a:off x="12895449" y="27886631"/>
              <a:ext cx="1163761" cy="4572000"/>
            </a:xfrm>
            <a:prstGeom prst="rect">
              <a:avLst/>
            </a:prstGeom>
            <a:solidFill>
              <a:srgbClr val="2B315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BFFE0D-91B8-C6CD-0AC0-FF862B8E7403}"/>
                </a:ext>
              </a:extLst>
            </p:cNvPr>
            <p:cNvSpPr/>
            <p:nvPr/>
          </p:nvSpPr>
          <p:spPr>
            <a:xfrm>
              <a:off x="11563289" y="27886631"/>
              <a:ext cx="1163761" cy="4572000"/>
            </a:xfrm>
            <a:prstGeom prst="rect">
              <a:avLst/>
            </a:prstGeom>
            <a:solidFill>
              <a:srgbClr val="55446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C9704C-820B-F708-4A35-E5DF7A7F018E}"/>
                </a:ext>
              </a:extLst>
            </p:cNvPr>
            <p:cNvSpPr/>
            <p:nvPr/>
          </p:nvSpPr>
          <p:spPr>
            <a:xfrm>
              <a:off x="14227609" y="27886631"/>
              <a:ext cx="1163761" cy="4572000"/>
            </a:xfrm>
            <a:prstGeom prst="rect">
              <a:avLst/>
            </a:prstGeom>
            <a:solidFill>
              <a:srgbClr val="3D57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04D9C9-5A2E-D3D8-3990-EB02BAD81553}"/>
                </a:ext>
              </a:extLst>
            </p:cNvPr>
            <p:cNvSpPr/>
            <p:nvPr/>
          </p:nvSpPr>
          <p:spPr>
            <a:xfrm>
              <a:off x="15559769" y="27886631"/>
              <a:ext cx="1163761" cy="4572000"/>
            </a:xfrm>
            <a:prstGeom prst="rect">
              <a:avLst/>
            </a:prstGeom>
            <a:solidFill>
              <a:srgbClr val="F0B77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573F22-6A3B-F439-3FB3-660071B72EA6}"/>
                </a:ext>
              </a:extLst>
            </p:cNvPr>
            <p:cNvSpPr/>
            <p:nvPr/>
          </p:nvSpPr>
          <p:spPr>
            <a:xfrm>
              <a:off x="16891928" y="27886631"/>
              <a:ext cx="1163761" cy="4572000"/>
            </a:xfrm>
            <a:prstGeom prst="rect">
              <a:avLst/>
            </a:prstGeom>
            <a:solidFill>
              <a:srgbClr val="771A3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E4391B-9C2C-A883-3CF7-40ADE123F802}"/>
                </a:ext>
              </a:extLst>
            </p:cNvPr>
            <p:cNvSpPr/>
            <p:nvPr/>
          </p:nvSpPr>
          <p:spPr>
            <a:xfrm>
              <a:off x="12895449" y="22789813"/>
              <a:ext cx="1163761" cy="4572000"/>
            </a:xfrm>
            <a:prstGeom prst="rect">
              <a:avLst/>
            </a:prstGeom>
            <a:solidFill>
              <a:srgbClr val="2C4D9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B18D37-B4F5-0DCD-3CC4-D8FE9784BB50}"/>
                </a:ext>
              </a:extLst>
            </p:cNvPr>
            <p:cNvSpPr/>
            <p:nvPr/>
          </p:nvSpPr>
          <p:spPr>
            <a:xfrm>
              <a:off x="11563289" y="22789813"/>
              <a:ext cx="1163761" cy="4572000"/>
            </a:xfrm>
            <a:prstGeom prst="rect">
              <a:avLst/>
            </a:prstGeom>
            <a:solidFill>
              <a:srgbClr val="8059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A757ED-D4F3-3F26-32F2-FAAB6F236244}"/>
                </a:ext>
              </a:extLst>
            </p:cNvPr>
            <p:cNvSpPr/>
            <p:nvPr/>
          </p:nvSpPr>
          <p:spPr>
            <a:xfrm>
              <a:off x="14227609" y="22789813"/>
              <a:ext cx="1163761" cy="4572000"/>
            </a:xfrm>
            <a:prstGeom prst="rect">
              <a:avLst/>
            </a:prstGeom>
            <a:solidFill>
              <a:srgbClr val="52899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6E6455-969C-E7EE-E15F-3D1F5D03B185}"/>
                </a:ext>
              </a:extLst>
            </p:cNvPr>
            <p:cNvSpPr/>
            <p:nvPr/>
          </p:nvSpPr>
          <p:spPr>
            <a:xfrm>
              <a:off x="15559769" y="22789813"/>
              <a:ext cx="1163761" cy="4572000"/>
            </a:xfrm>
            <a:prstGeom prst="rect">
              <a:avLst/>
            </a:prstGeom>
            <a:solidFill>
              <a:srgbClr val="DB6B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52846-9C49-BD65-1268-54CD0420004D}"/>
                </a:ext>
              </a:extLst>
            </p:cNvPr>
            <p:cNvSpPr/>
            <p:nvPr/>
          </p:nvSpPr>
          <p:spPr>
            <a:xfrm>
              <a:off x="16891928" y="22789813"/>
              <a:ext cx="1163761" cy="4572000"/>
            </a:xfrm>
            <a:prstGeom prst="rect">
              <a:avLst/>
            </a:prstGeom>
            <a:solidFill>
              <a:srgbClr val="6B3B3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0A3F1F-17AF-B243-5ED6-968BC5D47AB8}"/>
                </a:ext>
              </a:extLst>
            </p:cNvPr>
            <p:cNvSpPr/>
            <p:nvPr/>
          </p:nvSpPr>
          <p:spPr>
            <a:xfrm>
              <a:off x="18224087" y="22789813"/>
              <a:ext cx="1163761" cy="4572000"/>
            </a:xfrm>
            <a:prstGeom prst="rect">
              <a:avLst/>
            </a:prstGeom>
            <a:solidFill>
              <a:srgbClr val="9A59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4595D-FB6F-C29E-3DC0-85D9934AE155}"/>
              </a:ext>
            </a:extLst>
          </p:cNvPr>
          <p:cNvSpPr/>
          <p:nvPr/>
        </p:nvSpPr>
        <p:spPr>
          <a:xfrm>
            <a:off x="5403441" y="3711854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573F22-6A3B-F439-3FB3-660071B72EA6}"/>
              </a:ext>
            </a:extLst>
          </p:cNvPr>
          <p:cNvSpPr/>
          <p:nvPr/>
        </p:nvSpPr>
        <p:spPr>
          <a:xfrm>
            <a:off x="4579744" y="943966"/>
            <a:ext cx="692559" cy="2384146"/>
          </a:xfrm>
          <a:prstGeom prst="rect">
            <a:avLst/>
          </a:prstGeom>
          <a:solidFill>
            <a:srgbClr val="771A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A757ED-D4F3-3F26-32F2-FAAB6F236244}"/>
              </a:ext>
            </a:extLst>
          </p:cNvPr>
          <p:cNvSpPr/>
          <p:nvPr/>
        </p:nvSpPr>
        <p:spPr>
          <a:xfrm>
            <a:off x="5459796" y="943966"/>
            <a:ext cx="692559" cy="2384146"/>
          </a:xfrm>
          <a:prstGeom prst="rect">
            <a:avLst/>
          </a:prstGeom>
          <a:solidFill>
            <a:srgbClr val="5289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552846-9C49-BD65-1268-54CD0420004D}"/>
              </a:ext>
            </a:extLst>
          </p:cNvPr>
          <p:cNvSpPr/>
          <p:nvPr/>
        </p:nvSpPr>
        <p:spPr>
          <a:xfrm>
            <a:off x="7219901" y="943966"/>
            <a:ext cx="692559" cy="2384146"/>
          </a:xfrm>
          <a:prstGeom prst="rect">
            <a:avLst/>
          </a:prstGeom>
          <a:solidFill>
            <a:srgbClr val="6B3B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33DB4-9146-AD18-1B45-C59DEEA429DB}"/>
              </a:ext>
            </a:extLst>
          </p:cNvPr>
          <p:cNvSpPr/>
          <p:nvPr/>
        </p:nvSpPr>
        <p:spPr>
          <a:xfrm>
            <a:off x="2819640" y="94396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621AA-9936-5048-D64F-A194038D1E38}"/>
              </a:ext>
            </a:extLst>
          </p:cNvPr>
          <p:cNvSpPr/>
          <p:nvPr/>
        </p:nvSpPr>
        <p:spPr>
          <a:xfrm>
            <a:off x="3699692" y="94396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1AB63-58C5-44F3-6FEA-4FE4F1BE02BD}"/>
              </a:ext>
            </a:extLst>
          </p:cNvPr>
          <p:cNvSpPr/>
          <p:nvPr/>
        </p:nvSpPr>
        <p:spPr>
          <a:xfrm>
            <a:off x="6339848" y="943966"/>
            <a:ext cx="692559" cy="2384146"/>
          </a:xfrm>
          <a:prstGeom prst="rect">
            <a:avLst/>
          </a:prstGeom>
          <a:solidFill>
            <a:srgbClr val="5544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659E1-F5C1-BC8A-87A9-344BE8535B9A}"/>
              </a:ext>
            </a:extLst>
          </p:cNvPr>
          <p:cNvSpPr/>
          <p:nvPr/>
        </p:nvSpPr>
        <p:spPr>
          <a:xfrm>
            <a:off x="4579744" y="6053666"/>
            <a:ext cx="692559" cy="161579"/>
          </a:xfrm>
          <a:prstGeom prst="rect">
            <a:avLst/>
          </a:prstGeom>
          <a:solidFill>
            <a:srgbClr val="228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5600E-92EA-86ED-3F36-3683AA42A24C}"/>
              </a:ext>
            </a:extLst>
          </p:cNvPr>
          <p:cNvSpPr/>
          <p:nvPr/>
        </p:nvSpPr>
        <p:spPr>
          <a:xfrm>
            <a:off x="5459796" y="6053666"/>
            <a:ext cx="692559" cy="161579"/>
          </a:xfrm>
          <a:prstGeom prst="rect">
            <a:avLst/>
          </a:prstGeom>
          <a:solidFill>
            <a:srgbClr val="CCBB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6F5F-065D-9001-219C-594DEC6BE691}"/>
              </a:ext>
            </a:extLst>
          </p:cNvPr>
          <p:cNvSpPr/>
          <p:nvPr/>
        </p:nvSpPr>
        <p:spPr>
          <a:xfrm>
            <a:off x="7219901" y="6053666"/>
            <a:ext cx="692559" cy="161579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B7EBF-3F36-4599-A275-2C0886FB26F5}"/>
              </a:ext>
            </a:extLst>
          </p:cNvPr>
          <p:cNvSpPr/>
          <p:nvPr/>
        </p:nvSpPr>
        <p:spPr>
          <a:xfrm>
            <a:off x="2819640" y="6053666"/>
            <a:ext cx="692559" cy="161579"/>
          </a:xfrm>
          <a:prstGeom prst="rect">
            <a:avLst/>
          </a:prstGeom>
          <a:solidFill>
            <a:srgbClr val="4477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FC41F-0052-AD79-FE8D-DE81F7C5D83B}"/>
              </a:ext>
            </a:extLst>
          </p:cNvPr>
          <p:cNvSpPr/>
          <p:nvPr/>
        </p:nvSpPr>
        <p:spPr>
          <a:xfrm>
            <a:off x="3699692" y="6053666"/>
            <a:ext cx="692559" cy="161579"/>
          </a:xfrm>
          <a:prstGeom prst="rect">
            <a:avLst/>
          </a:prstGeom>
          <a:solidFill>
            <a:srgbClr val="EE66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96216-953D-A47E-EF8B-7705E09A2C5C}"/>
              </a:ext>
            </a:extLst>
          </p:cNvPr>
          <p:cNvSpPr/>
          <p:nvPr/>
        </p:nvSpPr>
        <p:spPr>
          <a:xfrm>
            <a:off x="6339848" y="6053666"/>
            <a:ext cx="692559" cy="161579"/>
          </a:xfrm>
          <a:prstGeom prst="rect">
            <a:avLst/>
          </a:prstGeom>
          <a:solidFill>
            <a:srgbClr val="AA33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573F22-6A3B-F439-3FB3-660071B72EA6}"/>
              </a:ext>
            </a:extLst>
          </p:cNvPr>
          <p:cNvSpPr/>
          <p:nvPr/>
        </p:nvSpPr>
        <p:spPr>
          <a:xfrm>
            <a:off x="4579744" y="2730436"/>
            <a:ext cx="692559" cy="2384146"/>
          </a:xfrm>
          <a:prstGeom prst="rect">
            <a:avLst/>
          </a:prstGeom>
          <a:solidFill>
            <a:srgbClr val="771A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A757ED-D4F3-3F26-32F2-FAAB6F236244}"/>
              </a:ext>
            </a:extLst>
          </p:cNvPr>
          <p:cNvSpPr/>
          <p:nvPr/>
        </p:nvSpPr>
        <p:spPr>
          <a:xfrm>
            <a:off x="5459796" y="2730436"/>
            <a:ext cx="692559" cy="2384146"/>
          </a:xfrm>
          <a:prstGeom prst="rect">
            <a:avLst/>
          </a:prstGeom>
          <a:solidFill>
            <a:srgbClr val="5289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552846-9C49-BD65-1268-54CD0420004D}"/>
              </a:ext>
            </a:extLst>
          </p:cNvPr>
          <p:cNvSpPr/>
          <p:nvPr/>
        </p:nvSpPr>
        <p:spPr>
          <a:xfrm>
            <a:off x="7219901" y="2730436"/>
            <a:ext cx="692559" cy="2384146"/>
          </a:xfrm>
          <a:prstGeom prst="rect">
            <a:avLst/>
          </a:prstGeom>
          <a:solidFill>
            <a:srgbClr val="6B3B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33DB4-9146-AD18-1B45-C59DEEA429DB}"/>
              </a:ext>
            </a:extLst>
          </p:cNvPr>
          <p:cNvSpPr/>
          <p:nvPr/>
        </p:nvSpPr>
        <p:spPr>
          <a:xfrm>
            <a:off x="2819640" y="273043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621AA-9936-5048-D64F-A194038D1E38}"/>
              </a:ext>
            </a:extLst>
          </p:cNvPr>
          <p:cNvSpPr/>
          <p:nvPr/>
        </p:nvSpPr>
        <p:spPr>
          <a:xfrm>
            <a:off x="3699692" y="273043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1AB63-58C5-44F3-6FEA-4FE4F1BE02BD}"/>
              </a:ext>
            </a:extLst>
          </p:cNvPr>
          <p:cNvSpPr/>
          <p:nvPr/>
        </p:nvSpPr>
        <p:spPr>
          <a:xfrm>
            <a:off x="6339848" y="2730436"/>
            <a:ext cx="692559" cy="2384146"/>
          </a:xfrm>
          <a:prstGeom prst="rect">
            <a:avLst/>
          </a:prstGeom>
          <a:solidFill>
            <a:srgbClr val="5544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2394D-09E3-3709-7DD1-0B372F5123C5}"/>
              </a:ext>
            </a:extLst>
          </p:cNvPr>
          <p:cNvSpPr txBox="1"/>
          <p:nvPr/>
        </p:nvSpPr>
        <p:spPr>
          <a:xfrm>
            <a:off x="2819640" y="58746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Hex #3D576E  RGB 61,87,110</a:t>
            </a:r>
          </a:p>
          <a:p>
            <a:r>
              <a:rPr lang="en-US" dirty="0"/>
              <a:t>Hex #EB9B67  RGB 235,155,103</a:t>
            </a:r>
          </a:p>
          <a:p>
            <a:r>
              <a:rPr lang="en-US" dirty="0"/>
              <a:t>Hex #771A35  RGB 119,26,53</a:t>
            </a:r>
          </a:p>
          <a:p>
            <a:r>
              <a:rPr lang="en-US" dirty="0"/>
              <a:t>Hex #52899C  RGB 82,137,156</a:t>
            </a:r>
          </a:p>
          <a:p>
            <a:r>
              <a:rPr lang="en-US" dirty="0"/>
              <a:t>Hex #554467  RGB 85,68,103</a:t>
            </a:r>
          </a:p>
          <a:p>
            <a:r>
              <a:rPr lang="en-US" dirty="0"/>
              <a:t>Hex #6B3B39  RGB 107,59,57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1EA4C-1B38-74FE-E3B5-8CB0DDA26B85}"/>
              </a:ext>
            </a:extLst>
          </p:cNvPr>
          <p:cNvSpPr/>
          <p:nvPr/>
        </p:nvSpPr>
        <p:spPr>
          <a:xfrm>
            <a:off x="9308254" y="2730436"/>
            <a:ext cx="692559" cy="2384146"/>
          </a:xfrm>
          <a:prstGeom prst="rect">
            <a:avLst/>
          </a:prstGeom>
          <a:solidFill>
            <a:srgbClr val="F0B77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B9036-60B2-6A71-58A0-55DEDD1CC389}"/>
              </a:ext>
            </a:extLst>
          </p:cNvPr>
          <p:cNvSpPr txBox="1"/>
          <p:nvPr/>
        </p:nvSpPr>
        <p:spPr>
          <a:xfrm>
            <a:off x="7991987" y="5507619"/>
            <a:ext cx="3325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Hex #F0B773  RGB 240 183 115</a:t>
            </a:r>
          </a:p>
        </p:txBody>
      </p:sp>
    </p:spTree>
    <p:extLst>
      <p:ext uri="{BB962C8B-B14F-4D97-AF65-F5344CB8AC3E}">
        <p14:creationId xmlns:p14="http://schemas.microsoft.com/office/powerpoint/2010/main" val="951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9</cp:revision>
  <dcterms:created xsi:type="dcterms:W3CDTF">2023-08-24T05:17:17Z</dcterms:created>
  <dcterms:modified xsi:type="dcterms:W3CDTF">2023-08-28T19:05:09Z</dcterms:modified>
</cp:coreProperties>
</file>