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75" d="100"/>
          <a:sy n="75" d="100"/>
        </p:scale>
        <p:origin x="327" y="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ACD2D-4042-7E4D-8B7B-7A39980C3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3CEA6D-BB9F-8D8F-26FC-4AB0F4617C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8D38B-BF35-6B66-9BC8-3817E7678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3BAF3-F76E-0DC2-6073-7E3118372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0CF0A-5116-C954-0EF9-1F674A707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9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6DBB2-87C7-D572-04E8-58A5201D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AE15DE-F929-3FB1-8071-BC9F24EC8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4A271-649B-9DB6-3A7F-4A42810B1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18CB1C-C73F-694B-3123-3F360BA04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313A5-0E3A-C289-8084-045ECB4EA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480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5B2E9F-A14E-F505-514A-B088E8AE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A83A3B-C442-A99F-F00E-BD024432E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4E057-F6E8-A5E1-A6D3-0A6996F5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AA124-D56E-7B50-D392-D3383507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BAD4-7907-78CE-D36D-5478F1AF0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41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3888-457F-E68E-A094-111D40DA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2AB04-B33A-C81C-2CF2-0F6679F5F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EA4FB-DA05-87DD-1BEE-7E087A760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393F2-9A3C-6A42-D4C3-763F34B7A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F64E2-AEE4-22C8-5FA6-4E160278E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98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ADAAD-E92A-19CC-31A1-18E86FFFC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214C2-B38E-1F9B-0D9C-3977EADCD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70723-5FF1-E7ED-6992-F7F49A7F2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4ACE-EE39-118A-18C8-8B8A4AF7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51C19A-EAB3-87B9-63FF-897C98AEB9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0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47C95-5362-BAE4-FFC9-2F4D5C99C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09D94-3815-E7E4-A08A-B069D8B919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E827D4-F06F-E7D9-86E0-321B08AA2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DFF39F-0E94-3011-A6E7-8AFE7BC8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BC3C1-7BFD-E8EB-8931-963374F9F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ADF7F-23DE-9367-0D35-211BBC6A9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385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1C52-A1AA-A659-3F09-A712F763C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0FE3F-54C3-E0D5-0059-9A82E6812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3DA746-0531-4A19-C97F-486EF5114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AD24C-4FAF-AEF5-3DD0-4ADB40A74C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76E50E-B503-870E-1410-44711FA15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E00332-DAF5-E7A5-A890-E42D06D75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FCA935-D7DB-3BA9-1B0C-2677D76B7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4040FA-7738-CD4D-57C4-7950D3A0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142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F2A26-2AD2-1094-4452-1EA1B4DB9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4B9C29-7B00-366D-10A1-18688517F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58E033-35D7-6435-05A0-9BA8FE2B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A7F16-F6E7-5239-A828-AEBC48713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757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86BFC7-38A0-D18B-AFF5-C2BCF30F4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847866-405E-C7AA-BFF5-274AC071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EB624-85D0-2828-119B-3DD00A6AA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815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F3E94-0F7F-1F9C-2BEF-0B751785E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ED2B-FFD3-F2A2-0445-4B7028F623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4B3EFE-D9D2-E499-BE3C-569C79CABE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FD5C-AD7D-56AE-5CCC-4E43C695CE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7FC8F-EB5E-702D-1E57-8EE6E2AFC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AA52E-A5B4-EF34-4674-52EFF1982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887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8B80-FD62-8C02-182E-06F00E30A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8616B1-9D82-8807-A09A-D2F0D9A4C6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F4C93A-93F8-2286-20F3-6B30FD450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2279C-4CC1-2979-F83F-217B6D446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883D-9793-AF5D-243D-C933063BF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7200E-DBED-3BB0-633D-E32D05FEC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2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2AE966-0056-172F-5CB8-87833F9CE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53B6BF-1E89-C8A5-72D2-DA8846BCD6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CD271-E4D7-A35D-AB84-49D6DFFC84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A4CA67-7A7A-4EB3-BE23-415657AFED17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A360D-FBC7-57F3-9684-55C65DBEC4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6EFFE-AAD7-BF1F-5AF6-59A98C22D9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768C8-D9E9-4A9C-A73D-21B7F2C24B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933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FD450E-506A-860D-F7EA-EEC7EADB88B3}"/>
                  </a:ext>
                </a:extLst>
              </p:cNvPr>
              <p:cNvSpPr txBox="1"/>
              <p:nvPr/>
            </p:nvSpPr>
            <p:spPr>
              <a:xfrm>
                <a:off x="1588957" y="2548328"/>
                <a:ext cx="7105338" cy="18620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1500" b="0" i="0" smtClean="0">
                          <a:latin typeface="Cambria Math" panose="02040503050406030204" pitchFamily="18" charset="0"/>
                        </a:rPr>
                        <m:t>Φ</m:t>
                      </m:r>
                      <m:sSup>
                        <m:sSupPr>
                          <m:ctrlPr>
                            <a:rPr lang="en-US" sz="1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5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11500" b="0" i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en-US" sz="115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11500" b="0" i="0" smtClean="0">
                              <a:latin typeface="Cambria Math" panose="02040503050406030204" pitchFamily="18" charset="0"/>
                            </a:rPr>
                            <m:t>Φ</m:t>
                          </m:r>
                        </m:e>
                        <m:sup>
                          <m:r>
                            <a:rPr lang="en-US" sz="11500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6FD450E-506A-860D-F7EA-EEC7EADB88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957" y="2548328"/>
                <a:ext cx="7105338" cy="186204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0485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3644BFD-D22E-4019-B666-387DA51A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FE9FE4C-C9E0-4C54-8010-EA9D29CD4D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7956356" y="1890469"/>
            <a:ext cx="5860051" cy="2079143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6FAD6EF-0374-46BD-901E-E901DCA01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4847ABE-275E-4DCA-B164-A672D517F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3776B14B-F2F4-4825-8DA8-8C7A0F2B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466344"/>
            <a:ext cx="11111729" cy="591782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rawing on a blackboard&#10;&#10;Description automatically generated">
            <a:extLst>
              <a:ext uri="{FF2B5EF4-FFF2-40B4-BE49-F238E27FC236}">
                <a16:creationId xmlns:a16="http://schemas.microsoft.com/office/drawing/2014/main" id="{DDAD5631-8CB4-3946-378F-BAA54B6347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6" b="16139"/>
          <a:stretch/>
        </p:blipFill>
        <p:spPr>
          <a:xfrm>
            <a:off x="838200" y="704765"/>
            <a:ext cx="10628376" cy="544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7529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Chrystal Chern</dc:creator>
  <cp:lastModifiedBy>Chrystal Chern</cp:lastModifiedBy>
  <cp:revision>2</cp:revision>
  <dcterms:created xsi:type="dcterms:W3CDTF">2024-02-03T02:51:30Z</dcterms:created>
  <dcterms:modified xsi:type="dcterms:W3CDTF">2024-02-06T03:46:09Z</dcterms:modified>
</cp:coreProperties>
</file>