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58" r:id="rId4"/>
    <p:sldId id="259" r:id="rId5"/>
    <p:sldId id="276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Alfa Slab One" charset="0"/>
      <p:regular r:id="rId22"/>
    </p:embeddedFont>
    <p:embeddedFont>
      <p:font typeface="Proxima Nova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ec03d4f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ec03d4f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3ec03d4f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3ec03d4f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3ec03d4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3ec03d4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3ec03d4f8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3ec03d4f8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3ec03d4f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3ec03d4f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3ec03d4f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3ec03d4f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-Add team details with name and </a:t>
            </a:r>
            <a:r>
              <a:rPr lang="en-US" dirty="0" err="1" smtClean="0"/>
              <a:t>qualification,e-mail,phone</a:t>
            </a:r>
            <a:r>
              <a:rPr lang="en-US" dirty="0" smtClean="0"/>
              <a:t> no and place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ec03d4f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ec03d4f8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database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ec03d4f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3ec03d4f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 the form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3ec03d4f8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3ec03d4f8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3ec03d4f8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3ec03d4f8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Form and database worked with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3ec03d4f8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3ec03d4f8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problem faced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ec03d4f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ec03d4f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3ec03d4f8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3ec03d4f8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 descr="A picture containing logo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65369" y="33630"/>
            <a:ext cx="1338860" cy="4771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echdevelopers55@gmail.com" TargetMode="External"/><Relationship Id="rId7" Type="http://schemas.openxmlformats.org/officeDocument/2006/relationships/hyperlink" Target="mailto:appathuraianisha24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skavitha21@gmail.com" TargetMode="External"/><Relationship Id="rId5" Type="http://schemas.openxmlformats.org/officeDocument/2006/relationships/hyperlink" Target="mailto:sreejasri95@gmail.com" TargetMode="External"/><Relationship Id="rId4" Type="http://schemas.openxmlformats.org/officeDocument/2006/relationships/hyperlink" Target="mailto:moniappathurai4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Name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Friendly Professional Biodata </a:t>
            </a:r>
            <a:r>
              <a:rPr lang="en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&amp; Database Design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Our team member 1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Php</a:t>
            </a:r>
            <a:r>
              <a:rPr lang="en-IN" dirty="0" smtClean="0"/>
              <a:t> admin open and create the </a:t>
            </a:r>
            <a:r>
              <a:rPr lang="en-IN" dirty="0" err="1" smtClean="0"/>
              <a:t>mysql</a:t>
            </a:r>
            <a:r>
              <a:rPr lang="en-IN" dirty="0" smtClean="0"/>
              <a:t> data base Name: </a:t>
            </a:r>
            <a:r>
              <a:rPr lang="en-IN" dirty="0" err="1" smtClean="0"/>
              <a:t>biodata</a:t>
            </a:r>
            <a:r>
              <a:rPr lang="en-IN" dirty="0" smtClean="0"/>
              <a:t>  then after </a:t>
            </a:r>
            <a:r>
              <a:rPr lang="en-IN" dirty="0" err="1" smtClean="0"/>
              <a:t>i</a:t>
            </a:r>
            <a:r>
              <a:rPr lang="en-IN" dirty="0" smtClean="0"/>
              <a:t> can import the db tables.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 team leader assign to the SRS documents task in </a:t>
            </a:r>
            <a:r>
              <a:rPr lang="en-US" dirty="0" smtClean="0"/>
              <a:t>basic detail  </a:t>
            </a:r>
            <a:r>
              <a:rPr lang="en-US" dirty="0" smtClean="0"/>
              <a:t>menus creation </a:t>
            </a:r>
            <a:endParaRPr lang="en-US" dirty="0" smtClean="0"/>
          </a:p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I have refer the  document used to creat</a:t>
            </a:r>
            <a:r>
              <a:rPr lang="en-IN" dirty="0" smtClean="0"/>
              <a:t>e the new form in the </a:t>
            </a:r>
            <a:r>
              <a:rPr lang="en-IN" dirty="0" err="1" smtClean="0"/>
              <a:t>vs</a:t>
            </a:r>
            <a:r>
              <a:rPr lang="en-IN" dirty="0" smtClean="0"/>
              <a:t> code new file create and enter the source codes.</a:t>
            </a: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Problem/difficulty Faced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code new file creation but she open new folder 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New DB created and she can create tables and import the tables.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the problem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268157" y="113070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 I used to </a:t>
            </a:r>
            <a:r>
              <a:rPr lang="en-IN" dirty="0" err="1" smtClean="0"/>
              <a:t>vs</a:t>
            </a:r>
            <a:r>
              <a:rPr lang="en-IN" dirty="0" smtClean="0"/>
              <a:t> code and new file open and enter the source code and run the   program.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Then I have </a:t>
            </a:r>
            <a:r>
              <a:rPr lang="en-IN" dirty="0" smtClean="0"/>
              <a:t>C</a:t>
            </a:r>
            <a:r>
              <a:rPr lang="en-IN" dirty="0" smtClean="0"/>
              <a:t>reate database and  import the team leader assigned DB 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Source code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230" y="1175658"/>
            <a:ext cx="8458200" cy="338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-2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&amp; Database Design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 smtClean="0"/>
              <a:t>Our team member </a:t>
            </a:r>
            <a:r>
              <a:rPr lang="en-IN" dirty="0" smtClean="0"/>
              <a:t>2  </a:t>
            </a:r>
            <a:endParaRPr lang="en-IN" dirty="0" smtClean="0"/>
          </a:p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  </a:t>
            </a:r>
            <a:r>
              <a:rPr lang="en-IN" dirty="0" err="1" smtClean="0"/>
              <a:t>Php</a:t>
            </a:r>
            <a:r>
              <a:rPr lang="en-IN" dirty="0" smtClean="0"/>
              <a:t> admin open and create the </a:t>
            </a:r>
            <a:r>
              <a:rPr lang="en-IN" dirty="0" err="1" smtClean="0"/>
              <a:t>mysql</a:t>
            </a:r>
            <a:r>
              <a:rPr lang="en-IN" dirty="0" smtClean="0"/>
              <a:t> data base Name: </a:t>
            </a:r>
            <a:r>
              <a:rPr lang="en-IN" dirty="0" err="1" smtClean="0"/>
              <a:t>biodata</a:t>
            </a:r>
            <a:r>
              <a:rPr lang="en-IN" dirty="0" smtClean="0"/>
              <a:t>  then after </a:t>
            </a:r>
            <a:r>
              <a:rPr lang="en-IN" dirty="0" err="1" smtClean="0"/>
              <a:t>i</a:t>
            </a:r>
            <a:r>
              <a:rPr lang="en-IN" dirty="0" smtClean="0"/>
              <a:t> can import the db tables.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 team leader assign to the SRS documents task in </a:t>
            </a:r>
            <a:r>
              <a:rPr lang="en-US" dirty="0" smtClean="0"/>
              <a:t>education details  </a:t>
            </a:r>
            <a:r>
              <a:rPr lang="en-US" dirty="0" smtClean="0"/>
              <a:t>menus </a:t>
            </a:r>
            <a:r>
              <a:rPr lang="en-US" dirty="0" smtClean="0"/>
              <a:t>creation.</a:t>
            </a:r>
            <a:endParaRPr lang="en-US" dirty="0" smtClean="0"/>
          </a:p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/>
              <a:t>I have refer the  document used to create the new form in the </a:t>
            </a:r>
            <a:r>
              <a:rPr lang="en-IN" dirty="0" err="1" smtClean="0"/>
              <a:t>vs</a:t>
            </a:r>
            <a:r>
              <a:rPr lang="en-IN" dirty="0" smtClean="0"/>
              <a:t> code new file create and enter the source codes.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Problem/difficulty Faced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code new file creation </a:t>
            </a:r>
            <a:r>
              <a:rPr lang="en-US" dirty="0" smtClean="0"/>
              <a:t>and source code enter but open page is blank.</a:t>
            </a:r>
            <a:endParaRPr lang="en-US" dirty="0" smtClean="0"/>
          </a:p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She can edit the source codes in </a:t>
            </a:r>
            <a:r>
              <a:rPr lang="en-US" dirty="0" err="1" smtClean="0"/>
              <a:t>vs</a:t>
            </a:r>
            <a:r>
              <a:rPr lang="en-US" dirty="0" smtClean="0"/>
              <a:t> code but insert option  file not saved 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the problem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 I used to </a:t>
            </a:r>
            <a:r>
              <a:rPr lang="en-US" dirty="0" err="1" smtClean="0"/>
              <a:t>vs</a:t>
            </a:r>
            <a:r>
              <a:rPr lang="en-US" dirty="0" smtClean="0"/>
              <a:t> code and new file open and enter the source code </a:t>
            </a:r>
            <a:r>
              <a:rPr lang="en-US" dirty="0" smtClean="0"/>
              <a:t>and </a:t>
            </a:r>
            <a:r>
              <a:rPr lang="en-US" dirty="0" err="1" smtClean="0"/>
              <a:t>ctrl+s</a:t>
            </a:r>
            <a:r>
              <a:rPr lang="en-US" dirty="0" smtClean="0"/>
              <a:t> </a:t>
            </a:r>
            <a:r>
              <a:rPr lang="en-US" dirty="0" smtClean="0"/>
              <a:t>run the   program.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Then I </a:t>
            </a:r>
            <a:r>
              <a:rPr lang="en-US" dirty="0" smtClean="0"/>
              <a:t>discussed to team leader he is given to the solution and </a:t>
            </a:r>
            <a:r>
              <a:rPr lang="en-US" dirty="0" err="1" smtClean="0"/>
              <a:t>i</a:t>
            </a:r>
            <a:r>
              <a:rPr lang="en-US" dirty="0" smtClean="0"/>
              <a:t> have go to database </a:t>
            </a:r>
            <a:r>
              <a:rPr lang="en-US" dirty="0" smtClean="0"/>
              <a:t>and  </a:t>
            </a:r>
            <a:r>
              <a:rPr lang="en-US" dirty="0" err="1" smtClean="0"/>
              <a:t>sql</a:t>
            </a:r>
            <a:r>
              <a:rPr lang="en-US" dirty="0" smtClean="0"/>
              <a:t>  insert </a:t>
            </a:r>
            <a:r>
              <a:rPr lang="en-US" dirty="0" err="1" smtClean="0"/>
              <a:t>quary</a:t>
            </a:r>
            <a:r>
              <a:rPr lang="en-US" dirty="0" smtClean="0"/>
              <a:t> can be add to </a:t>
            </a:r>
            <a:r>
              <a:rPr lang="en-US" dirty="0" err="1" smtClean="0"/>
              <a:t>vs</a:t>
            </a:r>
            <a:r>
              <a:rPr lang="en-US" dirty="0" smtClean="0"/>
              <a:t> code.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Source code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145" name="Picture 1" descr="C:\Users\Admin\Downloads\WhatsApp Image 2022-11-07 at 1.19.04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1165674"/>
            <a:ext cx="8515350" cy="3410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399500" y="2364325"/>
            <a:ext cx="237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Team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IN" b="1" dirty="0" smtClean="0"/>
              <a:t>Team Name :</a:t>
            </a:r>
            <a:r>
              <a:rPr lang="en-IN" dirty="0" smtClean="0"/>
              <a:t> </a:t>
            </a:r>
            <a:r>
              <a:rPr lang="en-IN" b="1" i="1" dirty="0" smtClean="0">
                <a:solidFill>
                  <a:srgbClr val="FF0000"/>
                </a:solidFill>
              </a:rPr>
              <a:t>TECHDEVELOPERS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b="1" dirty="0" smtClean="0"/>
              <a:t> Team Email : </a:t>
            </a:r>
            <a:r>
              <a:rPr lang="en-IN" b="1" dirty="0" smtClean="0">
                <a:solidFill>
                  <a:schemeClr val="tx1"/>
                </a:solidFill>
                <a:hlinkClick r:id="rId3"/>
              </a:rPr>
              <a:t>techdevelopers55@gmail.com</a:t>
            </a:r>
            <a:endParaRPr lang="en-I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b="1" dirty="0" smtClean="0"/>
              <a:t> Team </a:t>
            </a:r>
            <a:r>
              <a:rPr lang="en-IN" b="1" dirty="0" err="1" smtClean="0"/>
              <a:t>Github</a:t>
            </a:r>
            <a:r>
              <a:rPr lang="en-IN" b="1" dirty="0" smtClean="0"/>
              <a:t> : </a:t>
            </a:r>
            <a:r>
              <a:rPr lang="en-IN" b="1" dirty="0" smtClean="0">
                <a:solidFill>
                  <a:srgbClr val="7030A0"/>
                </a:solidFill>
              </a:rPr>
              <a:t>TECHDEVELOPERS55</a:t>
            </a:r>
          </a:p>
          <a:p>
            <a:pPr>
              <a:buNone/>
            </a:pPr>
            <a:r>
              <a:rPr lang="en-IN" b="1" smtClean="0"/>
              <a:t>Team Lead:</a:t>
            </a:r>
            <a:endParaRPr lang="en-IN" b="1" dirty="0" smtClean="0"/>
          </a:p>
          <a:p>
            <a:pPr lvl="0">
              <a:buNone/>
            </a:pPr>
            <a:r>
              <a:rPr lang="en-US" dirty="0" smtClean="0"/>
              <a:t>Name </a:t>
            </a:r>
            <a:r>
              <a:rPr lang="en-US" dirty="0" smtClean="0"/>
              <a:t>: Stalin P N</a:t>
            </a:r>
          </a:p>
          <a:p>
            <a:pPr lvl="0">
              <a:buNone/>
            </a:pPr>
            <a:r>
              <a:rPr lang="en-US" dirty="0" smtClean="0"/>
              <a:t>Place : </a:t>
            </a:r>
            <a:r>
              <a:rPr lang="en-US" dirty="0" err="1" smtClean="0"/>
              <a:t>Kulappuram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Qualification : BE MECH</a:t>
            </a:r>
          </a:p>
          <a:p>
            <a:pPr lvl="0">
              <a:buNone/>
            </a:pPr>
            <a:r>
              <a:rPr lang="en-US" dirty="0" smtClean="0"/>
              <a:t>E-mail :</a:t>
            </a:r>
            <a:r>
              <a:rPr lang="en-US" u="sng" dirty="0" smtClean="0">
                <a:solidFill>
                  <a:schemeClr val="tx1">
                    <a:lumMod val="50000"/>
                  </a:schemeClr>
                </a:solidFill>
              </a:rPr>
              <a:t>stalinpoulose55@gmail.com</a:t>
            </a:r>
          </a:p>
          <a:p>
            <a:pPr lvl="0">
              <a:buNone/>
            </a:pPr>
            <a:r>
              <a:rPr lang="en-US" dirty="0" smtClean="0"/>
              <a:t>Phone : 8760323808.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Our </a:t>
            </a:r>
            <a:r>
              <a:rPr lang="en-IN" b="1" dirty="0" smtClean="0"/>
              <a:t>Team Members:  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Name:A.N.Monisha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Place:Ammandivilai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Qualification:B.Sc</a:t>
            </a:r>
            <a:r>
              <a:rPr lang="en-US" dirty="0" smtClean="0"/>
              <a:t> chemistry</a:t>
            </a:r>
          </a:p>
          <a:p>
            <a:pPr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4"/>
              </a:rPr>
              <a:t>moniappathurai4@gmail.com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Phone:9042539260</a:t>
            </a:r>
          </a:p>
          <a:p>
            <a:pPr>
              <a:buNone/>
            </a:pPr>
            <a:r>
              <a:rPr lang="en-IN" dirty="0" smtClean="0"/>
              <a:t>Task : </a:t>
            </a:r>
            <a:r>
              <a:rPr lang="en-US" b="1" dirty="0" smtClean="0"/>
              <a:t>basic detail  </a:t>
            </a:r>
            <a:r>
              <a:rPr lang="en-US" b="1" dirty="0" smtClean="0"/>
              <a:t>menus creation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Name : </a:t>
            </a:r>
            <a:r>
              <a:rPr lang="en-US" dirty="0" err="1" smtClean="0"/>
              <a:t>Sreeja</a:t>
            </a:r>
            <a:r>
              <a:rPr lang="en-US" dirty="0" smtClean="0"/>
              <a:t> S,</a:t>
            </a:r>
          </a:p>
          <a:p>
            <a:pPr>
              <a:buNone/>
            </a:pPr>
            <a:r>
              <a:rPr lang="en-US" dirty="0" smtClean="0"/>
              <a:t>Qualification : </a:t>
            </a:r>
            <a:r>
              <a:rPr lang="en-US" dirty="0" err="1" smtClean="0"/>
              <a:t>B.sc.horticulture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E-mail : </a:t>
            </a:r>
            <a:r>
              <a:rPr lang="en-US" dirty="0" smtClean="0">
                <a:hlinkClick r:id="rId5"/>
              </a:rPr>
              <a:t>sreejasri95@gmail.com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Mbl</a:t>
            </a:r>
            <a:r>
              <a:rPr lang="en-US" dirty="0" smtClean="0"/>
              <a:t> no : 7598451300,</a:t>
            </a:r>
          </a:p>
          <a:p>
            <a:pPr>
              <a:buNone/>
            </a:pPr>
            <a:r>
              <a:rPr lang="en-US" dirty="0" smtClean="0"/>
              <a:t>Place : </a:t>
            </a:r>
            <a:r>
              <a:rPr lang="en-US" dirty="0" err="1" smtClean="0"/>
              <a:t>Mudavanpottai</a:t>
            </a:r>
            <a:r>
              <a:rPr lang="en-US" dirty="0" smtClean="0"/>
              <a:t> , </a:t>
            </a:r>
            <a:r>
              <a:rPr lang="en-US" dirty="0" err="1" smtClean="0"/>
              <a:t>Kothaiyar</a:t>
            </a:r>
            <a:r>
              <a:rPr lang="en-US" dirty="0" smtClean="0"/>
              <a:t> (</a:t>
            </a:r>
            <a:r>
              <a:rPr lang="en-US" dirty="0" err="1" smtClean="0"/>
              <a:t>p.o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Kavitha</a:t>
            </a:r>
            <a:r>
              <a:rPr lang="en-US" dirty="0" smtClean="0"/>
              <a:t> S</a:t>
            </a:r>
          </a:p>
          <a:p>
            <a:pPr>
              <a:buNone/>
            </a:pPr>
            <a:r>
              <a:rPr lang="en-US" dirty="0" smtClean="0"/>
              <a:t>Qualification: M.A </a:t>
            </a:r>
          </a:p>
          <a:p>
            <a:pPr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sskavitha21@gmail.com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Mbl</a:t>
            </a:r>
            <a:r>
              <a:rPr lang="en-US" dirty="0" smtClean="0"/>
              <a:t> no: 9626314573</a:t>
            </a:r>
          </a:p>
          <a:p>
            <a:pPr>
              <a:buNone/>
            </a:pPr>
            <a:r>
              <a:rPr lang="en-US" dirty="0" err="1" smtClean="0"/>
              <a:t>Place:Thachamalai</a:t>
            </a:r>
            <a:r>
              <a:rPr lang="en-US" dirty="0" smtClean="0"/>
              <a:t>, </a:t>
            </a:r>
            <a:r>
              <a:rPr lang="en-US" dirty="0" err="1" smtClean="0"/>
              <a:t>Pechipparai</a:t>
            </a:r>
            <a:r>
              <a:rPr lang="en-US" dirty="0" smtClean="0"/>
              <a:t> (</a:t>
            </a:r>
            <a:r>
              <a:rPr lang="en-US" dirty="0" err="1" smtClean="0"/>
              <a:t>p.o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Name: A.N.ANISHA</a:t>
            </a:r>
          </a:p>
          <a:p>
            <a:pPr>
              <a:buNone/>
            </a:pPr>
            <a:r>
              <a:rPr lang="en-US" dirty="0" smtClean="0"/>
              <a:t>Qualification: </a:t>
            </a:r>
            <a:r>
              <a:rPr lang="en-US" dirty="0" err="1" smtClean="0"/>
              <a:t>M.Sc</a:t>
            </a:r>
            <a:r>
              <a:rPr lang="en-US" dirty="0" smtClean="0"/>
              <a:t> Mathematics</a:t>
            </a:r>
          </a:p>
          <a:p>
            <a:pPr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7"/>
              </a:rPr>
              <a:t>appathuraianisha24@gmail.com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Mbl</a:t>
            </a:r>
            <a:r>
              <a:rPr lang="en-US" dirty="0" smtClean="0"/>
              <a:t> no: 9488210618</a:t>
            </a:r>
          </a:p>
          <a:p>
            <a:pPr>
              <a:buNone/>
            </a:pPr>
            <a:r>
              <a:rPr lang="en-US" dirty="0" err="1" smtClean="0"/>
              <a:t>Place:Colachel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                               </a:t>
            </a:r>
            <a:endParaRPr/>
          </a:p>
        </p:txBody>
      </p:sp>
      <p:sp>
        <p:nvSpPr>
          <p:cNvPr id="4" name="Oval 3"/>
          <p:cNvSpPr/>
          <p:nvPr/>
        </p:nvSpPr>
        <p:spPr>
          <a:xfrm>
            <a:off x="3184636" y="2669627"/>
            <a:ext cx="2039007" cy="47296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DB NAME</a:t>
            </a:r>
          </a:p>
          <a:p>
            <a:pPr algn="ctr"/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BIO DATA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503" y="1219201"/>
            <a:ext cx="1345324" cy="557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TB NAME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userdetails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317" y="2837793"/>
            <a:ext cx="1439917" cy="472966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 smtClean="0">
                <a:solidFill>
                  <a:schemeClr val="tx1"/>
                </a:solidFill>
              </a:rPr>
              <a:t>TB NAME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basic_detail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1655" y="4225159"/>
            <a:ext cx="2144111" cy="4834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TB NAME </a:t>
            </a:r>
            <a:r>
              <a:rPr lang="en-US" b="1" dirty="0" err="1" smtClean="0">
                <a:solidFill>
                  <a:schemeClr val="tx1"/>
                </a:solidFill>
              </a:rPr>
              <a:t>education_details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3241" y="998483"/>
            <a:ext cx="1839311" cy="6621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TB </a:t>
            </a:r>
            <a:r>
              <a:rPr lang="en-US" b="1" dirty="0" smtClean="0">
                <a:solidFill>
                  <a:schemeClr val="tx1"/>
                </a:solidFill>
              </a:rPr>
              <a:t>NAME </a:t>
            </a:r>
            <a:r>
              <a:rPr lang="en-US" b="1" dirty="0" err="1" smtClean="0">
                <a:solidFill>
                  <a:schemeClr val="tx1"/>
                </a:solidFill>
              </a:rPr>
              <a:t>personal_details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6207" y="2648607"/>
            <a:ext cx="1975945" cy="609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TB </a:t>
            </a:r>
            <a:r>
              <a:rPr lang="en-US" b="1" dirty="0" smtClean="0">
                <a:solidFill>
                  <a:schemeClr val="tx1"/>
                </a:solidFill>
              </a:rPr>
              <a:t>NAME </a:t>
            </a:r>
            <a:r>
              <a:rPr lang="en-US" b="1" dirty="0" err="1" smtClean="0">
                <a:solidFill>
                  <a:schemeClr val="tx1"/>
                </a:solidFill>
              </a:rPr>
              <a:t>technology_details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0083" y="4109545"/>
            <a:ext cx="1912883" cy="5780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TB </a:t>
            </a:r>
            <a:r>
              <a:rPr lang="en-US" b="1" dirty="0" smtClean="0">
                <a:solidFill>
                  <a:schemeClr val="tx1"/>
                </a:solidFill>
              </a:rPr>
              <a:t>NAME </a:t>
            </a:r>
            <a:r>
              <a:rPr lang="en-US" b="1" dirty="0" err="1" smtClean="0">
                <a:solidFill>
                  <a:schemeClr val="tx1"/>
                </a:solidFill>
              </a:rPr>
              <a:t>experience_details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1"/>
          </p:cNvCxnSpPr>
          <p:nvPr/>
        </p:nvCxnSpPr>
        <p:spPr>
          <a:xfrm rot="16200000" flipV="1">
            <a:off x="2295569" y="1551218"/>
            <a:ext cx="962643" cy="1412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3"/>
          </p:cNvCxnSpPr>
          <p:nvPr/>
        </p:nvCxnSpPr>
        <p:spPr>
          <a:xfrm rot="10800000" flipV="1">
            <a:off x="2270234" y="2906110"/>
            <a:ext cx="914402" cy="168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8" idx="0"/>
          </p:cNvCxnSpPr>
          <p:nvPr/>
        </p:nvCxnSpPr>
        <p:spPr>
          <a:xfrm rot="5400000">
            <a:off x="2937643" y="2958662"/>
            <a:ext cx="1082566" cy="145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11" idx="0"/>
          </p:cNvCxnSpPr>
          <p:nvPr/>
        </p:nvCxnSpPr>
        <p:spPr>
          <a:xfrm rot="16200000" flipH="1">
            <a:off x="5512673" y="2485693"/>
            <a:ext cx="1036216" cy="221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10" idx="1"/>
          </p:cNvCxnSpPr>
          <p:nvPr/>
        </p:nvCxnSpPr>
        <p:spPr>
          <a:xfrm>
            <a:off x="5223643" y="2906110"/>
            <a:ext cx="1082564" cy="47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7"/>
          </p:cNvCxnSpPr>
          <p:nvPr/>
        </p:nvCxnSpPr>
        <p:spPr>
          <a:xfrm rot="5400000" flipH="1" flipV="1">
            <a:off x="4818990" y="1735150"/>
            <a:ext cx="1109788" cy="897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 base Table Design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04799" y="885826"/>
            <a:ext cx="8517975" cy="4257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100" b="1" dirty="0" err="1" smtClean="0"/>
              <a:t>Userdetails</a:t>
            </a:r>
            <a:endParaRPr lang="en-US" sz="1100" b="1" dirty="0" smtClean="0"/>
          </a:p>
          <a:p>
            <a:pPr marL="0" lvl="0" indent="0"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298" y="1615440"/>
          <a:ext cx="5457827" cy="30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46"/>
                <a:gridCol w="876368"/>
                <a:gridCol w="1142157"/>
                <a:gridCol w="1053542"/>
                <a:gridCol w="709254"/>
                <a:gridCol w="1164560"/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  <a:endParaRPr lang="en-US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mobileeno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350" y="1914525"/>
            <a:ext cx="12037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basic_detail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" y="2196465"/>
          <a:ext cx="7543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1123950"/>
                <a:gridCol w="752475"/>
                <a:gridCol w="862330"/>
                <a:gridCol w="647700"/>
                <a:gridCol w="770676"/>
                <a:gridCol w="677333"/>
                <a:gridCol w="1204386"/>
                <a:gridCol w="11430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id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user_code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email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mobile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profile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objective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declaration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7429" y="2617887"/>
            <a:ext cx="1375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/>
              <a:t>education_details</a:t>
            </a:r>
            <a:endParaRPr lang="en-US" sz="11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5774" y="2867025"/>
          <a:ext cx="6467475" cy="30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27"/>
                <a:gridCol w="1042833"/>
                <a:gridCol w="1176774"/>
                <a:gridCol w="947160"/>
                <a:gridCol w="776315"/>
                <a:gridCol w="945794"/>
                <a:gridCol w="1148072"/>
              </a:tblGrid>
              <a:tr h="305435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user_code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coursename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university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college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passyear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percentage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85775" y="3143250"/>
            <a:ext cx="15584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experience_details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4825" y="3425825"/>
          <a:ext cx="4981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1028700"/>
                <a:gridCol w="1790700"/>
                <a:gridCol w="1133475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id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user_code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organization_name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experience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role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8150" y="3798987"/>
            <a:ext cx="14622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/>
              <a:t>technology_details</a:t>
            </a:r>
            <a:endParaRPr lang="en-US" sz="11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4350" y="4076700"/>
          <a:ext cx="46482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/>
                <a:gridCol w="1057275"/>
                <a:gridCol w="1581150"/>
                <a:gridCol w="1524000"/>
              </a:tblGrid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user_code</a:t>
                      </a:r>
                      <a:endParaRPr lang="en-US" sz="11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experience_type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experience_detail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16795" y="4484787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/>
              <a:t>personal_details</a:t>
            </a:r>
            <a:endParaRPr lang="en-US" sz="11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2450" y="4772660"/>
          <a:ext cx="4000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1047750"/>
                <a:gridCol w="1171575"/>
                <a:gridCol w="12287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user_code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personal_type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personal_detail</a:t>
                      </a:r>
                      <a:endParaRPr lang="en-US" sz="1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base Table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171575"/>
            <a:ext cx="85344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Form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699" y="1143001"/>
            <a:ext cx="4029075" cy="344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3375" y="1181096"/>
          <a:ext cx="3971924" cy="338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62"/>
                <a:gridCol w="1985962"/>
              </a:tblGrid>
              <a:tr h="422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user_code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26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26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26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 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26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mobile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26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profile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26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objective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26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declaration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Sample Source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Open Form </a:t>
            </a:r>
            <a:r>
              <a:rPr lang="en-IN" dirty="0" err="1" smtClean="0"/>
              <a:t>tage</a:t>
            </a:r>
            <a:r>
              <a:rPr lang="en-IN" dirty="0" smtClean="0"/>
              <a:t> &lt;form  method=“post”&gt;</a:t>
            </a:r>
          </a:p>
          <a:p>
            <a:r>
              <a:rPr lang="en-IN" dirty="0" smtClean="0"/>
              <a:t>Open to table tag &lt;table&gt;</a:t>
            </a:r>
          </a:p>
          <a:p>
            <a:r>
              <a:rPr lang="en-IN" dirty="0" smtClean="0"/>
              <a:t>Enter the input details. SRS document based great the form details.</a:t>
            </a:r>
          </a:p>
          <a:p>
            <a:r>
              <a:rPr lang="en-IN" dirty="0" smtClean="0"/>
              <a:t>close table tag&lt;/table&gt;</a:t>
            </a:r>
          </a:p>
          <a:p>
            <a:r>
              <a:rPr lang="en-IN" dirty="0" smtClean="0"/>
              <a:t>Close form tag&lt;/form&gt;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3522" y="1106794"/>
            <a:ext cx="3976628" cy="347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Problem/difficulty Faced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Problems:</a:t>
            </a:r>
          </a:p>
          <a:p>
            <a:r>
              <a:rPr lang="en-IN" dirty="0" smtClean="0"/>
              <a:t>I used SRS documents to create the data base tables  I enter the primary key for all rows  that issue faced</a:t>
            </a:r>
          </a:p>
          <a:p>
            <a:r>
              <a:rPr lang="en-IN" dirty="0" smtClean="0"/>
              <a:t>I have used in Vs code  for first time. I have edit details for source code but not saved. So run time blank page visible in browser.</a:t>
            </a:r>
          </a:p>
          <a:p>
            <a:r>
              <a:rPr lang="en-IN" b="1" dirty="0" smtClean="0"/>
              <a:t>Solutions:</a:t>
            </a:r>
          </a:p>
          <a:p>
            <a:r>
              <a:rPr lang="en-IN" dirty="0" smtClean="0"/>
              <a:t>Data base table creation first row only add primary key and auto increment options can be used</a:t>
            </a:r>
          </a:p>
          <a:p>
            <a:r>
              <a:rPr lang="en-IN" dirty="0" smtClean="0"/>
              <a:t>Vs code ctrl+s used to save and run the page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-1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700</Words>
  <Application>Microsoft Office PowerPoint</Application>
  <PresentationFormat>On-screen Show (16:9)</PresentationFormat>
  <Paragraphs>150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Alfa Slab One</vt:lpstr>
      <vt:lpstr>Proxima Nova</vt:lpstr>
      <vt:lpstr>Wingdings</vt:lpstr>
      <vt:lpstr>Gameday</vt:lpstr>
      <vt:lpstr>Project Name</vt:lpstr>
      <vt:lpstr>Team Details</vt:lpstr>
      <vt:lpstr>Database Design</vt:lpstr>
      <vt:lpstr>Data base Table Design</vt:lpstr>
      <vt:lpstr>Data base Table Design</vt:lpstr>
      <vt:lpstr>Form Design</vt:lpstr>
      <vt:lpstr>Sample Source code</vt:lpstr>
      <vt:lpstr>Problem/difficulty Faced</vt:lpstr>
      <vt:lpstr>TEAM MEMBER -1</vt:lpstr>
      <vt:lpstr>Forms &amp; Database Design</vt:lpstr>
      <vt:lpstr>Problem/difficulty Faced</vt:lpstr>
      <vt:lpstr>Solution to the problem</vt:lpstr>
      <vt:lpstr>Sample Source code</vt:lpstr>
      <vt:lpstr>TEAM MEMBER -2</vt:lpstr>
      <vt:lpstr>Forms &amp; Database Design</vt:lpstr>
      <vt:lpstr>Problem/difficulty Faced</vt:lpstr>
      <vt:lpstr>Solution to the problem</vt:lpstr>
      <vt:lpstr>Sample Source code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Admin</cp:lastModifiedBy>
  <cp:revision>24</cp:revision>
  <dcterms:modified xsi:type="dcterms:W3CDTF">2022-11-07T08:46:27Z</dcterms:modified>
</cp:coreProperties>
</file>