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5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F4314-BC76-4FC9-AB64-9D8DDFC69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917819-FE41-4A83-A05D-A9E386E3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954DB-3A4A-4F06-AF43-21198BB1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7A843-0E34-42C8-8D6E-5E24C869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43B95-3DA9-4654-AA6A-EF1615D1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9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9EEB6-257C-4D14-898A-EE1B6E58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FD082C-0C17-4131-AAB8-26BD5A245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66C32-A258-4731-BB88-262D409E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C2DE4-C55C-48F7-8FF1-56D4DD43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7274A-4787-485C-881B-AC68CF6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5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2691FA-7271-471E-83A1-AFD8F97F3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3C54B6-0A61-4F1F-902D-10A213BEB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C97DA0-BE99-4DAF-89F1-462E7C88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18554-BFA0-4610-A300-951E3A20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403B61-34B2-43F1-9DBE-3D882BC9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5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24A31-6CBA-4291-A965-068E2513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A6A60-5B71-4ABF-8514-0DC3E118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10344C-5B11-4CA9-B407-37039B1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E8887A-C4B5-4D3D-8F51-3A86809E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7B1F24-BF1C-4B09-9988-334465A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2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8871E-0A1C-42D2-8DF1-50604396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FB1C04-8545-436B-B293-8389EA5E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E77601-9F68-4FC0-A662-0C565CC9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764D8-6462-4FD3-B8E4-6E26422F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9023A-E13A-4E78-8F83-CFD6387A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4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74944-45AD-4735-9362-E3D2EFEE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06D8A-FED8-4B18-B38C-35AE1906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96945-D65E-4C4C-A22F-F67E7CF4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33E1F-4D32-4033-BAC0-87B69BEF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48994B-F1D1-447C-873A-D4DFAAEA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11EB57-6532-4D4B-972B-1363FE1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7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CF667-88C5-415B-95B5-2DF0ADBB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86A05C-4D94-4AB7-B5BA-F04248F2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8A268-CB29-4B10-9BE4-F6ED776E6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7EF0CD-E5E4-4DB5-9129-6540DAF1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5383D3-0FA7-42B0-964F-38BCC5701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A1FE92-C82A-4A12-8611-6A5888AE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8DD079-D077-4FE5-B1BD-97E8DEF3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8DB7D7-0055-4105-89AC-091A20BB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6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B5AF8-7BE6-4100-BF3B-C9108EB8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BA6790-7A2F-4B79-BAD6-0D4AFEC5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5D31D9-74DA-4021-96FF-3A94DCAD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05ED97-4D9D-46D2-8E54-050D0E8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7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B07605-3FD9-4C3E-AAB6-081FB3E1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FFFF8D-DBDC-4F4A-87BB-F9BBC16D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9CB6F-FA44-4A56-95FE-C3AD194B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6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3942F-9916-4A18-B23B-9093061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D67F7-CC5B-40FE-8B34-6A998759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529F43-71D3-4CB7-BD38-75772A8F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E25ECF-1E2B-4DAE-BBA5-7614BDC7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1F39E1-5494-4389-AD0E-3ADD8519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148744-9034-4931-A0F6-4A4DD099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26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8A963-E6AC-44AC-A8C7-A7646851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E77747-1D89-478E-B0C5-9063A0FB7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11CFD5-8A2D-4E38-ACFE-43E3198F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643C32-6C49-4760-AC70-8687D5B1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DA9426-13FE-46F2-A291-8D7D2BC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7986EB-16D4-4C1E-892C-555418E4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2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6BFDC3-94DB-4B99-8875-DA2416CD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37D49-B1C4-4849-A414-73E94C70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31ABBF-CBBE-4F69-8445-9B725483A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0CEF-BB0E-4774-BE6F-E04DD82CB47E}" type="datetimeFigureOut">
              <a:rPr lang="de-DE" smtClean="0"/>
              <a:t>06. Jul.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3D3E8-DBFF-41A8-9824-DC7BB2E2B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519CE-F082-4614-A5E0-ED23F8B59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2591-9606-436B-9885-69CB2CFF9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6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37709-C97E-4ACC-A3CE-975435EC5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RSA-App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91C925-47D3-44C1-999F-AAEF4D00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Übersichtsgrafiken zu Vorgängen wie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Registrierung (SignUp)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Einloggen (SignIn)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Ausloggen (SignOut)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Nachrichten senden/empfangen/speichern (MessageTransfer)</a:t>
            </a:r>
          </a:p>
        </p:txBody>
      </p:sp>
    </p:spTree>
    <p:extLst>
      <p:ext uri="{BB962C8B-B14F-4D97-AF65-F5344CB8AC3E}">
        <p14:creationId xmlns:p14="http://schemas.microsoft.com/office/powerpoint/2010/main" val="2379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E8818020-CE92-4B27-A65B-10FA8A671A50}"/>
              </a:ext>
            </a:extLst>
          </p:cNvPr>
          <p:cNvSpPr/>
          <p:nvPr/>
        </p:nvSpPr>
        <p:spPr>
          <a:xfrm>
            <a:off x="8312727" y="2030573"/>
            <a:ext cx="3141233" cy="1615881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3EFF5DB-B675-4F55-BED2-EE12383C3720}"/>
              </a:ext>
            </a:extLst>
          </p:cNvPr>
          <p:cNvCxnSpPr/>
          <p:nvPr/>
        </p:nvCxnSpPr>
        <p:spPr>
          <a:xfrm>
            <a:off x="6535554" y="0"/>
            <a:ext cx="0" cy="68580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B1961FB-49D3-4536-BB77-3E8EA3CBF647}"/>
              </a:ext>
            </a:extLst>
          </p:cNvPr>
          <p:cNvSpPr/>
          <p:nvPr/>
        </p:nvSpPr>
        <p:spPr>
          <a:xfrm>
            <a:off x="8317817" y="343948"/>
            <a:ext cx="3078496" cy="945180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4245E2-68D4-4147-848E-2BF73C207747}"/>
              </a:ext>
            </a:extLst>
          </p:cNvPr>
          <p:cNvSpPr/>
          <p:nvPr/>
        </p:nvSpPr>
        <p:spPr>
          <a:xfrm>
            <a:off x="1993954" y="329291"/>
            <a:ext cx="2893864" cy="1083873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228D35-9D92-450C-9FE1-7021FA2E7B27}"/>
              </a:ext>
            </a:extLst>
          </p:cNvPr>
          <p:cNvSpPr/>
          <p:nvPr/>
        </p:nvSpPr>
        <p:spPr>
          <a:xfrm>
            <a:off x="2101933" y="457041"/>
            <a:ext cx="2665860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SignUpService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030556-51E1-4257-8949-E64DA5D11313}"/>
              </a:ext>
            </a:extLst>
          </p:cNvPr>
          <p:cNvSpPr/>
          <p:nvPr/>
        </p:nvSpPr>
        <p:spPr>
          <a:xfrm>
            <a:off x="8437843" y="442817"/>
            <a:ext cx="1652224" cy="74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SignUpService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9A1147D9-CB7D-4011-B4A8-FD82C096BFA0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10090067" y="813198"/>
            <a:ext cx="534737" cy="821787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8DF32711-0D2E-40C5-BC06-2A94E90CAB7B}"/>
              </a:ext>
            </a:extLst>
          </p:cNvPr>
          <p:cNvSpPr txBox="1"/>
          <p:nvPr/>
        </p:nvSpPr>
        <p:spPr>
          <a:xfrm>
            <a:off x="5643583" y="1010366"/>
            <a:ext cx="1907281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Sockets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F7FFD16-04A6-43C8-85C0-BEFD58C592F0}"/>
              </a:ext>
            </a:extLst>
          </p:cNvPr>
          <p:cNvSpPr/>
          <p:nvPr/>
        </p:nvSpPr>
        <p:spPr>
          <a:xfrm>
            <a:off x="998590" y="6295610"/>
            <a:ext cx="3710132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Client: Sign Up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C76AC69-6AE8-4A5E-9B49-807910830E84}"/>
              </a:ext>
            </a:extLst>
          </p:cNvPr>
          <p:cNvSpPr/>
          <p:nvPr/>
        </p:nvSpPr>
        <p:spPr>
          <a:xfrm>
            <a:off x="8317817" y="6295610"/>
            <a:ext cx="3078496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Server: Sign Up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F0CDD3D-DC75-44EA-B18F-A3B6D7F55631}"/>
              </a:ext>
            </a:extLst>
          </p:cNvPr>
          <p:cNvSpPr/>
          <p:nvPr/>
        </p:nvSpPr>
        <p:spPr>
          <a:xfrm>
            <a:off x="9931349" y="1634985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SignUpQueue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33EC7136-6B52-4DA1-B624-701A0AC265B9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 rot="5400000">
            <a:off x="10405611" y="2558682"/>
            <a:ext cx="425921" cy="12467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4EE5A1ED-5DDF-4775-8266-AC39AB403625}"/>
              </a:ext>
            </a:extLst>
          </p:cNvPr>
          <p:cNvSpPr/>
          <p:nvPr/>
        </p:nvSpPr>
        <p:spPr>
          <a:xfrm>
            <a:off x="9901339" y="2777876"/>
            <a:ext cx="1421996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UserStore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003DF5F-8D76-42F4-9A78-B1F841E0B74D}"/>
              </a:ext>
            </a:extLst>
          </p:cNvPr>
          <p:cNvSpPr/>
          <p:nvPr/>
        </p:nvSpPr>
        <p:spPr>
          <a:xfrm>
            <a:off x="10090067" y="4365752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DBManager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F268252-B868-483A-A843-DB52D81F7526}"/>
              </a:ext>
            </a:extLst>
          </p:cNvPr>
          <p:cNvSpPr/>
          <p:nvPr/>
        </p:nvSpPr>
        <p:spPr>
          <a:xfrm>
            <a:off x="8475736" y="4365752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Datenbank</a:t>
            </a:r>
          </a:p>
        </p:txBody>
      </p: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92A0F9C1-EE04-415F-A72B-D998E70BF486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rot="16200000" flipH="1">
            <a:off x="10218934" y="3888248"/>
            <a:ext cx="870906" cy="84101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Gleichschenkliges Dreieck 63">
            <a:extLst>
              <a:ext uri="{FF2B5EF4-FFF2-40B4-BE49-F238E27FC236}">
                <a16:creationId xmlns:a16="http://schemas.microsoft.com/office/drawing/2014/main" id="{8752D636-CE33-40F9-831D-2DED1D9B880E}"/>
              </a:ext>
            </a:extLst>
          </p:cNvPr>
          <p:cNvSpPr/>
          <p:nvPr/>
        </p:nvSpPr>
        <p:spPr>
          <a:xfrm rot="5400000">
            <a:off x="-477296" y="2758829"/>
            <a:ext cx="2489875" cy="86954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 Data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BCD6F88-4EE4-4CBA-8568-02D7E046E7AE}"/>
              </a:ext>
            </a:extLst>
          </p:cNvPr>
          <p:cNvCxnSpPr>
            <a:cxnSpLocks/>
            <a:stCxn id="129" idx="2"/>
            <a:endCxn id="114" idx="2"/>
          </p:cNvCxnSpPr>
          <p:nvPr/>
        </p:nvCxnSpPr>
        <p:spPr>
          <a:xfrm rot="5400000" flipH="1" flipV="1">
            <a:off x="2090802" y="2781222"/>
            <a:ext cx="1091780" cy="2077280"/>
          </a:xfrm>
          <a:prstGeom prst="bentConnector3">
            <a:avLst>
              <a:gd name="adj1" fmla="val -20938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F6C94FF6-1D05-428E-8741-54C048E1937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767793" y="813198"/>
            <a:ext cx="3670050" cy="2328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2853D475-65C8-47C6-B21A-6B4B62E2DD39}"/>
              </a:ext>
            </a:extLst>
          </p:cNvPr>
          <p:cNvSpPr/>
          <p:nvPr/>
        </p:nvSpPr>
        <p:spPr>
          <a:xfrm>
            <a:off x="8362387" y="2787006"/>
            <a:ext cx="1421996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UserRead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55B758FB-8EB2-44A1-A227-FFABDEE4D817}"/>
              </a:ext>
            </a:extLst>
          </p:cNvPr>
          <p:cNvCxnSpPr>
            <a:cxnSpLocks/>
            <a:stCxn id="53" idx="0"/>
            <a:endCxn id="82" idx="2"/>
          </p:cNvCxnSpPr>
          <p:nvPr/>
        </p:nvCxnSpPr>
        <p:spPr>
          <a:xfrm rot="16200000" flipV="1">
            <a:off x="9454024" y="3123337"/>
            <a:ext cx="861776" cy="1623053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D403250E-D547-472F-9074-E9D7CF30E1E8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9688478" y="4724237"/>
            <a:ext cx="401589" cy="12700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72ADEB1-6544-4D5F-95A7-6520923169D4}"/>
              </a:ext>
            </a:extLst>
          </p:cNvPr>
          <p:cNvSpPr/>
          <p:nvPr/>
        </p:nvSpPr>
        <p:spPr>
          <a:xfrm>
            <a:off x="8428584" y="1645285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UserList</a:t>
            </a:r>
          </a:p>
        </p:txBody>
      </p: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2D8E512D-1CC7-4EED-9CC2-D15D7BB93C8B}"/>
              </a:ext>
            </a:extLst>
          </p:cNvPr>
          <p:cNvCxnSpPr>
            <a:cxnSpLocks/>
            <a:stCxn id="82" idx="0"/>
            <a:endCxn id="92" idx="2"/>
          </p:cNvCxnSpPr>
          <p:nvPr/>
        </p:nvCxnSpPr>
        <p:spPr>
          <a:xfrm rot="5400000" flipH="1" flipV="1">
            <a:off x="8885337" y="2550304"/>
            <a:ext cx="424751" cy="48654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252E8E2B-A7AA-4CA6-A718-5C6AF8BE2CA6}"/>
              </a:ext>
            </a:extLst>
          </p:cNvPr>
          <p:cNvCxnSpPr>
            <a:cxnSpLocks/>
            <a:stCxn id="92" idx="0"/>
            <a:endCxn id="15" idx="2"/>
          </p:cNvCxnSpPr>
          <p:nvPr/>
        </p:nvCxnSpPr>
        <p:spPr>
          <a:xfrm rot="5400000" flipH="1" flipV="1">
            <a:off x="8962144" y="1343474"/>
            <a:ext cx="461706" cy="141916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C9775F12-EBCB-441A-9E09-8516E36295D5}"/>
              </a:ext>
            </a:extLst>
          </p:cNvPr>
          <p:cNvCxnSpPr>
            <a:cxnSpLocks/>
            <a:stCxn id="13" idx="2"/>
            <a:endCxn id="114" idx="0"/>
          </p:cNvCxnSpPr>
          <p:nvPr/>
        </p:nvCxnSpPr>
        <p:spPr>
          <a:xfrm rot="16200000" flipH="1">
            <a:off x="2674394" y="1934479"/>
            <a:ext cx="1761407" cy="24046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E900A371-498F-4D88-A6F4-EBF9AC21921D}"/>
              </a:ext>
            </a:extLst>
          </p:cNvPr>
          <p:cNvSpPr txBox="1"/>
          <p:nvPr/>
        </p:nvSpPr>
        <p:spPr>
          <a:xfrm>
            <a:off x="8041823" y="1302545"/>
            <a:ext cx="2302348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Username available?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31D0CF2-6DE8-40B9-BB6E-59D7B830E3C7}"/>
              </a:ext>
            </a:extLst>
          </p:cNvPr>
          <p:cNvSpPr txBox="1"/>
          <p:nvPr/>
        </p:nvSpPr>
        <p:spPr>
          <a:xfrm>
            <a:off x="10299665" y="1237680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user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F24C450C-BEC1-4740-B188-EA8FBB4081FA}"/>
              </a:ext>
            </a:extLst>
          </p:cNvPr>
          <p:cNvSpPr txBox="1"/>
          <p:nvPr/>
        </p:nvSpPr>
        <p:spPr>
          <a:xfrm>
            <a:off x="10522159" y="3798559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Store user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10D57E0-33E4-4E94-8175-82B002AA8694}"/>
              </a:ext>
            </a:extLst>
          </p:cNvPr>
          <p:cNvSpPr txBox="1"/>
          <p:nvPr/>
        </p:nvSpPr>
        <p:spPr>
          <a:xfrm>
            <a:off x="7535214" y="3890003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Read users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51AA8B07-09E0-4E2B-B0E2-3BB6D1E5DCE8}"/>
              </a:ext>
            </a:extLst>
          </p:cNvPr>
          <p:cNvSpPr txBox="1"/>
          <p:nvPr/>
        </p:nvSpPr>
        <p:spPr>
          <a:xfrm>
            <a:off x="7721836" y="2415608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Update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1829F8E1-E132-4555-ADB5-53699AB645E9}"/>
              </a:ext>
            </a:extLst>
          </p:cNvPr>
          <p:cNvSpPr txBox="1"/>
          <p:nvPr/>
        </p:nvSpPr>
        <p:spPr>
          <a:xfrm>
            <a:off x="5130835" y="166511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request (user data), receive answer (success or fail)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66C098-C473-4D21-832D-64853CA77CB7}"/>
              </a:ext>
            </a:extLst>
          </p:cNvPr>
          <p:cNvSpPr txBox="1"/>
          <p:nvPr/>
        </p:nvSpPr>
        <p:spPr>
          <a:xfrm>
            <a:off x="2115830" y="2235010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signup successfull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745C459-EEC7-4DAA-A15A-0117DB5E33D5}"/>
              </a:ext>
            </a:extLst>
          </p:cNvPr>
          <p:cNvSpPr txBox="1"/>
          <p:nvPr/>
        </p:nvSpPr>
        <p:spPr>
          <a:xfrm>
            <a:off x="2136087" y="2935418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SignIn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35FE22E-A853-484E-AA13-43E2F8347A0B}"/>
              </a:ext>
            </a:extLst>
          </p:cNvPr>
          <p:cNvSpPr txBox="1"/>
          <p:nvPr/>
        </p:nvSpPr>
        <p:spPr>
          <a:xfrm>
            <a:off x="9429932" y="2388402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poll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5EDFD2F-A861-4AD5-9F49-C884ADE9DE91}"/>
              </a:ext>
            </a:extLst>
          </p:cNvPr>
          <p:cNvCxnSpPr>
            <a:cxnSpLocks/>
            <a:stCxn id="129" idx="0"/>
            <a:endCxn id="8" idx="1"/>
          </p:cNvCxnSpPr>
          <p:nvPr/>
        </p:nvCxnSpPr>
        <p:spPr>
          <a:xfrm rot="5400000" flipH="1" flipV="1">
            <a:off x="1220891" y="1248389"/>
            <a:ext cx="1150224" cy="395902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A0AC5748-E3C3-4EB0-BEEB-48EEEEC58DE7}"/>
              </a:ext>
            </a:extLst>
          </p:cNvPr>
          <p:cNvSpPr txBox="1"/>
          <p:nvPr/>
        </p:nvSpPr>
        <p:spPr>
          <a:xfrm>
            <a:off x="1004405" y="4746140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20A1C18F-427F-4318-9375-DE206E6C5DF2}"/>
              </a:ext>
            </a:extLst>
          </p:cNvPr>
          <p:cNvSpPr txBox="1"/>
          <p:nvPr/>
        </p:nvSpPr>
        <p:spPr>
          <a:xfrm>
            <a:off x="9636245" y="413790"/>
            <a:ext cx="2302348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available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9EB48B71-8334-40FE-BA9A-0E5C3A9E728E}"/>
              </a:ext>
            </a:extLst>
          </p:cNvPr>
          <p:cNvSpPr/>
          <p:nvPr/>
        </p:nvSpPr>
        <p:spPr>
          <a:xfrm>
            <a:off x="1182207" y="2021452"/>
            <a:ext cx="831690" cy="234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4403B675-68BC-49CE-B381-6B0B47AA90FF}"/>
              </a:ext>
            </a:extLst>
          </p:cNvPr>
          <p:cNvCxnSpPr>
            <a:cxnSpLocks/>
            <a:stCxn id="13" idx="2"/>
            <a:endCxn id="143" idx="0"/>
          </p:cNvCxnSpPr>
          <p:nvPr/>
        </p:nvCxnSpPr>
        <p:spPr>
          <a:xfrm rot="16200000" flipH="1">
            <a:off x="3748809" y="860065"/>
            <a:ext cx="1576642" cy="2204534"/>
          </a:xfrm>
          <a:prstGeom prst="bentConnector3">
            <a:avLst>
              <a:gd name="adj1" fmla="val 2692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D5C695C4-C27D-4CDE-9E6C-F082A3F4AF03}"/>
              </a:ext>
            </a:extLst>
          </p:cNvPr>
          <p:cNvSpPr txBox="1"/>
          <p:nvPr/>
        </p:nvSpPr>
        <p:spPr>
          <a:xfrm>
            <a:off x="4100152" y="275065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signup failed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D1151230-48B5-4609-921B-668B2E18664B}"/>
              </a:ext>
            </a:extLst>
          </p:cNvPr>
          <p:cNvSpPr/>
          <p:nvPr/>
        </p:nvSpPr>
        <p:spPr>
          <a:xfrm>
            <a:off x="3997561" y="4087452"/>
            <a:ext cx="1076674" cy="1236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ServerNotAvailable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36898CF9-38E7-4FDD-9E55-28F46F39F9B8}"/>
              </a:ext>
            </a:extLst>
          </p:cNvPr>
          <p:cNvSpPr/>
          <p:nvPr/>
        </p:nvSpPr>
        <p:spPr>
          <a:xfrm>
            <a:off x="5102074" y="4087452"/>
            <a:ext cx="1257111" cy="1236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Unavailable Username</a:t>
            </a:r>
          </a:p>
        </p:txBody>
      </p: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2DB98561-4C49-4C4F-8D2B-D76A79FC259F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 rot="5400000">
            <a:off x="4588526" y="3036580"/>
            <a:ext cx="998245" cy="110349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Verbinder: gewinkelt 150">
            <a:extLst>
              <a:ext uri="{FF2B5EF4-FFF2-40B4-BE49-F238E27FC236}">
                <a16:creationId xmlns:a16="http://schemas.microsoft.com/office/drawing/2014/main" id="{5DD14234-4C91-4604-9C14-2654AFBAD4DA}"/>
              </a:ext>
            </a:extLst>
          </p:cNvPr>
          <p:cNvCxnSpPr>
            <a:cxnSpLocks/>
            <a:stCxn id="143" idx="2"/>
            <a:endCxn id="145" idx="0"/>
          </p:cNvCxnSpPr>
          <p:nvPr/>
        </p:nvCxnSpPr>
        <p:spPr>
          <a:xfrm rot="16200000" flipH="1">
            <a:off x="5185891" y="3542712"/>
            <a:ext cx="998245" cy="9123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1C7ADB62-8F1C-45C7-81F8-2304CF0071CE}"/>
              </a:ext>
            </a:extLst>
          </p:cNvPr>
          <p:cNvCxnSpPr>
            <a:cxnSpLocks/>
            <a:stCxn id="144" idx="2"/>
            <a:endCxn id="8" idx="0"/>
          </p:cNvCxnSpPr>
          <p:nvPr/>
        </p:nvCxnSpPr>
        <p:spPr>
          <a:xfrm rot="5400000" flipH="1">
            <a:off x="1490914" y="2279263"/>
            <a:ext cx="4994955" cy="1095012"/>
          </a:xfrm>
          <a:prstGeom prst="bentConnector5">
            <a:avLst>
              <a:gd name="adj1" fmla="val -4577"/>
              <a:gd name="adj2" fmla="val 394464"/>
              <a:gd name="adj3" fmla="val 10457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BC71AD83-5A6E-429A-8B0D-937B1D5D672C}"/>
              </a:ext>
            </a:extLst>
          </p:cNvPr>
          <p:cNvSpPr txBox="1"/>
          <p:nvPr/>
        </p:nvSpPr>
        <p:spPr>
          <a:xfrm>
            <a:off x="75741" y="1437635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not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1CAB5A02-793C-410B-884A-6D47BB7DCA39}"/>
              </a:ext>
            </a:extLst>
          </p:cNvPr>
          <p:cNvSpPr txBox="1"/>
          <p:nvPr/>
        </p:nvSpPr>
        <p:spPr>
          <a:xfrm>
            <a:off x="768870" y="563040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restart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59652412-5315-46E4-9F16-C3321C71C70B}"/>
              </a:ext>
            </a:extLst>
          </p:cNvPr>
          <p:cNvCxnSpPr>
            <a:cxnSpLocks/>
            <a:stCxn id="145" idx="2"/>
          </p:cNvCxnSpPr>
          <p:nvPr/>
        </p:nvCxnSpPr>
        <p:spPr>
          <a:xfrm rot="5400000">
            <a:off x="5093916" y="5954610"/>
            <a:ext cx="1267079" cy="635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1387C54E-CABC-470A-B256-122C7D0CDC86}"/>
              </a:ext>
            </a:extLst>
          </p:cNvPr>
          <p:cNvSpPr txBox="1"/>
          <p:nvPr/>
        </p:nvSpPr>
        <p:spPr>
          <a:xfrm>
            <a:off x="4191385" y="567272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Tell user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E8818020-CE92-4B27-A65B-10FA8A671A50}"/>
              </a:ext>
            </a:extLst>
          </p:cNvPr>
          <p:cNvSpPr/>
          <p:nvPr/>
        </p:nvSpPr>
        <p:spPr>
          <a:xfrm>
            <a:off x="8312728" y="2030573"/>
            <a:ext cx="1623054" cy="1615881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3EFF5DB-B675-4F55-BED2-EE12383C3720}"/>
              </a:ext>
            </a:extLst>
          </p:cNvPr>
          <p:cNvCxnSpPr/>
          <p:nvPr/>
        </p:nvCxnSpPr>
        <p:spPr>
          <a:xfrm>
            <a:off x="6535554" y="0"/>
            <a:ext cx="0" cy="68580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B1961FB-49D3-4536-BB77-3E8EA3CBF647}"/>
              </a:ext>
            </a:extLst>
          </p:cNvPr>
          <p:cNvSpPr/>
          <p:nvPr/>
        </p:nvSpPr>
        <p:spPr>
          <a:xfrm>
            <a:off x="8317817" y="343948"/>
            <a:ext cx="3078496" cy="945180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4245E2-68D4-4147-848E-2BF73C207747}"/>
              </a:ext>
            </a:extLst>
          </p:cNvPr>
          <p:cNvSpPr/>
          <p:nvPr/>
        </p:nvSpPr>
        <p:spPr>
          <a:xfrm>
            <a:off x="1993954" y="329291"/>
            <a:ext cx="2893864" cy="1083873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228D35-9D92-450C-9FE1-7021FA2E7B27}"/>
              </a:ext>
            </a:extLst>
          </p:cNvPr>
          <p:cNvSpPr/>
          <p:nvPr/>
        </p:nvSpPr>
        <p:spPr>
          <a:xfrm>
            <a:off x="2101933" y="457041"/>
            <a:ext cx="2665860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SignInService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030556-51E1-4257-8949-E64DA5D11313}"/>
              </a:ext>
            </a:extLst>
          </p:cNvPr>
          <p:cNvSpPr/>
          <p:nvPr/>
        </p:nvSpPr>
        <p:spPr>
          <a:xfrm>
            <a:off x="8437843" y="442817"/>
            <a:ext cx="1652224" cy="74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SignInService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DF32711-0D2E-40C5-BC06-2A94E90CAB7B}"/>
              </a:ext>
            </a:extLst>
          </p:cNvPr>
          <p:cNvSpPr txBox="1"/>
          <p:nvPr/>
        </p:nvSpPr>
        <p:spPr>
          <a:xfrm>
            <a:off x="5643583" y="1010366"/>
            <a:ext cx="1907281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Sockets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F7FFD16-04A6-43C8-85C0-BEFD58C592F0}"/>
              </a:ext>
            </a:extLst>
          </p:cNvPr>
          <p:cNvSpPr/>
          <p:nvPr/>
        </p:nvSpPr>
        <p:spPr>
          <a:xfrm>
            <a:off x="998590" y="6295610"/>
            <a:ext cx="3710132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Client: Sign In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C76AC69-6AE8-4A5E-9B49-807910830E84}"/>
              </a:ext>
            </a:extLst>
          </p:cNvPr>
          <p:cNvSpPr/>
          <p:nvPr/>
        </p:nvSpPr>
        <p:spPr>
          <a:xfrm>
            <a:off x="8317817" y="6295610"/>
            <a:ext cx="3078496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Server: Sign In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003DF5F-8D76-42F4-9A78-B1F841E0B74D}"/>
              </a:ext>
            </a:extLst>
          </p:cNvPr>
          <p:cNvSpPr/>
          <p:nvPr/>
        </p:nvSpPr>
        <p:spPr>
          <a:xfrm>
            <a:off x="10090067" y="4365752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DBManager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F268252-B868-483A-A843-DB52D81F7526}"/>
              </a:ext>
            </a:extLst>
          </p:cNvPr>
          <p:cNvSpPr/>
          <p:nvPr/>
        </p:nvSpPr>
        <p:spPr>
          <a:xfrm>
            <a:off x="8475736" y="4365752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Datenbank</a:t>
            </a:r>
          </a:p>
        </p:txBody>
      </p:sp>
      <p:sp>
        <p:nvSpPr>
          <p:cNvPr id="64" name="Gleichschenkliges Dreieck 63">
            <a:extLst>
              <a:ext uri="{FF2B5EF4-FFF2-40B4-BE49-F238E27FC236}">
                <a16:creationId xmlns:a16="http://schemas.microsoft.com/office/drawing/2014/main" id="{8752D636-CE33-40F9-831D-2DED1D9B880E}"/>
              </a:ext>
            </a:extLst>
          </p:cNvPr>
          <p:cNvSpPr/>
          <p:nvPr/>
        </p:nvSpPr>
        <p:spPr>
          <a:xfrm rot="5400000">
            <a:off x="-477296" y="2758829"/>
            <a:ext cx="2489875" cy="86954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 Data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BCD6F88-4EE4-4CBA-8568-02D7E046E7AE}"/>
              </a:ext>
            </a:extLst>
          </p:cNvPr>
          <p:cNvCxnSpPr>
            <a:cxnSpLocks/>
            <a:stCxn id="129" idx="2"/>
            <a:endCxn id="114" idx="2"/>
          </p:cNvCxnSpPr>
          <p:nvPr/>
        </p:nvCxnSpPr>
        <p:spPr>
          <a:xfrm rot="5400000" flipH="1" flipV="1">
            <a:off x="2090802" y="2781222"/>
            <a:ext cx="1091780" cy="2077280"/>
          </a:xfrm>
          <a:prstGeom prst="bentConnector3">
            <a:avLst>
              <a:gd name="adj1" fmla="val -20938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F6C94FF6-1D05-428E-8741-54C048E1937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767793" y="813198"/>
            <a:ext cx="3670050" cy="2328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2853D475-65C8-47C6-B21A-6B4B62E2DD39}"/>
              </a:ext>
            </a:extLst>
          </p:cNvPr>
          <p:cNvSpPr/>
          <p:nvPr/>
        </p:nvSpPr>
        <p:spPr>
          <a:xfrm>
            <a:off x="8362387" y="2787006"/>
            <a:ext cx="1421996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UserRead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55B758FB-8EB2-44A1-A227-FFABDEE4D817}"/>
              </a:ext>
            </a:extLst>
          </p:cNvPr>
          <p:cNvCxnSpPr>
            <a:cxnSpLocks/>
            <a:stCxn id="53" idx="0"/>
            <a:endCxn id="82" idx="2"/>
          </p:cNvCxnSpPr>
          <p:nvPr/>
        </p:nvCxnSpPr>
        <p:spPr>
          <a:xfrm rot="16200000" flipV="1">
            <a:off x="9454024" y="3123337"/>
            <a:ext cx="861776" cy="1623053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D403250E-D547-472F-9074-E9D7CF30E1E8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9688478" y="4724237"/>
            <a:ext cx="401589" cy="12700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72ADEB1-6544-4D5F-95A7-6520923169D4}"/>
              </a:ext>
            </a:extLst>
          </p:cNvPr>
          <p:cNvSpPr/>
          <p:nvPr/>
        </p:nvSpPr>
        <p:spPr>
          <a:xfrm>
            <a:off x="8428584" y="1645285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UserList</a:t>
            </a:r>
          </a:p>
        </p:txBody>
      </p: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2D8E512D-1CC7-4EED-9CC2-D15D7BB93C8B}"/>
              </a:ext>
            </a:extLst>
          </p:cNvPr>
          <p:cNvCxnSpPr>
            <a:cxnSpLocks/>
            <a:stCxn id="82" idx="0"/>
            <a:endCxn id="92" idx="2"/>
          </p:cNvCxnSpPr>
          <p:nvPr/>
        </p:nvCxnSpPr>
        <p:spPr>
          <a:xfrm rot="5400000" flipH="1" flipV="1">
            <a:off x="8885337" y="2550304"/>
            <a:ext cx="424751" cy="48654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252E8E2B-A7AA-4CA6-A718-5C6AF8BE2CA6}"/>
              </a:ext>
            </a:extLst>
          </p:cNvPr>
          <p:cNvCxnSpPr>
            <a:cxnSpLocks/>
            <a:stCxn id="92" idx="0"/>
            <a:endCxn id="15" idx="2"/>
          </p:cNvCxnSpPr>
          <p:nvPr/>
        </p:nvCxnSpPr>
        <p:spPr>
          <a:xfrm rot="5400000" flipH="1" flipV="1">
            <a:off x="8962144" y="1343474"/>
            <a:ext cx="461706" cy="141916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C9775F12-EBCB-441A-9E09-8516E36295D5}"/>
              </a:ext>
            </a:extLst>
          </p:cNvPr>
          <p:cNvCxnSpPr>
            <a:cxnSpLocks/>
            <a:stCxn id="114" idx="0"/>
          </p:cNvCxnSpPr>
          <p:nvPr/>
        </p:nvCxnSpPr>
        <p:spPr>
          <a:xfrm rot="16200000" flipV="1">
            <a:off x="2693292" y="1953378"/>
            <a:ext cx="1723614" cy="240466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E900A371-498F-4D88-A6F4-EBF9AC21921D}"/>
              </a:ext>
            </a:extLst>
          </p:cNvPr>
          <p:cNvSpPr txBox="1"/>
          <p:nvPr/>
        </p:nvSpPr>
        <p:spPr>
          <a:xfrm>
            <a:off x="8041823" y="1302545"/>
            <a:ext cx="2302348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Userdata correct?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10D57E0-33E4-4E94-8175-82B002AA8694}"/>
              </a:ext>
            </a:extLst>
          </p:cNvPr>
          <p:cNvSpPr txBox="1"/>
          <p:nvPr/>
        </p:nvSpPr>
        <p:spPr>
          <a:xfrm>
            <a:off x="7535214" y="3890003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Read users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51AA8B07-09E0-4E2B-B0E2-3BB6D1E5DCE8}"/>
              </a:ext>
            </a:extLst>
          </p:cNvPr>
          <p:cNvSpPr txBox="1"/>
          <p:nvPr/>
        </p:nvSpPr>
        <p:spPr>
          <a:xfrm>
            <a:off x="7721836" y="2415608"/>
            <a:ext cx="186360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Update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1829F8E1-E132-4555-ADB5-53699AB645E9}"/>
              </a:ext>
            </a:extLst>
          </p:cNvPr>
          <p:cNvSpPr txBox="1"/>
          <p:nvPr/>
        </p:nvSpPr>
        <p:spPr>
          <a:xfrm>
            <a:off x="5179315" y="178626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request (user data), receive answer (session id, -1)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66C098-C473-4D21-832D-64853CA77CB7}"/>
              </a:ext>
            </a:extLst>
          </p:cNvPr>
          <p:cNvSpPr txBox="1"/>
          <p:nvPr/>
        </p:nvSpPr>
        <p:spPr>
          <a:xfrm>
            <a:off x="2268301" y="211118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signup successfull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745C459-EEC7-4DAA-A15A-0117DB5E33D5}"/>
              </a:ext>
            </a:extLst>
          </p:cNvPr>
          <p:cNvSpPr txBox="1"/>
          <p:nvPr/>
        </p:nvSpPr>
        <p:spPr>
          <a:xfrm>
            <a:off x="2136087" y="2935418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SignUp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5EDFD2F-A861-4AD5-9F49-C884ADE9DE91}"/>
              </a:ext>
            </a:extLst>
          </p:cNvPr>
          <p:cNvCxnSpPr>
            <a:cxnSpLocks/>
            <a:stCxn id="129" idx="0"/>
            <a:endCxn id="13" idx="1"/>
          </p:cNvCxnSpPr>
          <p:nvPr/>
        </p:nvCxnSpPr>
        <p:spPr>
          <a:xfrm rot="5400000" flipH="1" flipV="1">
            <a:off x="1247029" y="1166549"/>
            <a:ext cx="1205926" cy="503881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BC71AD83-5A6E-429A-8B0D-937B1D5D672C}"/>
              </a:ext>
            </a:extLst>
          </p:cNvPr>
          <p:cNvSpPr txBox="1"/>
          <p:nvPr/>
        </p:nvSpPr>
        <p:spPr>
          <a:xfrm>
            <a:off x="68997" y="154667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A0AC5748-E3C3-4EB0-BEEB-48EEEEC58DE7}"/>
              </a:ext>
            </a:extLst>
          </p:cNvPr>
          <p:cNvSpPr txBox="1"/>
          <p:nvPr/>
        </p:nvSpPr>
        <p:spPr>
          <a:xfrm>
            <a:off x="1004405" y="4746140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not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9EB48B71-8334-40FE-BA9A-0E5C3A9E728E}"/>
              </a:ext>
            </a:extLst>
          </p:cNvPr>
          <p:cNvSpPr/>
          <p:nvPr/>
        </p:nvSpPr>
        <p:spPr>
          <a:xfrm>
            <a:off x="1182207" y="2021452"/>
            <a:ext cx="831690" cy="234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E347FAB-C4DD-4479-B47D-483E26563356}"/>
              </a:ext>
            </a:extLst>
          </p:cNvPr>
          <p:cNvSpPr/>
          <p:nvPr/>
        </p:nvSpPr>
        <p:spPr>
          <a:xfrm>
            <a:off x="10260872" y="2058453"/>
            <a:ext cx="1623054" cy="492471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7E20191-8663-4DCD-97DC-3820EF8C6065}"/>
              </a:ext>
            </a:extLst>
          </p:cNvPr>
          <p:cNvSpPr/>
          <p:nvPr/>
        </p:nvSpPr>
        <p:spPr>
          <a:xfrm>
            <a:off x="10374519" y="1656480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SessionList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125F45CC-3609-4305-8217-391E8557DB4B}"/>
              </a:ext>
            </a:extLst>
          </p:cNvPr>
          <p:cNvCxnSpPr>
            <a:cxnSpLocks/>
            <a:stCxn id="55" idx="0"/>
            <a:endCxn id="15" idx="3"/>
          </p:cNvCxnSpPr>
          <p:nvPr/>
        </p:nvCxnSpPr>
        <p:spPr>
          <a:xfrm rot="16200000" flipV="1">
            <a:off x="10157380" y="745885"/>
            <a:ext cx="843282" cy="977907"/>
          </a:xfrm>
          <a:prstGeom prst="bentConnector2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F2F32380-07CF-414C-86CB-ACDD508925C2}"/>
              </a:ext>
            </a:extLst>
          </p:cNvPr>
          <p:cNvSpPr txBox="1"/>
          <p:nvPr/>
        </p:nvSpPr>
        <p:spPr>
          <a:xfrm rot="1631076">
            <a:off x="9411308" y="373118"/>
            <a:ext cx="3078489" cy="276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correct generate session id</a:t>
            </a:r>
            <a:endParaRPr lang="de-DE" sz="140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3F76B056-A526-4C2F-A3F0-AF5DE03CA057}"/>
              </a:ext>
            </a:extLst>
          </p:cNvPr>
          <p:cNvCxnSpPr>
            <a:cxnSpLocks/>
            <a:endCxn id="63" idx="0"/>
          </p:cNvCxnSpPr>
          <p:nvPr/>
        </p:nvCxnSpPr>
        <p:spPr>
          <a:xfrm rot="16200000" flipH="1">
            <a:off x="4164436" y="1275691"/>
            <a:ext cx="1572329" cy="137759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F420EB72-BCF2-458A-8E61-9F90F51EBEC5}"/>
              </a:ext>
            </a:extLst>
          </p:cNvPr>
          <p:cNvSpPr txBox="1"/>
          <p:nvPr/>
        </p:nvSpPr>
        <p:spPr>
          <a:xfrm>
            <a:off x="4100152" y="275065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signin failed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F1B69C8-5B92-4EA3-961C-212C7B1A8DCB}"/>
              </a:ext>
            </a:extLst>
          </p:cNvPr>
          <p:cNvSpPr/>
          <p:nvPr/>
        </p:nvSpPr>
        <p:spPr>
          <a:xfrm>
            <a:off x="3997561" y="4087452"/>
            <a:ext cx="1076674" cy="1236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ServerNotAvailable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DC5F225F-6347-42E0-9111-CA500B334B93}"/>
              </a:ext>
            </a:extLst>
          </p:cNvPr>
          <p:cNvSpPr/>
          <p:nvPr/>
        </p:nvSpPr>
        <p:spPr>
          <a:xfrm>
            <a:off x="5102074" y="4087452"/>
            <a:ext cx="1257111" cy="1236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Wrong user data</a:t>
            </a: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8270B23B-B04E-4068-9796-2D3488A1501B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rot="5400000">
            <a:off x="4588526" y="3036580"/>
            <a:ext cx="998245" cy="110349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06978631-EEED-4811-B0AC-13097EF82E7B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16200000" flipH="1">
            <a:off x="5185891" y="3542712"/>
            <a:ext cx="998245" cy="9123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69E2366D-3F55-4FDC-A269-6DE2ACFF1549}"/>
              </a:ext>
            </a:extLst>
          </p:cNvPr>
          <p:cNvCxnSpPr>
            <a:cxnSpLocks/>
            <a:stCxn id="65" idx="2"/>
          </p:cNvCxnSpPr>
          <p:nvPr/>
        </p:nvCxnSpPr>
        <p:spPr>
          <a:xfrm rot="5400000" flipH="1">
            <a:off x="1490914" y="2279263"/>
            <a:ext cx="4994955" cy="1095012"/>
          </a:xfrm>
          <a:prstGeom prst="bentConnector5">
            <a:avLst>
              <a:gd name="adj1" fmla="val -4577"/>
              <a:gd name="adj2" fmla="val 394464"/>
              <a:gd name="adj3" fmla="val 10457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525EC8B-A6B9-4F5F-A7C5-4115E13851CC}"/>
              </a:ext>
            </a:extLst>
          </p:cNvPr>
          <p:cNvSpPr txBox="1"/>
          <p:nvPr/>
        </p:nvSpPr>
        <p:spPr>
          <a:xfrm>
            <a:off x="768870" y="563040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restart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458BD5C3-F618-4C7B-AB4D-84F7C945D089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>
            <a:off x="5093916" y="5954610"/>
            <a:ext cx="1267079" cy="635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A9595068-F191-4E2F-A80C-3BAC32475586}"/>
              </a:ext>
            </a:extLst>
          </p:cNvPr>
          <p:cNvSpPr txBox="1"/>
          <p:nvPr/>
        </p:nvSpPr>
        <p:spPr>
          <a:xfrm>
            <a:off x="4191385" y="567272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Tell user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B237DE13-4C5E-4BE3-ABC9-407321595FC7}"/>
              </a:ext>
            </a:extLst>
          </p:cNvPr>
          <p:cNvCxnSpPr>
            <a:cxnSpLocks/>
            <a:endCxn id="64" idx="1"/>
          </p:cNvCxnSpPr>
          <p:nvPr/>
        </p:nvCxnSpPr>
        <p:spPr>
          <a:xfrm rot="5400000">
            <a:off x="449067" y="906405"/>
            <a:ext cx="1983305" cy="1346153"/>
          </a:xfrm>
          <a:prstGeom prst="bentConnector3">
            <a:avLst>
              <a:gd name="adj1" fmla="val -128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01BEC45F-11A3-4E1F-BB51-14F3023B553A}"/>
              </a:ext>
            </a:extLst>
          </p:cNvPr>
          <p:cNvSpPr txBox="1"/>
          <p:nvPr/>
        </p:nvSpPr>
        <p:spPr>
          <a:xfrm>
            <a:off x="-741104" y="838580"/>
            <a:ext cx="3078489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Save session id</a:t>
            </a:r>
            <a:endParaRPr lang="de-DE" sz="120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748F68C1-D052-41F0-A7D4-5AC93A30BBE0}"/>
              </a:ext>
            </a:extLst>
          </p:cNvPr>
          <p:cNvSpPr txBox="1"/>
          <p:nvPr/>
        </p:nvSpPr>
        <p:spPr>
          <a:xfrm>
            <a:off x="-407514" y="301383"/>
            <a:ext cx="3078489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 in successfull</a:t>
            </a:r>
            <a:endParaRPr lang="de-DE" sz="120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3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3EFF5DB-B675-4F55-BED2-EE12383C3720}"/>
              </a:ext>
            </a:extLst>
          </p:cNvPr>
          <p:cNvCxnSpPr/>
          <p:nvPr/>
        </p:nvCxnSpPr>
        <p:spPr>
          <a:xfrm>
            <a:off x="6535554" y="0"/>
            <a:ext cx="0" cy="68580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B1961FB-49D3-4536-BB77-3E8EA3CBF647}"/>
              </a:ext>
            </a:extLst>
          </p:cNvPr>
          <p:cNvSpPr/>
          <p:nvPr/>
        </p:nvSpPr>
        <p:spPr>
          <a:xfrm>
            <a:off x="8317817" y="343948"/>
            <a:ext cx="3078496" cy="945180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4245E2-68D4-4147-848E-2BF73C207747}"/>
              </a:ext>
            </a:extLst>
          </p:cNvPr>
          <p:cNvSpPr/>
          <p:nvPr/>
        </p:nvSpPr>
        <p:spPr>
          <a:xfrm>
            <a:off x="1993954" y="329291"/>
            <a:ext cx="2893864" cy="1083873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228D35-9D92-450C-9FE1-7021FA2E7B27}"/>
              </a:ext>
            </a:extLst>
          </p:cNvPr>
          <p:cNvSpPr/>
          <p:nvPr/>
        </p:nvSpPr>
        <p:spPr>
          <a:xfrm>
            <a:off x="2101933" y="457041"/>
            <a:ext cx="2665860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SignOutService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030556-51E1-4257-8949-E64DA5D11313}"/>
              </a:ext>
            </a:extLst>
          </p:cNvPr>
          <p:cNvSpPr/>
          <p:nvPr/>
        </p:nvSpPr>
        <p:spPr>
          <a:xfrm>
            <a:off x="8437843" y="442817"/>
            <a:ext cx="1652224" cy="74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SignOutService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DF32711-0D2E-40C5-BC06-2A94E90CAB7B}"/>
              </a:ext>
            </a:extLst>
          </p:cNvPr>
          <p:cNvSpPr txBox="1"/>
          <p:nvPr/>
        </p:nvSpPr>
        <p:spPr>
          <a:xfrm>
            <a:off x="5643583" y="1010366"/>
            <a:ext cx="1907281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Sockets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F7FFD16-04A6-43C8-85C0-BEFD58C592F0}"/>
              </a:ext>
            </a:extLst>
          </p:cNvPr>
          <p:cNvSpPr/>
          <p:nvPr/>
        </p:nvSpPr>
        <p:spPr>
          <a:xfrm>
            <a:off x="998590" y="6295610"/>
            <a:ext cx="3710132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Client: Sign Out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C76AC69-6AE8-4A5E-9B49-807910830E84}"/>
              </a:ext>
            </a:extLst>
          </p:cNvPr>
          <p:cNvSpPr/>
          <p:nvPr/>
        </p:nvSpPr>
        <p:spPr>
          <a:xfrm>
            <a:off x="8317817" y="6295610"/>
            <a:ext cx="3078496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Server: Sign Out</a:t>
            </a:r>
          </a:p>
        </p:txBody>
      </p:sp>
      <p:sp>
        <p:nvSpPr>
          <p:cNvPr id="64" name="Gleichschenkliges Dreieck 63">
            <a:extLst>
              <a:ext uri="{FF2B5EF4-FFF2-40B4-BE49-F238E27FC236}">
                <a16:creationId xmlns:a16="http://schemas.microsoft.com/office/drawing/2014/main" id="{8752D636-CE33-40F9-831D-2DED1D9B880E}"/>
              </a:ext>
            </a:extLst>
          </p:cNvPr>
          <p:cNvSpPr/>
          <p:nvPr/>
        </p:nvSpPr>
        <p:spPr>
          <a:xfrm rot="5400000">
            <a:off x="-477296" y="2758829"/>
            <a:ext cx="2489875" cy="86954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 Data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BCD6F88-4EE4-4CBA-8568-02D7E046E7AE}"/>
              </a:ext>
            </a:extLst>
          </p:cNvPr>
          <p:cNvCxnSpPr>
            <a:cxnSpLocks/>
            <a:stCxn id="129" idx="2"/>
            <a:endCxn id="114" idx="2"/>
          </p:cNvCxnSpPr>
          <p:nvPr/>
        </p:nvCxnSpPr>
        <p:spPr>
          <a:xfrm rot="5400000" flipH="1" flipV="1">
            <a:off x="2090802" y="2781222"/>
            <a:ext cx="1091780" cy="2077280"/>
          </a:xfrm>
          <a:prstGeom prst="bentConnector3">
            <a:avLst>
              <a:gd name="adj1" fmla="val -20938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1829F8E1-E132-4555-ADB5-53699AB645E9}"/>
              </a:ext>
            </a:extLst>
          </p:cNvPr>
          <p:cNvSpPr txBox="1"/>
          <p:nvPr/>
        </p:nvSpPr>
        <p:spPr>
          <a:xfrm>
            <a:off x="5074235" y="363952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request (session id)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745C459-EEC7-4DAA-A15A-0117DB5E33D5}"/>
              </a:ext>
            </a:extLst>
          </p:cNvPr>
          <p:cNvSpPr txBox="1"/>
          <p:nvPr/>
        </p:nvSpPr>
        <p:spPr>
          <a:xfrm>
            <a:off x="2136087" y="2935418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Do nothing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5EDFD2F-A861-4AD5-9F49-C884ADE9DE91}"/>
              </a:ext>
            </a:extLst>
          </p:cNvPr>
          <p:cNvCxnSpPr>
            <a:cxnSpLocks/>
            <a:stCxn id="129" idx="0"/>
            <a:endCxn id="13" idx="1"/>
          </p:cNvCxnSpPr>
          <p:nvPr/>
        </p:nvCxnSpPr>
        <p:spPr>
          <a:xfrm rot="5400000" flipH="1" flipV="1">
            <a:off x="1247029" y="1166549"/>
            <a:ext cx="1205926" cy="503881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BC71AD83-5A6E-429A-8B0D-937B1D5D672C}"/>
              </a:ext>
            </a:extLst>
          </p:cNvPr>
          <p:cNvSpPr txBox="1"/>
          <p:nvPr/>
        </p:nvSpPr>
        <p:spPr>
          <a:xfrm>
            <a:off x="68997" y="154667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A0AC5748-E3C3-4EB0-BEEB-48EEEEC58DE7}"/>
              </a:ext>
            </a:extLst>
          </p:cNvPr>
          <p:cNvSpPr txBox="1"/>
          <p:nvPr/>
        </p:nvSpPr>
        <p:spPr>
          <a:xfrm>
            <a:off x="1004405" y="4746140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not registered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9EB48B71-8334-40FE-BA9A-0E5C3A9E728E}"/>
              </a:ext>
            </a:extLst>
          </p:cNvPr>
          <p:cNvSpPr/>
          <p:nvPr/>
        </p:nvSpPr>
        <p:spPr>
          <a:xfrm>
            <a:off x="1182207" y="2021452"/>
            <a:ext cx="831690" cy="234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User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Service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E347FAB-C4DD-4479-B47D-483E26563356}"/>
              </a:ext>
            </a:extLst>
          </p:cNvPr>
          <p:cNvSpPr/>
          <p:nvPr/>
        </p:nvSpPr>
        <p:spPr>
          <a:xfrm>
            <a:off x="10260872" y="2058453"/>
            <a:ext cx="1623054" cy="492471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7E20191-8663-4DCD-97DC-3820EF8C6065}"/>
              </a:ext>
            </a:extLst>
          </p:cNvPr>
          <p:cNvSpPr/>
          <p:nvPr/>
        </p:nvSpPr>
        <p:spPr>
          <a:xfrm>
            <a:off x="10374519" y="1656480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SessionList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2F32380-07CF-414C-86CB-ACDD508925C2}"/>
              </a:ext>
            </a:extLst>
          </p:cNvPr>
          <p:cNvSpPr txBox="1"/>
          <p:nvPr/>
        </p:nvSpPr>
        <p:spPr>
          <a:xfrm rot="1631076">
            <a:off x="9710417" y="506372"/>
            <a:ext cx="3078489" cy="276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Delete session id</a:t>
            </a:r>
            <a:endParaRPr lang="de-DE" sz="140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3F76B056-A526-4C2F-A3F0-AF5DE03CA057}"/>
              </a:ext>
            </a:extLst>
          </p:cNvPr>
          <p:cNvCxnSpPr>
            <a:cxnSpLocks/>
            <a:endCxn id="63" idx="0"/>
          </p:cNvCxnSpPr>
          <p:nvPr/>
        </p:nvCxnSpPr>
        <p:spPr>
          <a:xfrm rot="16200000" flipH="1">
            <a:off x="4164436" y="1275691"/>
            <a:ext cx="1572329" cy="137759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F420EB72-BCF2-458A-8E61-9F90F51EBEC5}"/>
              </a:ext>
            </a:extLst>
          </p:cNvPr>
          <p:cNvSpPr txBox="1"/>
          <p:nvPr/>
        </p:nvSpPr>
        <p:spPr>
          <a:xfrm>
            <a:off x="4100152" y="275065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If signout failed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F1B69C8-5B92-4EA3-961C-212C7B1A8DCB}"/>
              </a:ext>
            </a:extLst>
          </p:cNvPr>
          <p:cNvSpPr/>
          <p:nvPr/>
        </p:nvSpPr>
        <p:spPr>
          <a:xfrm>
            <a:off x="3997561" y="4087452"/>
            <a:ext cx="1076674" cy="1236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ServerNotAvailable</a:t>
            </a: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8270B23B-B04E-4068-9796-2D3488A1501B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rot="5400000">
            <a:off x="4588526" y="3036580"/>
            <a:ext cx="998245" cy="110349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525EC8B-A6B9-4F5F-A7C5-4115E13851CC}"/>
              </a:ext>
            </a:extLst>
          </p:cNvPr>
          <p:cNvSpPr txBox="1"/>
          <p:nvPr/>
        </p:nvSpPr>
        <p:spPr>
          <a:xfrm>
            <a:off x="2887912" y="5388386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All fine!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227725F4-6250-4451-8030-57225EBFDB38}"/>
              </a:ext>
            </a:extLst>
          </p:cNvPr>
          <p:cNvCxnSpPr>
            <a:cxnSpLocks/>
            <a:stCxn id="64" idx="1"/>
            <a:endCxn id="8" idx="0"/>
          </p:cNvCxnSpPr>
          <p:nvPr/>
        </p:nvCxnSpPr>
        <p:spPr>
          <a:xfrm rot="5400000" flipH="1" flipV="1">
            <a:off x="983343" y="113591"/>
            <a:ext cx="2241843" cy="2673244"/>
          </a:xfrm>
          <a:prstGeom prst="bentConnector3">
            <a:avLst>
              <a:gd name="adj1" fmla="val 110197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8ADAF1B-EC6D-4EA6-9E37-3E4E0318098A}"/>
              </a:ext>
            </a:extLst>
          </p:cNvPr>
          <p:cNvSpPr txBox="1"/>
          <p:nvPr/>
        </p:nvSpPr>
        <p:spPr>
          <a:xfrm>
            <a:off x="-801056" y="777537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session id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67400EDD-5523-4DFB-AFE4-811DACB21151}"/>
              </a:ext>
            </a:extLst>
          </p:cNvPr>
          <p:cNvCxnSpPr>
            <a:cxnSpLocks/>
          </p:cNvCxnSpPr>
          <p:nvPr/>
        </p:nvCxnSpPr>
        <p:spPr>
          <a:xfrm flipV="1">
            <a:off x="4767792" y="813198"/>
            <a:ext cx="3670051" cy="232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971676F9-D38C-4325-85C3-A8EA1625AECB}"/>
              </a:ext>
            </a:extLst>
          </p:cNvPr>
          <p:cNvCxnSpPr>
            <a:cxnSpLocks/>
            <a:stCxn id="15" idx="3"/>
            <a:endCxn id="55" idx="0"/>
          </p:cNvCxnSpPr>
          <p:nvPr/>
        </p:nvCxnSpPr>
        <p:spPr>
          <a:xfrm>
            <a:off x="10090067" y="813198"/>
            <a:ext cx="977907" cy="843282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6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3EFF5DB-B675-4F55-BED2-EE12383C3720}"/>
              </a:ext>
            </a:extLst>
          </p:cNvPr>
          <p:cNvCxnSpPr/>
          <p:nvPr/>
        </p:nvCxnSpPr>
        <p:spPr>
          <a:xfrm>
            <a:off x="6535554" y="0"/>
            <a:ext cx="0" cy="68580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B1961FB-49D3-4536-BB77-3E8EA3CBF647}"/>
              </a:ext>
            </a:extLst>
          </p:cNvPr>
          <p:cNvSpPr/>
          <p:nvPr/>
        </p:nvSpPr>
        <p:spPr>
          <a:xfrm>
            <a:off x="8317817" y="343948"/>
            <a:ext cx="3078496" cy="1839262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4245E2-68D4-4147-848E-2BF73C207747}"/>
              </a:ext>
            </a:extLst>
          </p:cNvPr>
          <p:cNvSpPr/>
          <p:nvPr/>
        </p:nvSpPr>
        <p:spPr>
          <a:xfrm>
            <a:off x="1993954" y="329292"/>
            <a:ext cx="2893864" cy="1853918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228D35-9D92-450C-9FE1-7021FA2E7B27}"/>
              </a:ext>
            </a:extLst>
          </p:cNvPr>
          <p:cNvSpPr/>
          <p:nvPr/>
        </p:nvSpPr>
        <p:spPr>
          <a:xfrm>
            <a:off x="3301465" y="457041"/>
            <a:ext cx="1466327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SendService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AF9F2E-4594-42ED-8681-092B344BEF8A}"/>
              </a:ext>
            </a:extLst>
          </p:cNvPr>
          <p:cNvSpPr/>
          <p:nvPr/>
        </p:nvSpPr>
        <p:spPr>
          <a:xfrm>
            <a:off x="3301465" y="1374860"/>
            <a:ext cx="1466327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ReceiveService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030556-51E1-4257-8949-E64DA5D11313}"/>
              </a:ext>
            </a:extLst>
          </p:cNvPr>
          <p:cNvSpPr/>
          <p:nvPr/>
        </p:nvSpPr>
        <p:spPr>
          <a:xfrm>
            <a:off x="8437843" y="442817"/>
            <a:ext cx="1466326" cy="74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ReceiveService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399BD46-D88F-4434-8D3B-B0AA480C67AB}"/>
              </a:ext>
            </a:extLst>
          </p:cNvPr>
          <p:cNvSpPr/>
          <p:nvPr/>
        </p:nvSpPr>
        <p:spPr>
          <a:xfrm>
            <a:off x="8456995" y="1369943"/>
            <a:ext cx="1327148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SendService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EF17ABA-15C7-48CD-9AE1-5AD09EF9F8F7}"/>
              </a:ext>
            </a:extLst>
          </p:cNvPr>
          <p:cNvSpPr/>
          <p:nvPr/>
        </p:nvSpPr>
        <p:spPr>
          <a:xfrm>
            <a:off x="1965514" y="3006741"/>
            <a:ext cx="2917186" cy="1853918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A6CBF191-2BF1-4E62-9542-BF5D8A7983F6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rot="10800000" flipV="1">
            <a:off x="4767793" y="1728427"/>
            <a:ext cx="3689203" cy="491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9A1147D9-CB7D-4011-B4A8-FD82C096BFA0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9904169" y="813198"/>
            <a:ext cx="766953" cy="578471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8DF32711-0D2E-40C5-BC06-2A94E90CAB7B}"/>
              </a:ext>
            </a:extLst>
          </p:cNvPr>
          <p:cNvSpPr txBox="1"/>
          <p:nvPr/>
        </p:nvSpPr>
        <p:spPr>
          <a:xfrm>
            <a:off x="5643583" y="1010366"/>
            <a:ext cx="1907281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Sockets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1A45673-A05A-4F32-ABDA-7EED3F5AC1A4}"/>
              </a:ext>
            </a:extLst>
          </p:cNvPr>
          <p:cNvSpPr/>
          <p:nvPr/>
        </p:nvSpPr>
        <p:spPr>
          <a:xfrm>
            <a:off x="2102881" y="3117822"/>
            <a:ext cx="2664911" cy="1548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DatabaseService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D7A00AE-CB40-437A-9A88-11C904B2A2DE}"/>
              </a:ext>
            </a:extLst>
          </p:cNvPr>
          <p:cNvSpPr/>
          <p:nvPr/>
        </p:nvSpPr>
        <p:spPr>
          <a:xfrm>
            <a:off x="2176193" y="5444415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DBManager</a:t>
            </a:r>
          </a:p>
        </p:txBody>
      </p: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238E2458-EBDA-4860-8281-03FB6D10CF1E}"/>
              </a:ext>
            </a:extLst>
          </p:cNvPr>
          <p:cNvCxnSpPr>
            <a:cxnSpLocks/>
            <a:stCxn id="22" idx="2"/>
            <a:endCxn id="67" idx="3"/>
          </p:cNvCxnSpPr>
          <p:nvPr/>
        </p:nvCxnSpPr>
        <p:spPr>
          <a:xfrm rot="5400000">
            <a:off x="2843662" y="5211225"/>
            <a:ext cx="1136948" cy="46402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leichschenkliges Dreieck 79">
            <a:extLst>
              <a:ext uri="{FF2B5EF4-FFF2-40B4-BE49-F238E27FC236}">
                <a16:creationId xmlns:a16="http://schemas.microsoft.com/office/drawing/2014/main" id="{AA488369-24D7-4D98-8C9A-0AB281F4F80D}"/>
              </a:ext>
            </a:extLst>
          </p:cNvPr>
          <p:cNvSpPr/>
          <p:nvPr/>
        </p:nvSpPr>
        <p:spPr>
          <a:xfrm rot="5400000">
            <a:off x="-1630109" y="2369276"/>
            <a:ext cx="4727138" cy="86954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Message Manager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268CE183-4711-449A-B58A-E678F94E5B8F}"/>
              </a:ext>
            </a:extLst>
          </p:cNvPr>
          <p:cNvCxnSpPr>
            <a:cxnSpLocks/>
            <a:stCxn id="80" idx="0"/>
            <a:endCxn id="13" idx="1"/>
          </p:cNvCxnSpPr>
          <p:nvPr/>
        </p:nvCxnSpPr>
        <p:spPr>
          <a:xfrm flipV="1">
            <a:off x="1168233" y="815526"/>
            <a:ext cx="2133232" cy="1988523"/>
          </a:xfrm>
          <a:prstGeom prst="bentConnector3">
            <a:avLst>
              <a:gd name="adj1" fmla="val -1909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FED30CBC-3B5C-461C-A6D0-4BAB7FB279BD}"/>
              </a:ext>
            </a:extLst>
          </p:cNvPr>
          <p:cNvSpPr txBox="1"/>
          <p:nvPr/>
        </p:nvSpPr>
        <p:spPr>
          <a:xfrm>
            <a:off x="2560320" y="4875940"/>
            <a:ext cx="18254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SQLite</a:t>
            </a:r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F7FFD16-04A6-43C8-85C0-BEFD58C592F0}"/>
              </a:ext>
            </a:extLst>
          </p:cNvPr>
          <p:cNvSpPr/>
          <p:nvPr/>
        </p:nvSpPr>
        <p:spPr>
          <a:xfrm>
            <a:off x="998590" y="6295610"/>
            <a:ext cx="3710132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Client: Message Transfer (old)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C76AC69-6AE8-4A5E-9B49-807910830E84}"/>
              </a:ext>
            </a:extLst>
          </p:cNvPr>
          <p:cNvSpPr/>
          <p:nvPr/>
        </p:nvSpPr>
        <p:spPr>
          <a:xfrm>
            <a:off x="7942810" y="6295610"/>
            <a:ext cx="3453503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Server: Message Transfer (old)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F0CDD3D-DC75-44EA-B18F-A3B6D7F55631}"/>
              </a:ext>
            </a:extLst>
          </p:cNvPr>
          <p:cNvSpPr/>
          <p:nvPr/>
        </p:nvSpPr>
        <p:spPr>
          <a:xfrm>
            <a:off x="10064751" y="1391669"/>
            <a:ext cx="1212742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Message</a:t>
            </a:r>
          </a:p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Manager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9F9318B-5E74-4712-A810-C67CC8C27FB9}"/>
              </a:ext>
            </a:extLst>
          </p:cNvPr>
          <p:cNvCxnSpPr>
            <a:cxnSpLocks/>
            <a:stCxn id="67" idx="0"/>
            <a:endCxn id="80" idx="5"/>
          </p:cNvCxnSpPr>
          <p:nvPr/>
        </p:nvCxnSpPr>
        <p:spPr>
          <a:xfrm rot="16200000" flipV="1">
            <a:off x="1028722" y="3690573"/>
            <a:ext cx="1458581" cy="2049104"/>
          </a:xfrm>
          <a:prstGeom prst="bentConnector3">
            <a:avLst>
              <a:gd name="adj1" fmla="val 16066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F7F9D408-0796-47A7-8AED-1DC17F18C51F}"/>
              </a:ext>
            </a:extLst>
          </p:cNvPr>
          <p:cNvCxnSpPr>
            <a:cxnSpLocks/>
            <a:stCxn id="80" idx="0"/>
            <a:endCxn id="22" idx="1"/>
          </p:cNvCxnSpPr>
          <p:nvPr/>
        </p:nvCxnSpPr>
        <p:spPr>
          <a:xfrm>
            <a:off x="1168233" y="2804049"/>
            <a:ext cx="934648" cy="1087838"/>
          </a:xfrm>
          <a:prstGeom prst="bentConnector5">
            <a:avLst>
              <a:gd name="adj1" fmla="val 24458"/>
              <a:gd name="adj2" fmla="val 100402"/>
              <a:gd name="adj3" fmla="val 75542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33EC7136-6B52-4DA1-B624-701A0AC265B9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>
            <a:off x="9784143" y="1728428"/>
            <a:ext cx="280608" cy="21726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D3D2327F-A86F-4732-B5B9-A0A93CB4462C}"/>
              </a:ext>
            </a:extLst>
          </p:cNvPr>
          <p:cNvSpPr/>
          <p:nvPr/>
        </p:nvSpPr>
        <p:spPr>
          <a:xfrm>
            <a:off x="561862" y="5444415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Database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8991FCEC-3954-4EFD-86E8-D87C324FE600}"/>
              </a:ext>
            </a:extLst>
          </p:cNvPr>
          <p:cNvCxnSpPr>
            <a:stCxn id="58" idx="3"/>
            <a:endCxn id="67" idx="1"/>
          </p:cNvCxnSpPr>
          <p:nvPr/>
        </p:nvCxnSpPr>
        <p:spPr>
          <a:xfrm>
            <a:off x="1774604" y="5802900"/>
            <a:ext cx="401589" cy="12700"/>
          </a:xfrm>
          <a:prstGeom prst="bentConnector3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FB8F3D7B-3EEC-41E0-A10E-3A07D3341F5C}"/>
              </a:ext>
            </a:extLst>
          </p:cNvPr>
          <p:cNvSpPr txBox="1"/>
          <p:nvPr/>
        </p:nvSpPr>
        <p:spPr>
          <a:xfrm>
            <a:off x="8317817" y="2193262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Poll messages to send to client(id)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FE3F05E-91D0-4D6B-BBD9-606FAE42BC0D}"/>
              </a:ext>
            </a:extLst>
          </p:cNvPr>
          <p:cNvSpPr txBox="1"/>
          <p:nvPr/>
        </p:nvSpPr>
        <p:spPr>
          <a:xfrm>
            <a:off x="9171006" y="432765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message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C14DD65A-6327-4867-B0F1-B4EC1B58F7B0}"/>
              </a:ext>
            </a:extLst>
          </p:cNvPr>
          <p:cNvSpPr txBox="1"/>
          <p:nvPr/>
        </p:nvSpPr>
        <p:spPr>
          <a:xfrm>
            <a:off x="-256637" y="4727094"/>
            <a:ext cx="2693968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messages</a:t>
            </a:r>
          </a:p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on startup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5013A025-A887-41C9-9095-38EC1909836F}"/>
              </a:ext>
            </a:extLst>
          </p:cNvPr>
          <p:cNvSpPr txBox="1"/>
          <p:nvPr/>
        </p:nvSpPr>
        <p:spPr>
          <a:xfrm>
            <a:off x="2990623" y="5414441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message to db</a:t>
            </a:r>
          </a:p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Update message in db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2E8C2C29-7C94-4A58-BEFC-5896DB29300B}"/>
              </a:ext>
            </a:extLst>
          </p:cNvPr>
          <p:cNvSpPr txBox="1"/>
          <p:nvPr/>
        </p:nvSpPr>
        <p:spPr>
          <a:xfrm>
            <a:off x="235359" y="46169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 to send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4CA95C4-FC78-4529-B85A-4DF567151FBA}"/>
              </a:ext>
            </a:extLst>
          </p:cNvPr>
          <p:cNvSpPr txBox="1"/>
          <p:nvPr/>
        </p:nvSpPr>
        <p:spPr>
          <a:xfrm>
            <a:off x="5169739" y="1777122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messages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A66354F0-8ECB-4C37-81BE-1B123F9E3EA2}"/>
              </a:ext>
            </a:extLst>
          </p:cNvPr>
          <p:cNvSpPr txBox="1"/>
          <p:nvPr/>
        </p:nvSpPr>
        <p:spPr>
          <a:xfrm>
            <a:off x="5179315" y="447372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message, receive answer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0D817FF6-11A3-495B-92CC-935A371C683E}"/>
              </a:ext>
            </a:extLst>
          </p:cNvPr>
          <p:cNvCxnSpPr>
            <a:cxnSpLocks/>
          </p:cNvCxnSpPr>
          <p:nvPr/>
        </p:nvCxnSpPr>
        <p:spPr>
          <a:xfrm flipV="1">
            <a:off x="4732999" y="831859"/>
            <a:ext cx="3670050" cy="2328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8A0CD288-FE51-41FC-98A9-E2567373C928}"/>
              </a:ext>
            </a:extLst>
          </p:cNvPr>
          <p:cNvSpPr txBox="1"/>
          <p:nvPr/>
        </p:nvSpPr>
        <p:spPr>
          <a:xfrm>
            <a:off x="1276724" y="263662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 to store/update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643D930E-3F97-4855-AEBC-9CC1A8F682B6}"/>
              </a:ext>
            </a:extLst>
          </p:cNvPr>
          <p:cNvCxnSpPr>
            <a:cxnSpLocks/>
            <a:stCxn id="13" idx="2"/>
            <a:endCxn id="80" idx="1"/>
          </p:cNvCxnSpPr>
          <p:nvPr/>
        </p:nvCxnSpPr>
        <p:spPr>
          <a:xfrm rot="5400000">
            <a:off x="2159918" y="-252446"/>
            <a:ext cx="448254" cy="3301169"/>
          </a:xfrm>
          <a:prstGeom prst="bentConnector3">
            <a:avLst>
              <a:gd name="adj1" fmla="val 20056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9835AED9-5E70-4556-9BC9-E46DF64A2039}"/>
              </a:ext>
            </a:extLst>
          </p:cNvPr>
          <p:cNvCxnSpPr>
            <a:cxnSpLocks/>
            <a:stCxn id="14" idx="2"/>
            <a:endCxn id="80" idx="1"/>
          </p:cNvCxnSpPr>
          <p:nvPr/>
        </p:nvCxnSpPr>
        <p:spPr>
          <a:xfrm rot="5400000" flipH="1">
            <a:off x="2149262" y="206464"/>
            <a:ext cx="469565" cy="3301169"/>
          </a:xfrm>
          <a:prstGeom prst="bentConnector3">
            <a:avLst>
              <a:gd name="adj1" fmla="val -23248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5F992E79-1467-4F3F-AF65-E8563308527E}"/>
              </a:ext>
            </a:extLst>
          </p:cNvPr>
          <p:cNvSpPr txBox="1"/>
          <p:nvPr/>
        </p:nvSpPr>
        <p:spPr>
          <a:xfrm>
            <a:off x="454708" y="1531118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/ Change messages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5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B3EFF5DB-B675-4F55-BED2-EE12383C3720}"/>
              </a:ext>
            </a:extLst>
          </p:cNvPr>
          <p:cNvCxnSpPr/>
          <p:nvPr/>
        </p:nvCxnSpPr>
        <p:spPr>
          <a:xfrm>
            <a:off x="6535554" y="0"/>
            <a:ext cx="0" cy="68580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74245E2-68D4-4147-848E-2BF73C207747}"/>
              </a:ext>
            </a:extLst>
          </p:cNvPr>
          <p:cNvSpPr/>
          <p:nvPr/>
        </p:nvSpPr>
        <p:spPr>
          <a:xfrm>
            <a:off x="1993954" y="329292"/>
            <a:ext cx="2893864" cy="1853918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228D35-9D92-450C-9FE1-7021FA2E7B27}"/>
              </a:ext>
            </a:extLst>
          </p:cNvPr>
          <p:cNvSpPr/>
          <p:nvPr/>
        </p:nvSpPr>
        <p:spPr>
          <a:xfrm>
            <a:off x="3301465" y="457041"/>
            <a:ext cx="1466327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SendService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AF9F2E-4594-42ED-8681-092B344BEF8A}"/>
              </a:ext>
            </a:extLst>
          </p:cNvPr>
          <p:cNvSpPr/>
          <p:nvPr/>
        </p:nvSpPr>
        <p:spPr>
          <a:xfrm>
            <a:off x="3301465" y="1374860"/>
            <a:ext cx="1466327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ReceiveService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EF17ABA-15C7-48CD-9AE1-5AD09EF9F8F7}"/>
              </a:ext>
            </a:extLst>
          </p:cNvPr>
          <p:cNvSpPr/>
          <p:nvPr/>
        </p:nvSpPr>
        <p:spPr>
          <a:xfrm>
            <a:off x="1965514" y="3006741"/>
            <a:ext cx="2917186" cy="1853918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A6CBF191-2BF1-4E62-9542-BF5D8A7983F6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 flipV="1">
            <a:off x="4767793" y="1728427"/>
            <a:ext cx="3689203" cy="491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8DF32711-0D2E-40C5-BC06-2A94E90CAB7B}"/>
              </a:ext>
            </a:extLst>
          </p:cNvPr>
          <p:cNvSpPr txBox="1"/>
          <p:nvPr/>
        </p:nvSpPr>
        <p:spPr>
          <a:xfrm>
            <a:off x="5643583" y="1010366"/>
            <a:ext cx="1907281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Sockets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1A45673-A05A-4F32-ABDA-7EED3F5AC1A4}"/>
              </a:ext>
            </a:extLst>
          </p:cNvPr>
          <p:cNvSpPr/>
          <p:nvPr/>
        </p:nvSpPr>
        <p:spPr>
          <a:xfrm>
            <a:off x="2102881" y="3117822"/>
            <a:ext cx="2664911" cy="1548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DatabaseService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D7A00AE-CB40-437A-9A88-11C904B2A2DE}"/>
              </a:ext>
            </a:extLst>
          </p:cNvPr>
          <p:cNvSpPr/>
          <p:nvPr/>
        </p:nvSpPr>
        <p:spPr>
          <a:xfrm>
            <a:off x="2176193" y="5444415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DBManager</a:t>
            </a:r>
          </a:p>
        </p:txBody>
      </p: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238E2458-EBDA-4860-8281-03FB6D10CF1E}"/>
              </a:ext>
            </a:extLst>
          </p:cNvPr>
          <p:cNvCxnSpPr>
            <a:cxnSpLocks/>
            <a:stCxn id="22" idx="2"/>
            <a:endCxn id="67" idx="3"/>
          </p:cNvCxnSpPr>
          <p:nvPr/>
        </p:nvCxnSpPr>
        <p:spPr>
          <a:xfrm rot="5400000">
            <a:off x="2843662" y="5211225"/>
            <a:ext cx="1136948" cy="46402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leichschenkliges Dreieck 79">
            <a:extLst>
              <a:ext uri="{FF2B5EF4-FFF2-40B4-BE49-F238E27FC236}">
                <a16:creationId xmlns:a16="http://schemas.microsoft.com/office/drawing/2014/main" id="{AA488369-24D7-4D98-8C9A-0AB281F4F80D}"/>
              </a:ext>
            </a:extLst>
          </p:cNvPr>
          <p:cNvSpPr/>
          <p:nvPr/>
        </p:nvSpPr>
        <p:spPr>
          <a:xfrm rot="5400000">
            <a:off x="-1630109" y="2369276"/>
            <a:ext cx="4727138" cy="86954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Message Manager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268CE183-4711-449A-B58A-E678F94E5B8F}"/>
              </a:ext>
            </a:extLst>
          </p:cNvPr>
          <p:cNvCxnSpPr>
            <a:cxnSpLocks/>
            <a:stCxn id="80" idx="0"/>
            <a:endCxn id="13" idx="1"/>
          </p:cNvCxnSpPr>
          <p:nvPr/>
        </p:nvCxnSpPr>
        <p:spPr>
          <a:xfrm flipV="1">
            <a:off x="1168233" y="815526"/>
            <a:ext cx="2133232" cy="1988523"/>
          </a:xfrm>
          <a:prstGeom prst="bentConnector3">
            <a:avLst>
              <a:gd name="adj1" fmla="val -1909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FED30CBC-3B5C-461C-A6D0-4BAB7FB279BD}"/>
              </a:ext>
            </a:extLst>
          </p:cNvPr>
          <p:cNvSpPr txBox="1"/>
          <p:nvPr/>
        </p:nvSpPr>
        <p:spPr>
          <a:xfrm>
            <a:off x="2560320" y="4875940"/>
            <a:ext cx="18254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SQLite</a:t>
            </a:r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F7FFD16-04A6-43C8-85C0-BEFD58C592F0}"/>
              </a:ext>
            </a:extLst>
          </p:cNvPr>
          <p:cNvSpPr/>
          <p:nvPr/>
        </p:nvSpPr>
        <p:spPr>
          <a:xfrm>
            <a:off x="998590" y="6295610"/>
            <a:ext cx="3710132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Client: Message Transfer (new)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C76AC69-6AE8-4A5E-9B49-807910830E84}"/>
              </a:ext>
            </a:extLst>
          </p:cNvPr>
          <p:cNvSpPr/>
          <p:nvPr/>
        </p:nvSpPr>
        <p:spPr>
          <a:xfrm>
            <a:off x="7942810" y="6295610"/>
            <a:ext cx="3524937" cy="3903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</a:rPr>
              <a:t>Server: Message Transfer (new)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9F9318B-5E74-4712-A810-C67CC8C27FB9}"/>
              </a:ext>
            </a:extLst>
          </p:cNvPr>
          <p:cNvCxnSpPr>
            <a:cxnSpLocks/>
            <a:stCxn id="67" idx="0"/>
            <a:endCxn id="80" idx="5"/>
          </p:cNvCxnSpPr>
          <p:nvPr/>
        </p:nvCxnSpPr>
        <p:spPr>
          <a:xfrm rot="16200000" flipV="1">
            <a:off x="1028722" y="3690573"/>
            <a:ext cx="1458581" cy="2049104"/>
          </a:xfrm>
          <a:prstGeom prst="bentConnector3">
            <a:avLst>
              <a:gd name="adj1" fmla="val 16066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F7F9D408-0796-47A7-8AED-1DC17F18C51F}"/>
              </a:ext>
            </a:extLst>
          </p:cNvPr>
          <p:cNvCxnSpPr>
            <a:cxnSpLocks/>
            <a:stCxn id="80" idx="0"/>
            <a:endCxn id="22" idx="1"/>
          </p:cNvCxnSpPr>
          <p:nvPr/>
        </p:nvCxnSpPr>
        <p:spPr>
          <a:xfrm>
            <a:off x="1168233" y="2804049"/>
            <a:ext cx="934648" cy="1087838"/>
          </a:xfrm>
          <a:prstGeom prst="bentConnector5">
            <a:avLst>
              <a:gd name="adj1" fmla="val 24458"/>
              <a:gd name="adj2" fmla="val 100402"/>
              <a:gd name="adj3" fmla="val 75542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D3D2327F-A86F-4732-B5B9-A0A93CB4462C}"/>
              </a:ext>
            </a:extLst>
          </p:cNvPr>
          <p:cNvSpPr/>
          <p:nvPr/>
        </p:nvSpPr>
        <p:spPr>
          <a:xfrm>
            <a:off x="561862" y="5444415"/>
            <a:ext cx="1212742" cy="716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Database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8991FCEC-3954-4EFD-86E8-D87C324FE600}"/>
              </a:ext>
            </a:extLst>
          </p:cNvPr>
          <p:cNvCxnSpPr>
            <a:stCxn id="58" idx="3"/>
            <a:endCxn id="67" idx="1"/>
          </p:cNvCxnSpPr>
          <p:nvPr/>
        </p:nvCxnSpPr>
        <p:spPr>
          <a:xfrm>
            <a:off x="1774604" y="5802900"/>
            <a:ext cx="401589" cy="12700"/>
          </a:xfrm>
          <a:prstGeom prst="bentConnector3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3FE3F05E-91D0-4D6B-BBD9-606FAE42BC0D}"/>
              </a:ext>
            </a:extLst>
          </p:cNvPr>
          <p:cNvSpPr txBox="1"/>
          <p:nvPr/>
        </p:nvSpPr>
        <p:spPr>
          <a:xfrm>
            <a:off x="9171006" y="432765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message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C14DD65A-6327-4867-B0F1-B4EC1B58F7B0}"/>
              </a:ext>
            </a:extLst>
          </p:cNvPr>
          <p:cNvSpPr txBox="1"/>
          <p:nvPr/>
        </p:nvSpPr>
        <p:spPr>
          <a:xfrm>
            <a:off x="-256637" y="4727094"/>
            <a:ext cx="2693968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messages</a:t>
            </a:r>
          </a:p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on startup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5013A025-A887-41C9-9095-38EC1909836F}"/>
              </a:ext>
            </a:extLst>
          </p:cNvPr>
          <p:cNvSpPr txBox="1"/>
          <p:nvPr/>
        </p:nvSpPr>
        <p:spPr>
          <a:xfrm>
            <a:off x="2990623" y="5414441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message to db</a:t>
            </a:r>
          </a:p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Update message in db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2E8C2C29-7C94-4A58-BEFC-5896DB29300B}"/>
              </a:ext>
            </a:extLst>
          </p:cNvPr>
          <p:cNvSpPr txBox="1"/>
          <p:nvPr/>
        </p:nvSpPr>
        <p:spPr>
          <a:xfrm>
            <a:off x="235359" y="461691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 to send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4CA95C4-FC78-4529-B85A-4DF567151FBA}"/>
              </a:ext>
            </a:extLst>
          </p:cNvPr>
          <p:cNvSpPr txBox="1"/>
          <p:nvPr/>
        </p:nvSpPr>
        <p:spPr>
          <a:xfrm>
            <a:off x="5169739" y="1777122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messages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A66354F0-8ECB-4C37-81BE-1B123F9E3EA2}"/>
              </a:ext>
            </a:extLst>
          </p:cNvPr>
          <p:cNvSpPr txBox="1"/>
          <p:nvPr/>
        </p:nvSpPr>
        <p:spPr>
          <a:xfrm>
            <a:off x="5096110" y="181958"/>
            <a:ext cx="307848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Send message with session id, receive answer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0D817FF6-11A3-495B-92CC-935A371C683E}"/>
              </a:ext>
            </a:extLst>
          </p:cNvPr>
          <p:cNvCxnSpPr>
            <a:cxnSpLocks/>
          </p:cNvCxnSpPr>
          <p:nvPr/>
        </p:nvCxnSpPr>
        <p:spPr>
          <a:xfrm flipV="1">
            <a:off x="4732999" y="831859"/>
            <a:ext cx="3670050" cy="2328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8A0CD288-FE51-41FC-98A9-E2567373C928}"/>
              </a:ext>
            </a:extLst>
          </p:cNvPr>
          <p:cNvSpPr txBox="1"/>
          <p:nvPr/>
        </p:nvSpPr>
        <p:spPr>
          <a:xfrm>
            <a:off x="1276724" y="2636623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Get message to store/update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643D930E-3F97-4855-AEBC-9CC1A8F682B6}"/>
              </a:ext>
            </a:extLst>
          </p:cNvPr>
          <p:cNvCxnSpPr>
            <a:cxnSpLocks/>
            <a:stCxn id="13" idx="2"/>
            <a:endCxn id="80" idx="1"/>
          </p:cNvCxnSpPr>
          <p:nvPr/>
        </p:nvCxnSpPr>
        <p:spPr>
          <a:xfrm rot="5400000">
            <a:off x="2159918" y="-252446"/>
            <a:ext cx="448254" cy="3301169"/>
          </a:xfrm>
          <a:prstGeom prst="bentConnector3">
            <a:avLst>
              <a:gd name="adj1" fmla="val 20056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9835AED9-5E70-4556-9BC9-E46DF64A2039}"/>
              </a:ext>
            </a:extLst>
          </p:cNvPr>
          <p:cNvCxnSpPr>
            <a:cxnSpLocks/>
            <a:stCxn id="14" idx="2"/>
            <a:endCxn id="80" idx="1"/>
          </p:cNvCxnSpPr>
          <p:nvPr/>
        </p:nvCxnSpPr>
        <p:spPr>
          <a:xfrm rot="5400000" flipH="1">
            <a:off x="2149262" y="206464"/>
            <a:ext cx="469565" cy="3301169"/>
          </a:xfrm>
          <a:prstGeom prst="bentConnector3">
            <a:avLst>
              <a:gd name="adj1" fmla="val -23248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5F992E79-1467-4F3F-AF65-E8563308527E}"/>
              </a:ext>
            </a:extLst>
          </p:cNvPr>
          <p:cNvSpPr txBox="1"/>
          <p:nvPr/>
        </p:nvSpPr>
        <p:spPr>
          <a:xfrm>
            <a:off x="454708" y="1531118"/>
            <a:ext cx="3078489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Add / Change messages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0CE80C2-3881-41A3-9BEA-2F0108942D37}"/>
              </a:ext>
            </a:extLst>
          </p:cNvPr>
          <p:cNvSpPr/>
          <p:nvPr/>
        </p:nvSpPr>
        <p:spPr>
          <a:xfrm>
            <a:off x="8317817" y="343948"/>
            <a:ext cx="3078496" cy="2293838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4295798-B1C1-4820-976C-9B11D758D1C4}"/>
              </a:ext>
            </a:extLst>
          </p:cNvPr>
          <p:cNvSpPr/>
          <p:nvPr/>
        </p:nvSpPr>
        <p:spPr>
          <a:xfrm>
            <a:off x="8437843" y="442817"/>
            <a:ext cx="1466326" cy="740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ReceiveService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022402D-3B17-4EAF-B697-1346084E1711}"/>
              </a:ext>
            </a:extLst>
          </p:cNvPr>
          <p:cNvSpPr/>
          <p:nvPr/>
        </p:nvSpPr>
        <p:spPr>
          <a:xfrm>
            <a:off x="8456995" y="1369943"/>
            <a:ext cx="1327148" cy="716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latin typeface="Roboto Medium" panose="02000000000000000000" pitchFamily="2" charset="0"/>
                <a:ea typeface="Roboto Medium" panose="02000000000000000000" pitchFamily="2" charset="0"/>
              </a:rPr>
              <a:t>SendService</a:t>
            </a:r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B052F83-23B1-4DBF-96D0-94CC37C808BC}"/>
              </a:ext>
            </a:extLst>
          </p:cNvPr>
          <p:cNvSpPr/>
          <p:nvPr/>
        </p:nvSpPr>
        <p:spPr>
          <a:xfrm>
            <a:off x="8456995" y="2347432"/>
            <a:ext cx="1334598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Message Manager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45CBBD5F-C17E-4520-B3F3-42C807186540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rot="16200000" flipV="1">
            <a:off x="8992173" y="2215310"/>
            <a:ext cx="260519" cy="3725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A2C8A44-F24E-4A9D-904A-EE9BDAC21285}"/>
              </a:ext>
            </a:extLst>
          </p:cNvPr>
          <p:cNvSpPr/>
          <p:nvPr/>
        </p:nvSpPr>
        <p:spPr>
          <a:xfrm>
            <a:off x="9682174" y="3255788"/>
            <a:ext cx="1716863" cy="537812"/>
          </a:xfrm>
          <a:prstGeom prst="rect">
            <a:avLst/>
          </a:prstGeom>
          <a:effectLst>
            <a:outerShdw blurRad="266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3DFD21D-1F50-4484-984D-2A396F42C0B2}"/>
              </a:ext>
            </a:extLst>
          </p:cNvPr>
          <p:cNvSpPr/>
          <p:nvPr/>
        </p:nvSpPr>
        <p:spPr>
          <a:xfrm>
            <a:off x="9874608" y="2925908"/>
            <a:ext cx="1386909" cy="716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latin typeface="Roboto Medium" panose="02000000000000000000" pitchFamily="2" charset="0"/>
                <a:ea typeface="Roboto Medium" panose="02000000000000000000" pitchFamily="2" charset="0"/>
              </a:rPr>
              <a:t>SessionList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822C2CE-B84F-4764-AB04-F9240E3A2783}"/>
              </a:ext>
            </a:extLst>
          </p:cNvPr>
          <p:cNvCxnSpPr>
            <a:cxnSpLocks/>
            <a:stCxn id="61" idx="3"/>
            <a:endCxn id="68" idx="0"/>
          </p:cNvCxnSpPr>
          <p:nvPr/>
        </p:nvCxnSpPr>
        <p:spPr>
          <a:xfrm>
            <a:off x="9904169" y="813198"/>
            <a:ext cx="663894" cy="2112710"/>
          </a:xfrm>
          <a:prstGeom prst="bentConnector2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C8E24C3A-FD4F-4A9C-AB11-706DE1A09A5E}"/>
              </a:ext>
            </a:extLst>
          </p:cNvPr>
          <p:cNvCxnSpPr>
            <a:cxnSpLocks/>
            <a:endCxn id="64" idx="3"/>
          </p:cNvCxnSpPr>
          <p:nvPr/>
        </p:nvCxnSpPr>
        <p:spPr>
          <a:xfrm rot="10800000" flipV="1">
            <a:off x="9791593" y="1553625"/>
            <a:ext cx="753366" cy="1152292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1E7268DB-FCC5-4C79-B417-83FC4142F6F1}"/>
              </a:ext>
            </a:extLst>
          </p:cNvPr>
          <p:cNvSpPr txBox="1"/>
          <p:nvPr/>
        </p:nvSpPr>
        <p:spPr>
          <a:xfrm>
            <a:off x="9448378" y="1937567"/>
            <a:ext cx="1410271" cy="3385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Yes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266EC6B-9005-4A0D-9D50-F9993949452C}"/>
              </a:ext>
            </a:extLst>
          </p:cNvPr>
          <p:cNvSpPr txBox="1"/>
          <p:nvPr/>
        </p:nvSpPr>
        <p:spPr>
          <a:xfrm>
            <a:off x="10544959" y="1261237"/>
            <a:ext cx="1410271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Session id</a:t>
            </a:r>
          </a:p>
          <a:p>
            <a:pPr algn="ctr"/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Valid?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CA83CDF-5642-42B8-9B77-CB8B18CD4B0D}"/>
              </a:ext>
            </a:extLst>
          </p:cNvPr>
          <p:cNvSpPr txBox="1"/>
          <p:nvPr/>
        </p:nvSpPr>
        <p:spPr>
          <a:xfrm>
            <a:off x="6908596" y="2059310"/>
            <a:ext cx="3078489" cy="276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Poll messages to send to client(id)</a:t>
            </a:r>
            <a:endParaRPr lang="de-DE" sz="140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Breitbild</PresentationFormat>
  <Paragraphs>140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 Medium</vt:lpstr>
      <vt:lpstr>Office</vt:lpstr>
      <vt:lpstr>RSA-App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RSA-App</dc:title>
  <dc:creator>Henri Hollmann</dc:creator>
  <cp:lastModifiedBy>Henri Hollmann</cp:lastModifiedBy>
  <cp:revision>41</cp:revision>
  <dcterms:created xsi:type="dcterms:W3CDTF">2020-07-05T21:59:53Z</dcterms:created>
  <dcterms:modified xsi:type="dcterms:W3CDTF">2020-07-06T17:40:50Z</dcterms:modified>
</cp:coreProperties>
</file>