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9.png" ContentType="image/png"/>
  <Override PartName="/ppt/media/image10.png" ContentType="image/png"/>
  <Override PartName="/ppt/media/image8.jpeg" ContentType="image/jpeg"/>
  <Override PartName="/ppt/media/image17.png" ContentType="image/png"/>
  <Override PartName="/ppt/media/image22.png" ContentType="image/png"/>
  <Override PartName="/ppt/media/image16.jpeg" ContentType="image/jpeg"/>
  <Override PartName="/ppt/media/image1.jpeg" ContentType="image/jpeg"/>
  <Override PartName="/ppt/media/image13.jpeg" ContentType="image/jpeg"/>
  <Override PartName="/ppt/media/image11.png" ContentType="image/png"/>
  <Override PartName="/ppt/media/image21.png" ContentType="image/png"/>
  <Override PartName="/ppt/media/image3.jpeg" ContentType="image/jpeg"/>
  <Override PartName="/ppt/media/image6.jpeg" ContentType="image/jpeg"/>
  <Override PartName="/ppt/media/image4.png" ContentType="image/png"/>
  <Override PartName="/ppt/media/image12.jpeg" ContentType="image/jpeg"/>
  <Override PartName="/ppt/media/image19.png" ContentType="image/png"/>
  <Override PartName="/ppt/media/image14.png" ContentType="image/png"/>
  <Override PartName="/ppt/media/image7.jpeg" ContentType="image/jpeg"/>
  <Override PartName="/ppt/media/image15.png" ContentType="image/png"/>
  <Override PartName="/ppt/media/image2.jpeg" ContentType="image/jpeg"/>
  <Override PartName="/ppt/media/image18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691812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59776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59776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59776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59776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531720" y="1525320"/>
            <a:ext cx="9627120" cy="360"/>
          </a:xfrm>
          <a:prstGeom prst="line">
            <a:avLst/>
          </a:prstGeom>
          <a:ln w="12600">
            <a:solidFill>
              <a:srgbClr val="88888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23600" y="7198560"/>
            <a:ext cx="16927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Image 1" descr=""/>
          <p:cNvPicPr/>
          <p:nvPr/>
        </p:nvPicPr>
        <p:blipFill>
          <a:blip r:embed="rId2"/>
          <a:stretch/>
        </p:blipFill>
        <p:spPr>
          <a:xfrm>
            <a:off x="28800" y="6944760"/>
            <a:ext cx="709200" cy="615600"/>
          </a:xfrm>
          <a:prstGeom prst="rect">
            <a:avLst/>
          </a:prstGeom>
          <a:ln>
            <a:noFill/>
          </a:ln>
        </p:spPr>
      </p:pic>
      <p:pic>
        <p:nvPicPr>
          <p:cNvPr id="3" name="Image 2" descr=""/>
          <p:cNvPicPr/>
          <p:nvPr/>
        </p:nvPicPr>
        <p:blipFill>
          <a:blip r:embed="rId3"/>
          <a:stretch/>
        </p:blipFill>
        <p:spPr>
          <a:xfrm>
            <a:off x="9825480" y="7086600"/>
            <a:ext cx="783360" cy="417600"/>
          </a:xfrm>
          <a:prstGeom prst="rect">
            <a:avLst/>
          </a:prstGeom>
          <a:ln>
            <a:noFill/>
          </a:ln>
        </p:spPr>
      </p:pic>
      <p:pic>
        <p:nvPicPr>
          <p:cNvPr id="4" name="Image 3" descr=""/>
          <p:cNvPicPr/>
          <p:nvPr/>
        </p:nvPicPr>
        <p:blipFill>
          <a:blip r:embed="rId4"/>
          <a:stretch/>
        </p:blipFill>
        <p:spPr>
          <a:xfrm>
            <a:off x="8079480" y="7086600"/>
            <a:ext cx="1686240" cy="4176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531720" y="1525320"/>
            <a:ext cx="9627120" cy="360"/>
          </a:xfrm>
          <a:prstGeom prst="line">
            <a:avLst/>
          </a:prstGeom>
          <a:ln w="12600">
            <a:solidFill>
              <a:srgbClr val="88888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723600" y="7198560"/>
            <a:ext cx="16927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Image 42" descr=""/>
          <p:cNvPicPr/>
          <p:nvPr/>
        </p:nvPicPr>
        <p:blipFill>
          <a:blip r:embed="rId2"/>
          <a:stretch/>
        </p:blipFill>
        <p:spPr>
          <a:xfrm>
            <a:off x="28800" y="6944760"/>
            <a:ext cx="709200" cy="615600"/>
          </a:xfrm>
          <a:prstGeom prst="rect">
            <a:avLst/>
          </a:prstGeom>
          <a:ln>
            <a:noFill/>
          </a:ln>
        </p:spPr>
      </p:pic>
      <p:pic>
        <p:nvPicPr>
          <p:cNvPr id="44" name="Image 43" descr=""/>
          <p:cNvPicPr/>
          <p:nvPr/>
        </p:nvPicPr>
        <p:blipFill>
          <a:blip r:embed="rId3"/>
          <a:stretch/>
        </p:blipFill>
        <p:spPr>
          <a:xfrm>
            <a:off x="9825480" y="7086600"/>
            <a:ext cx="783360" cy="417600"/>
          </a:xfrm>
          <a:prstGeom prst="rect">
            <a:avLst/>
          </a:prstGeom>
          <a:ln>
            <a:noFill/>
          </a:ln>
        </p:spPr>
      </p:pic>
      <p:pic>
        <p:nvPicPr>
          <p:cNvPr id="45" name="Image 44" descr=""/>
          <p:cNvPicPr/>
          <p:nvPr/>
        </p:nvPicPr>
        <p:blipFill>
          <a:blip r:embed="rId4"/>
          <a:stretch/>
        </p:blipFill>
        <p:spPr>
          <a:xfrm>
            <a:off x="8079480" y="7086600"/>
            <a:ext cx="1686240" cy="417600"/>
          </a:xfrm>
          <a:prstGeom prst="rect">
            <a:avLst/>
          </a:prstGeom>
          <a:ln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jpe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12" descr=""/>
          <p:cNvPicPr/>
          <p:nvPr/>
        </p:nvPicPr>
        <p:blipFill>
          <a:blip r:embed="rId1"/>
          <a:stretch/>
        </p:blipFill>
        <p:spPr>
          <a:xfrm>
            <a:off x="278640" y="73440"/>
            <a:ext cx="2958840" cy="2253240"/>
          </a:xfrm>
          <a:prstGeom prst="rect">
            <a:avLst/>
          </a:prstGeom>
          <a:ln>
            <a:noFill/>
          </a:ln>
        </p:spPr>
      </p:pic>
      <p:pic>
        <p:nvPicPr>
          <p:cNvPr id="83" name="Image 13" descr=""/>
          <p:cNvPicPr/>
          <p:nvPr/>
        </p:nvPicPr>
        <p:blipFill>
          <a:blip r:embed="rId2"/>
          <a:stretch/>
        </p:blipFill>
        <p:spPr>
          <a:xfrm>
            <a:off x="7500960" y="140040"/>
            <a:ext cx="2662560" cy="657360"/>
          </a:xfrm>
          <a:prstGeom prst="rect">
            <a:avLst/>
          </a:prstGeom>
          <a:ln>
            <a:noFill/>
          </a:ln>
        </p:spPr>
      </p:pic>
      <p:pic>
        <p:nvPicPr>
          <p:cNvPr id="84" name="Image 14" descr=""/>
          <p:cNvPicPr/>
          <p:nvPr/>
        </p:nvPicPr>
        <p:blipFill>
          <a:blip r:embed="rId3"/>
          <a:stretch/>
        </p:blipFill>
        <p:spPr>
          <a:xfrm>
            <a:off x="7500960" y="868320"/>
            <a:ext cx="2662560" cy="14079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504360" y="3276360"/>
            <a:ext cx="9626040" cy="9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19afff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Title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Image 14" descr=""/>
          <p:cNvPicPr/>
          <p:nvPr/>
        </p:nvPicPr>
        <p:blipFill>
          <a:blip r:embed="rId4"/>
          <a:stretch/>
        </p:blipFill>
        <p:spPr>
          <a:xfrm>
            <a:off x="792000" y="5220000"/>
            <a:ext cx="1849320" cy="557280"/>
          </a:xfrm>
          <a:prstGeom prst="rect">
            <a:avLst/>
          </a:prstGeom>
          <a:ln>
            <a:noFill/>
          </a:ln>
        </p:spPr>
      </p:pic>
      <p:pic>
        <p:nvPicPr>
          <p:cNvPr id="87" name="Image 15" descr=""/>
          <p:cNvPicPr/>
          <p:nvPr/>
        </p:nvPicPr>
        <p:blipFill>
          <a:blip r:embed="rId5"/>
          <a:stretch/>
        </p:blipFill>
        <p:spPr>
          <a:xfrm>
            <a:off x="815760" y="5909760"/>
            <a:ext cx="1151280" cy="362880"/>
          </a:xfrm>
          <a:prstGeom prst="rect">
            <a:avLst/>
          </a:prstGeom>
          <a:ln>
            <a:noFill/>
          </a:ln>
        </p:spPr>
      </p:pic>
      <p:pic>
        <p:nvPicPr>
          <p:cNvPr id="88" name="Image 16" descr=""/>
          <p:cNvPicPr/>
          <p:nvPr/>
        </p:nvPicPr>
        <p:blipFill>
          <a:blip r:embed="rId6"/>
          <a:stretch/>
        </p:blipFill>
        <p:spPr>
          <a:xfrm>
            <a:off x="763920" y="6346440"/>
            <a:ext cx="1935360" cy="528840"/>
          </a:xfrm>
          <a:prstGeom prst="rect">
            <a:avLst/>
          </a:prstGeom>
          <a:ln>
            <a:noFill/>
          </a:ln>
        </p:spPr>
      </p:pic>
      <p:pic>
        <p:nvPicPr>
          <p:cNvPr id="89" name="Image 18" descr=""/>
          <p:cNvPicPr/>
          <p:nvPr/>
        </p:nvPicPr>
        <p:blipFill>
          <a:blip r:embed="rId7"/>
          <a:stretch/>
        </p:blipFill>
        <p:spPr>
          <a:xfrm>
            <a:off x="5904000" y="5652000"/>
            <a:ext cx="1378080" cy="305640"/>
          </a:xfrm>
          <a:prstGeom prst="rect">
            <a:avLst/>
          </a:prstGeom>
          <a:ln>
            <a:noFill/>
          </a:ln>
        </p:spPr>
      </p:pic>
      <p:pic>
        <p:nvPicPr>
          <p:cNvPr id="90" name="Image 19" descr=""/>
          <p:cNvPicPr/>
          <p:nvPr/>
        </p:nvPicPr>
        <p:blipFill>
          <a:blip r:embed="rId8"/>
          <a:stretch/>
        </p:blipFill>
        <p:spPr>
          <a:xfrm>
            <a:off x="5580000" y="6300000"/>
            <a:ext cx="1998720" cy="389520"/>
          </a:xfrm>
          <a:prstGeom prst="rect">
            <a:avLst/>
          </a:prstGeom>
          <a:ln>
            <a:noFill/>
          </a:ln>
        </p:spPr>
      </p:pic>
      <p:pic>
        <p:nvPicPr>
          <p:cNvPr id="91" name="Image 20" descr=""/>
          <p:cNvPicPr/>
          <p:nvPr/>
        </p:nvPicPr>
        <p:blipFill>
          <a:blip r:embed="rId9"/>
          <a:stretch/>
        </p:blipFill>
        <p:spPr>
          <a:xfrm>
            <a:off x="8316000" y="5274000"/>
            <a:ext cx="1511280" cy="539280"/>
          </a:xfrm>
          <a:prstGeom prst="rect">
            <a:avLst/>
          </a:prstGeom>
          <a:ln>
            <a:noFill/>
          </a:ln>
        </p:spPr>
      </p:pic>
      <p:pic>
        <p:nvPicPr>
          <p:cNvPr id="92" name="Image 21" descr=""/>
          <p:cNvPicPr/>
          <p:nvPr/>
        </p:nvPicPr>
        <p:blipFill>
          <a:blip r:embed="rId10"/>
          <a:stretch/>
        </p:blipFill>
        <p:spPr>
          <a:xfrm>
            <a:off x="8244000" y="5652000"/>
            <a:ext cx="1727280" cy="1003680"/>
          </a:xfrm>
          <a:prstGeom prst="rect">
            <a:avLst/>
          </a:prstGeom>
          <a:ln>
            <a:noFill/>
          </a:ln>
        </p:spPr>
      </p:pic>
      <p:pic>
        <p:nvPicPr>
          <p:cNvPr id="93" name="Image 22" descr=""/>
          <p:cNvPicPr/>
          <p:nvPr/>
        </p:nvPicPr>
        <p:blipFill>
          <a:blip r:embed="rId11"/>
          <a:stretch/>
        </p:blipFill>
        <p:spPr>
          <a:xfrm>
            <a:off x="8460000" y="6444000"/>
            <a:ext cx="1295280" cy="417600"/>
          </a:xfrm>
          <a:prstGeom prst="rect">
            <a:avLst/>
          </a:prstGeom>
          <a:ln>
            <a:noFill/>
          </a:ln>
        </p:spPr>
      </p:pic>
      <p:pic>
        <p:nvPicPr>
          <p:cNvPr id="94" name="Image 94" descr=""/>
          <p:cNvPicPr/>
          <p:nvPr/>
        </p:nvPicPr>
        <p:blipFill>
          <a:blip r:embed="rId12"/>
          <a:stretch/>
        </p:blipFill>
        <p:spPr>
          <a:xfrm>
            <a:off x="3684600" y="5842800"/>
            <a:ext cx="1079640" cy="12092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13"/>
          <a:stretch/>
        </p:blipFill>
        <p:spPr>
          <a:xfrm>
            <a:off x="3528000" y="5274000"/>
            <a:ext cx="1512000" cy="63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33520" y="300960"/>
            <a:ext cx="96213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009d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Title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33520" y="1767960"/>
            <a:ext cx="96213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77b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&lt;the first level&gt;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800" spc="-1" strike="noStrike">
                <a:solidFill>
                  <a:srgbClr val="009d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 2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 3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000" spc="-1" strike="noStrike">
                <a:solidFill>
                  <a:srgbClr val="0077b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 4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9d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 5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 6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77b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 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77206</TotalTime>
  <Application>LibreOffice/5.1.6.2$Linux_X86_64 LibreOffice_project/10m0$Build-2</Application>
  <Words>19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diverse</dc:creator>
  <dc:description/>
  <dc:language>fr-FR</dc:language>
  <cp:lastModifiedBy/>
  <cp:lastPrinted>2010-12-09T20:53:13Z</cp:lastPrinted>
  <dcterms:modified xsi:type="dcterms:W3CDTF">2017-12-04T14:46:34Z</dcterms:modified>
  <cp:revision>548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