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2" r:id="rId6"/>
  </p:sldMasterIdLst>
  <p:notesMasterIdLst>
    <p:notesMasterId r:id="rId23"/>
  </p:notesMasterIdLst>
  <p:handoutMasterIdLst>
    <p:handoutMasterId r:id="rId24"/>
  </p:handoutMasterIdLst>
  <p:sldIdLst>
    <p:sldId id="311" r:id="rId7"/>
    <p:sldId id="270" r:id="rId8"/>
    <p:sldId id="301" r:id="rId9"/>
    <p:sldId id="306" r:id="rId10"/>
    <p:sldId id="278" r:id="rId11"/>
    <p:sldId id="280" r:id="rId12"/>
    <p:sldId id="276" r:id="rId13"/>
    <p:sldId id="303" r:id="rId14"/>
    <p:sldId id="274" r:id="rId15"/>
    <p:sldId id="308" r:id="rId16"/>
    <p:sldId id="296" r:id="rId17"/>
    <p:sldId id="299" r:id="rId18"/>
    <p:sldId id="297" r:id="rId19"/>
    <p:sldId id="312" r:id="rId20"/>
    <p:sldId id="310" r:id="rId21"/>
    <p:sldId id="309" r:id="rId22"/>
  </p:sldIdLst>
  <p:sldSz cx="10080625" cy="5670550"/>
  <p:notesSz cx="7559675" cy="10691813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D8B20C-29A1-4417-9A73-ABC14DA66183}" v="201" dt="2020-02-05T10:03:00.9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250" autoAdjust="0"/>
  </p:normalViewPr>
  <p:slideViewPr>
    <p:cSldViewPr snapToGrid="0">
      <p:cViewPr varScale="1">
        <p:scale>
          <a:sx n="77" d="100"/>
          <a:sy n="77" d="100"/>
        </p:scale>
        <p:origin x="724" y="56"/>
      </p:cViewPr>
      <p:guideLst/>
    </p:cSldViewPr>
  </p:slideViewPr>
  <p:outlineViewPr>
    <p:cViewPr>
      <p:scale>
        <a:sx n="33" d="100"/>
        <a:sy n="33" d="100"/>
      </p:scale>
      <p:origin x="0" y="-92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k Chauvel" userId="710d542e-b524-49c2-8c3f-bef8e8559b3d" providerId="ADAL" clId="{E2D8B20C-29A1-4417-9A73-ABC14DA66183}"/>
    <pc:docChg chg="undo custSel addSld delSld modSld sldOrd">
      <pc:chgData name="Franck Chauvel" userId="710d542e-b524-49c2-8c3f-bef8e8559b3d" providerId="ADAL" clId="{E2D8B20C-29A1-4417-9A73-ABC14DA66183}" dt="2020-02-05T17:49:14.881" v="3655" actId="14100"/>
      <pc:docMkLst>
        <pc:docMk/>
      </pc:docMkLst>
      <pc:sldChg chg="modSp del">
        <pc:chgData name="Franck Chauvel" userId="710d542e-b524-49c2-8c3f-bef8e8559b3d" providerId="ADAL" clId="{E2D8B20C-29A1-4417-9A73-ABC14DA66183}" dt="2020-02-04T18:11:34.524" v="2342" actId="47"/>
        <pc:sldMkLst>
          <pc:docMk/>
          <pc:sldMk cId="0" sldId="256"/>
        </pc:sldMkLst>
        <pc:spChg chg="mod">
          <ac:chgData name="Franck Chauvel" userId="710d542e-b524-49c2-8c3f-bef8e8559b3d" providerId="ADAL" clId="{E2D8B20C-29A1-4417-9A73-ABC14DA66183}" dt="2020-01-28T13:22:43.441" v="155" actId="27636"/>
          <ac:spMkLst>
            <pc:docMk/>
            <pc:sldMk cId="0" sldId="256"/>
            <ac:spMk id="2" creationId="{FDB12747-0D5E-4877-B88D-6D6DB144EF59}"/>
          </ac:spMkLst>
        </pc:spChg>
        <pc:spChg chg="mod">
          <ac:chgData name="Franck Chauvel" userId="710d542e-b524-49c2-8c3f-bef8e8559b3d" providerId="ADAL" clId="{E2D8B20C-29A1-4417-9A73-ABC14DA66183}" dt="2020-01-28T14:02:43.311" v="601" actId="20577"/>
          <ac:spMkLst>
            <pc:docMk/>
            <pc:sldMk cId="0" sldId="256"/>
            <ac:spMk id="3" creationId="{BD04FC66-4E69-497E-B70C-18A2925BB552}"/>
          </ac:spMkLst>
        </pc:spChg>
      </pc:sldChg>
      <pc:sldChg chg="modSp del ord">
        <pc:chgData name="Franck Chauvel" userId="710d542e-b524-49c2-8c3f-bef8e8559b3d" providerId="ADAL" clId="{E2D8B20C-29A1-4417-9A73-ABC14DA66183}" dt="2020-01-28T14:07:06.885" v="696" actId="47"/>
        <pc:sldMkLst>
          <pc:docMk/>
          <pc:sldMk cId="0" sldId="257"/>
        </pc:sldMkLst>
        <pc:spChg chg="mod">
          <ac:chgData name="Franck Chauvel" userId="710d542e-b524-49c2-8c3f-bef8e8559b3d" providerId="ADAL" clId="{E2D8B20C-29A1-4417-9A73-ABC14DA66183}" dt="2020-01-28T13:22:43.441" v="155" actId="27636"/>
          <ac:spMkLst>
            <pc:docMk/>
            <pc:sldMk cId="0" sldId="257"/>
            <ac:spMk id="2" creationId="{4C091357-6DDD-4D0B-B048-CD0CE8F8B641}"/>
          </ac:spMkLst>
        </pc:spChg>
        <pc:spChg chg="mod">
          <ac:chgData name="Franck Chauvel" userId="710d542e-b524-49c2-8c3f-bef8e8559b3d" providerId="ADAL" clId="{E2D8B20C-29A1-4417-9A73-ABC14DA66183}" dt="2020-01-28T13:22:43.441" v="155" actId="27636"/>
          <ac:spMkLst>
            <pc:docMk/>
            <pc:sldMk cId="0" sldId="257"/>
            <ac:spMk id="3" creationId="{04F3718C-5FDF-4DE1-B253-F7DB6E188375}"/>
          </ac:spMkLst>
        </pc:spChg>
      </pc:sldChg>
      <pc:sldChg chg="modSp del">
        <pc:chgData name="Franck Chauvel" userId="710d542e-b524-49c2-8c3f-bef8e8559b3d" providerId="ADAL" clId="{E2D8B20C-29A1-4417-9A73-ABC14DA66183}" dt="2020-01-28T14:07:06.885" v="696" actId="47"/>
        <pc:sldMkLst>
          <pc:docMk/>
          <pc:sldMk cId="0" sldId="258"/>
        </pc:sldMkLst>
        <pc:spChg chg="mod">
          <ac:chgData name="Franck Chauvel" userId="710d542e-b524-49c2-8c3f-bef8e8559b3d" providerId="ADAL" clId="{E2D8B20C-29A1-4417-9A73-ABC14DA66183}" dt="2020-01-28T13:22:43.441" v="155" actId="27636"/>
          <ac:spMkLst>
            <pc:docMk/>
            <pc:sldMk cId="0" sldId="258"/>
            <ac:spMk id="2" creationId="{66EEF48A-D362-4953-89CD-34B17D3A5DFE}"/>
          </ac:spMkLst>
        </pc:spChg>
        <pc:spChg chg="mod">
          <ac:chgData name="Franck Chauvel" userId="710d542e-b524-49c2-8c3f-bef8e8559b3d" providerId="ADAL" clId="{E2D8B20C-29A1-4417-9A73-ABC14DA66183}" dt="2020-01-28T13:22:43.441" v="155" actId="27636"/>
          <ac:spMkLst>
            <pc:docMk/>
            <pc:sldMk cId="0" sldId="258"/>
            <ac:spMk id="3" creationId="{80AC41AE-3D20-47C8-B767-C4313F728465}"/>
          </ac:spMkLst>
        </pc:spChg>
        <pc:spChg chg="mod">
          <ac:chgData name="Franck Chauvel" userId="710d542e-b524-49c2-8c3f-bef8e8559b3d" providerId="ADAL" clId="{E2D8B20C-29A1-4417-9A73-ABC14DA66183}" dt="2020-01-28T13:22:43.441" v="155" actId="27636"/>
          <ac:spMkLst>
            <pc:docMk/>
            <pc:sldMk cId="0" sldId="258"/>
            <ac:spMk id="4" creationId="{0EB43F12-6683-43C5-94E4-3EBD0E2B2ACC}"/>
          </ac:spMkLst>
        </pc:spChg>
      </pc:sldChg>
      <pc:sldChg chg="modSp del">
        <pc:chgData name="Franck Chauvel" userId="710d542e-b524-49c2-8c3f-bef8e8559b3d" providerId="ADAL" clId="{E2D8B20C-29A1-4417-9A73-ABC14DA66183}" dt="2020-01-28T14:07:06.885" v="696" actId="47"/>
        <pc:sldMkLst>
          <pc:docMk/>
          <pc:sldMk cId="0" sldId="259"/>
        </pc:sldMkLst>
        <pc:spChg chg="mod">
          <ac:chgData name="Franck Chauvel" userId="710d542e-b524-49c2-8c3f-bef8e8559b3d" providerId="ADAL" clId="{E2D8B20C-29A1-4417-9A73-ABC14DA66183}" dt="2020-01-28T13:22:43.441" v="155" actId="27636"/>
          <ac:spMkLst>
            <pc:docMk/>
            <pc:sldMk cId="0" sldId="259"/>
            <ac:spMk id="2" creationId="{1482BFA6-E0D8-4342-B8AF-651CF281AEB1}"/>
          </ac:spMkLst>
        </pc:spChg>
        <pc:spChg chg="mod">
          <ac:chgData name="Franck Chauvel" userId="710d542e-b524-49c2-8c3f-bef8e8559b3d" providerId="ADAL" clId="{E2D8B20C-29A1-4417-9A73-ABC14DA66183}" dt="2020-01-28T13:22:43.441" v="155" actId="27636"/>
          <ac:spMkLst>
            <pc:docMk/>
            <pc:sldMk cId="0" sldId="259"/>
            <ac:spMk id="3" creationId="{270CC57F-2093-43F9-8F52-BADCF874C038}"/>
          </ac:spMkLst>
        </pc:spChg>
      </pc:sldChg>
      <pc:sldChg chg="modSp del">
        <pc:chgData name="Franck Chauvel" userId="710d542e-b524-49c2-8c3f-bef8e8559b3d" providerId="ADAL" clId="{E2D8B20C-29A1-4417-9A73-ABC14DA66183}" dt="2020-01-28T14:07:06.885" v="696" actId="47"/>
        <pc:sldMkLst>
          <pc:docMk/>
          <pc:sldMk cId="0" sldId="260"/>
        </pc:sldMkLst>
        <pc:spChg chg="mod">
          <ac:chgData name="Franck Chauvel" userId="710d542e-b524-49c2-8c3f-bef8e8559b3d" providerId="ADAL" clId="{E2D8B20C-29A1-4417-9A73-ABC14DA66183}" dt="2020-01-28T13:22:43.441" v="155" actId="27636"/>
          <ac:spMkLst>
            <pc:docMk/>
            <pc:sldMk cId="0" sldId="260"/>
            <ac:spMk id="2" creationId="{F2D53E2D-4DDD-4E8B-9354-2DDAD0979740}"/>
          </ac:spMkLst>
        </pc:spChg>
        <pc:spChg chg="mod">
          <ac:chgData name="Franck Chauvel" userId="710d542e-b524-49c2-8c3f-bef8e8559b3d" providerId="ADAL" clId="{E2D8B20C-29A1-4417-9A73-ABC14DA66183}" dt="2020-01-28T13:22:43.441" v="155" actId="27636"/>
          <ac:spMkLst>
            <pc:docMk/>
            <pc:sldMk cId="0" sldId="260"/>
            <ac:spMk id="3" creationId="{9DC918CE-56E1-4243-89CC-669F79393864}"/>
          </ac:spMkLst>
        </pc:spChg>
        <pc:spChg chg="mod">
          <ac:chgData name="Franck Chauvel" userId="710d542e-b524-49c2-8c3f-bef8e8559b3d" providerId="ADAL" clId="{E2D8B20C-29A1-4417-9A73-ABC14DA66183}" dt="2020-01-28T13:22:43.441" v="155" actId="27636"/>
          <ac:spMkLst>
            <pc:docMk/>
            <pc:sldMk cId="0" sldId="260"/>
            <ac:spMk id="4" creationId="{9358AC92-6D02-47DA-A100-3756E6D4C87D}"/>
          </ac:spMkLst>
        </pc:spChg>
      </pc:sldChg>
      <pc:sldChg chg="modSp del">
        <pc:chgData name="Franck Chauvel" userId="710d542e-b524-49c2-8c3f-bef8e8559b3d" providerId="ADAL" clId="{E2D8B20C-29A1-4417-9A73-ABC14DA66183}" dt="2020-01-28T14:07:06.885" v="696" actId="47"/>
        <pc:sldMkLst>
          <pc:docMk/>
          <pc:sldMk cId="0" sldId="261"/>
        </pc:sldMkLst>
        <pc:spChg chg="mod">
          <ac:chgData name="Franck Chauvel" userId="710d542e-b524-49c2-8c3f-bef8e8559b3d" providerId="ADAL" clId="{E2D8B20C-29A1-4417-9A73-ABC14DA66183}" dt="2020-01-28T13:22:43.441" v="155" actId="27636"/>
          <ac:spMkLst>
            <pc:docMk/>
            <pc:sldMk cId="0" sldId="261"/>
            <ac:spMk id="2" creationId="{607B26C5-B471-4302-8132-0DF78F7B9BDD}"/>
          </ac:spMkLst>
        </pc:spChg>
        <pc:spChg chg="mod">
          <ac:chgData name="Franck Chauvel" userId="710d542e-b524-49c2-8c3f-bef8e8559b3d" providerId="ADAL" clId="{E2D8B20C-29A1-4417-9A73-ABC14DA66183}" dt="2020-01-28T13:22:43.441" v="155" actId="27636"/>
          <ac:spMkLst>
            <pc:docMk/>
            <pc:sldMk cId="0" sldId="261"/>
            <ac:spMk id="3" creationId="{DCFEC82A-FEF6-4ECC-9855-F59CDBDFF7C9}"/>
          </ac:spMkLst>
        </pc:spChg>
        <pc:spChg chg="mod">
          <ac:chgData name="Franck Chauvel" userId="710d542e-b524-49c2-8c3f-bef8e8559b3d" providerId="ADAL" clId="{E2D8B20C-29A1-4417-9A73-ABC14DA66183}" dt="2020-01-28T13:22:43.441" v="155" actId="27636"/>
          <ac:spMkLst>
            <pc:docMk/>
            <pc:sldMk cId="0" sldId="261"/>
            <ac:spMk id="4" creationId="{5C4F2993-7FD4-4AEC-BA30-DEBFFA9AFE54}"/>
          </ac:spMkLst>
        </pc:spChg>
      </pc:sldChg>
      <pc:sldChg chg="modSp del">
        <pc:chgData name="Franck Chauvel" userId="710d542e-b524-49c2-8c3f-bef8e8559b3d" providerId="ADAL" clId="{E2D8B20C-29A1-4417-9A73-ABC14DA66183}" dt="2020-01-28T14:07:06.885" v="696" actId="47"/>
        <pc:sldMkLst>
          <pc:docMk/>
          <pc:sldMk cId="0" sldId="262"/>
        </pc:sldMkLst>
        <pc:spChg chg="mod">
          <ac:chgData name="Franck Chauvel" userId="710d542e-b524-49c2-8c3f-bef8e8559b3d" providerId="ADAL" clId="{E2D8B20C-29A1-4417-9A73-ABC14DA66183}" dt="2020-01-28T13:22:43.441" v="155" actId="27636"/>
          <ac:spMkLst>
            <pc:docMk/>
            <pc:sldMk cId="0" sldId="262"/>
            <ac:spMk id="2" creationId="{296DEEC0-9415-4C62-96C0-38058A6C187C}"/>
          </ac:spMkLst>
        </pc:spChg>
        <pc:spChg chg="mod">
          <ac:chgData name="Franck Chauvel" userId="710d542e-b524-49c2-8c3f-bef8e8559b3d" providerId="ADAL" clId="{E2D8B20C-29A1-4417-9A73-ABC14DA66183}" dt="2020-01-28T13:22:43.441" v="155" actId="27636"/>
          <ac:spMkLst>
            <pc:docMk/>
            <pc:sldMk cId="0" sldId="262"/>
            <ac:spMk id="3" creationId="{61C25584-9CDC-4ADA-99EB-2649EA55C66E}"/>
          </ac:spMkLst>
        </pc:spChg>
        <pc:spChg chg="mod">
          <ac:chgData name="Franck Chauvel" userId="710d542e-b524-49c2-8c3f-bef8e8559b3d" providerId="ADAL" clId="{E2D8B20C-29A1-4417-9A73-ABC14DA66183}" dt="2020-01-28T13:22:43.441" v="155" actId="27636"/>
          <ac:spMkLst>
            <pc:docMk/>
            <pc:sldMk cId="0" sldId="262"/>
            <ac:spMk id="4" creationId="{5555C3E9-FE88-4C01-B47D-81A3BECFA711}"/>
          </ac:spMkLst>
        </pc:spChg>
      </pc:sldChg>
      <pc:sldChg chg="modSp del">
        <pc:chgData name="Franck Chauvel" userId="710d542e-b524-49c2-8c3f-bef8e8559b3d" providerId="ADAL" clId="{E2D8B20C-29A1-4417-9A73-ABC14DA66183}" dt="2020-01-28T14:07:06.885" v="696" actId="47"/>
        <pc:sldMkLst>
          <pc:docMk/>
          <pc:sldMk cId="0" sldId="263"/>
        </pc:sldMkLst>
        <pc:spChg chg="mod">
          <ac:chgData name="Franck Chauvel" userId="710d542e-b524-49c2-8c3f-bef8e8559b3d" providerId="ADAL" clId="{E2D8B20C-29A1-4417-9A73-ABC14DA66183}" dt="2020-01-28T13:22:43.441" v="155" actId="27636"/>
          <ac:spMkLst>
            <pc:docMk/>
            <pc:sldMk cId="0" sldId="263"/>
            <ac:spMk id="2" creationId="{BB9D00A3-67C4-4FED-BAC9-524970BCD42E}"/>
          </ac:spMkLst>
        </pc:spChg>
        <pc:spChg chg="mod">
          <ac:chgData name="Franck Chauvel" userId="710d542e-b524-49c2-8c3f-bef8e8559b3d" providerId="ADAL" clId="{E2D8B20C-29A1-4417-9A73-ABC14DA66183}" dt="2020-01-28T13:22:43.441" v="155" actId="27636"/>
          <ac:spMkLst>
            <pc:docMk/>
            <pc:sldMk cId="0" sldId="263"/>
            <ac:spMk id="3" creationId="{C6866B27-7857-448B-B5E0-23206F189774}"/>
          </ac:spMkLst>
        </pc:spChg>
      </pc:sldChg>
      <pc:sldChg chg="modSp del">
        <pc:chgData name="Franck Chauvel" userId="710d542e-b524-49c2-8c3f-bef8e8559b3d" providerId="ADAL" clId="{E2D8B20C-29A1-4417-9A73-ABC14DA66183}" dt="2020-01-28T14:07:06.885" v="696" actId="47"/>
        <pc:sldMkLst>
          <pc:docMk/>
          <pc:sldMk cId="0" sldId="264"/>
        </pc:sldMkLst>
        <pc:spChg chg="mod">
          <ac:chgData name="Franck Chauvel" userId="710d542e-b524-49c2-8c3f-bef8e8559b3d" providerId="ADAL" clId="{E2D8B20C-29A1-4417-9A73-ABC14DA66183}" dt="2020-01-28T13:22:43.441" v="155" actId="27636"/>
          <ac:spMkLst>
            <pc:docMk/>
            <pc:sldMk cId="0" sldId="264"/>
            <ac:spMk id="2" creationId="{9336C484-60FC-40C5-B031-DFC11859C44D}"/>
          </ac:spMkLst>
        </pc:spChg>
        <pc:spChg chg="mod">
          <ac:chgData name="Franck Chauvel" userId="710d542e-b524-49c2-8c3f-bef8e8559b3d" providerId="ADAL" clId="{E2D8B20C-29A1-4417-9A73-ABC14DA66183}" dt="2020-01-28T13:22:43.441" v="155" actId="27636"/>
          <ac:spMkLst>
            <pc:docMk/>
            <pc:sldMk cId="0" sldId="264"/>
            <ac:spMk id="3" creationId="{76D1F085-1AF9-47F2-A406-461C476C8EE6}"/>
          </ac:spMkLst>
        </pc:spChg>
      </pc:sldChg>
      <pc:sldChg chg="modSp del">
        <pc:chgData name="Franck Chauvel" userId="710d542e-b524-49c2-8c3f-bef8e8559b3d" providerId="ADAL" clId="{E2D8B20C-29A1-4417-9A73-ABC14DA66183}" dt="2020-01-28T14:07:06.885" v="696" actId="47"/>
        <pc:sldMkLst>
          <pc:docMk/>
          <pc:sldMk cId="0" sldId="265"/>
        </pc:sldMkLst>
        <pc:spChg chg="mod">
          <ac:chgData name="Franck Chauvel" userId="710d542e-b524-49c2-8c3f-bef8e8559b3d" providerId="ADAL" clId="{E2D8B20C-29A1-4417-9A73-ABC14DA66183}" dt="2020-01-28T13:22:43.441" v="155" actId="27636"/>
          <ac:spMkLst>
            <pc:docMk/>
            <pc:sldMk cId="0" sldId="265"/>
            <ac:spMk id="2" creationId="{FCE01870-CAA3-4DBE-A4B2-121596F6F3D4}"/>
          </ac:spMkLst>
        </pc:spChg>
        <pc:spChg chg="mod">
          <ac:chgData name="Franck Chauvel" userId="710d542e-b524-49c2-8c3f-bef8e8559b3d" providerId="ADAL" clId="{E2D8B20C-29A1-4417-9A73-ABC14DA66183}" dt="2020-01-28T13:22:43.441" v="155" actId="27636"/>
          <ac:spMkLst>
            <pc:docMk/>
            <pc:sldMk cId="0" sldId="265"/>
            <ac:spMk id="3" creationId="{9C5F9CBA-8907-484B-B74A-41A4D4A1A062}"/>
          </ac:spMkLst>
        </pc:spChg>
      </pc:sldChg>
      <pc:sldChg chg="modSp del">
        <pc:chgData name="Franck Chauvel" userId="710d542e-b524-49c2-8c3f-bef8e8559b3d" providerId="ADAL" clId="{E2D8B20C-29A1-4417-9A73-ABC14DA66183}" dt="2020-01-28T14:07:06.885" v="696" actId="47"/>
        <pc:sldMkLst>
          <pc:docMk/>
          <pc:sldMk cId="0" sldId="266"/>
        </pc:sldMkLst>
        <pc:spChg chg="mod">
          <ac:chgData name="Franck Chauvel" userId="710d542e-b524-49c2-8c3f-bef8e8559b3d" providerId="ADAL" clId="{E2D8B20C-29A1-4417-9A73-ABC14DA66183}" dt="2020-01-28T13:22:43.441" v="155" actId="27636"/>
          <ac:spMkLst>
            <pc:docMk/>
            <pc:sldMk cId="0" sldId="266"/>
            <ac:spMk id="2" creationId="{18F2D8C0-C8C4-4F76-8B04-C77F1C76B646}"/>
          </ac:spMkLst>
        </pc:spChg>
      </pc:sldChg>
      <pc:sldChg chg="modSp del ord">
        <pc:chgData name="Franck Chauvel" userId="710d542e-b524-49c2-8c3f-bef8e8559b3d" providerId="ADAL" clId="{E2D8B20C-29A1-4417-9A73-ABC14DA66183}" dt="2020-01-28T14:07:06.885" v="696" actId="47"/>
        <pc:sldMkLst>
          <pc:docMk/>
          <pc:sldMk cId="0" sldId="267"/>
        </pc:sldMkLst>
        <pc:spChg chg="mod">
          <ac:chgData name="Franck Chauvel" userId="710d542e-b524-49c2-8c3f-bef8e8559b3d" providerId="ADAL" clId="{E2D8B20C-29A1-4417-9A73-ABC14DA66183}" dt="2020-01-28T13:22:43.441" v="155" actId="27636"/>
          <ac:spMkLst>
            <pc:docMk/>
            <pc:sldMk cId="0" sldId="267"/>
            <ac:spMk id="2" creationId="{2B6580B9-0357-4C8C-BBAD-6B8F07D68846}"/>
          </ac:spMkLst>
        </pc:spChg>
        <pc:spChg chg="mod">
          <ac:chgData name="Franck Chauvel" userId="710d542e-b524-49c2-8c3f-bef8e8559b3d" providerId="ADAL" clId="{E2D8B20C-29A1-4417-9A73-ABC14DA66183}" dt="2020-01-28T13:22:43.441" v="155" actId="27636"/>
          <ac:spMkLst>
            <pc:docMk/>
            <pc:sldMk cId="0" sldId="267"/>
            <ac:spMk id="3" creationId="{129CFE11-69B2-4640-A3DE-7D08BC1D2A44}"/>
          </ac:spMkLst>
        </pc:spChg>
        <pc:spChg chg="mod">
          <ac:chgData name="Franck Chauvel" userId="710d542e-b524-49c2-8c3f-bef8e8559b3d" providerId="ADAL" clId="{E2D8B20C-29A1-4417-9A73-ABC14DA66183}" dt="2020-01-28T13:28:20.380" v="202" actId="108"/>
          <ac:spMkLst>
            <pc:docMk/>
            <pc:sldMk cId="0" sldId="267"/>
            <ac:spMk id="6" creationId="{E69BA1B8-CC0E-4727-9C35-AA09E207D2DF}"/>
          </ac:spMkLst>
        </pc:spChg>
        <pc:spChg chg="mod">
          <ac:chgData name="Franck Chauvel" userId="710d542e-b524-49c2-8c3f-bef8e8559b3d" providerId="ADAL" clId="{E2D8B20C-29A1-4417-9A73-ABC14DA66183}" dt="2020-01-28T13:33:40.292" v="260" actId="108"/>
          <ac:spMkLst>
            <pc:docMk/>
            <pc:sldMk cId="0" sldId="267"/>
            <ac:spMk id="7" creationId="{01ED9C77-6C7C-4CEE-BA8F-234F2FF521E6}"/>
          </ac:spMkLst>
        </pc:spChg>
        <pc:spChg chg="mod">
          <ac:chgData name="Franck Chauvel" userId="710d542e-b524-49c2-8c3f-bef8e8559b3d" providerId="ADAL" clId="{E2D8B20C-29A1-4417-9A73-ABC14DA66183}" dt="2020-01-28T13:32:17.893" v="244" actId="108"/>
          <ac:spMkLst>
            <pc:docMk/>
            <pc:sldMk cId="0" sldId="267"/>
            <ac:spMk id="8" creationId="{38AAE8AF-2FA2-409A-B0FD-67CB5D27639C}"/>
          </ac:spMkLst>
        </pc:spChg>
        <pc:spChg chg="mod">
          <ac:chgData name="Franck Chauvel" userId="710d542e-b524-49c2-8c3f-bef8e8559b3d" providerId="ADAL" clId="{E2D8B20C-29A1-4417-9A73-ABC14DA66183}" dt="2020-01-28T13:36:27.933" v="291" actId="108"/>
          <ac:spMkLst>
            <pc:docMk/>
            <pc:sldMk cId="0" sldId="267"/>
            <ac:spMk id="11" creationId="{20413B4F-9815-432E-9CF4-6B357B1AD063}"/>
          </ac:spMkLst>
        </pc:spChg>
      </pc:sldChg>
      <pc:sldChg chg="modSp del">
        <pc:chgData name="Franck Chauvel" userId="710d542e-b524-49c2-8c3f-bef8e8559b3d" providerId="ADAL" clId="{E2D8B20C-29A1-4417-9A73-ABC14DA66183}" dt="2020-01-28T14:07:06.885" v="696" actId="47"/>
        <pc:sldMkLst>
          <pc:docMk/>
          <pc:sldMk cId="0" sldId="268"/>
        </pc:sldMkLst>
        <pc:spChg chg="mod">
          <ac:chgData name="Franck Chauvel" userId="710d542e-b524-49c2-8c3f-bef8e8559b3d" providerId="ADAL" clId="{E2D8B20C-29A1-4417-9A73-ABC14DA66183}" dt="2020-01-28T13:22:43.441" v="155" actId="27636"/>
          <ac:spMkLst>
            <pc:docMk/>
            <pc:sldMk cId="0" sldId="268"/>
            <ac:spMk id="2" creationId="{9A92040E-09CD-4BF5-B33C-8930B5A09F81}"/>
          </ac:spMkLst>
        </pc:spChg>
        <pc:picChg chg="mod">
          <ac:chgData name="Franck Chauvel" userId="710d542e-b524-49c2-8c3f-bef8e8559b3d" providerId="ADAL" clId="{E2D8B20C-29A1-4417-9A73-ABC14DA66183}" dt="2020-01-28T13:30:01.696" v="218" actId="108"/>
          <ac:picMkLst>
            <pc:docMk/>
            <pc:sldMk cId="0" sldId="268"/>
            <ac:picMk id="5" creationId="{8DF8BAA5-E4BE-4AF1-955D-030C062CE131}"/>
          </ac:picMkLst>
        </pc:picChg>
      </pc:sldChg>
      <pc:sldChg chg="del">
        <pc:chgData name="Franck Chauvel" userId="710d542e-b524-49c2-8c3f-bef8e8559b3d" providerId="ADAL" clId="{E2D8B20C-29A1-4417-9A73-ABC14DA66183}" dt="2020-01-28T14:07:06.885" v="696" actId="47"/>
        <pc:sldMkLst>
          <pc:docMk/>
          <pc:sldMk cId="0" sldId="269"/>
        </pc:sldMkLst>
      </pc:sldChg>
      <pc:sldChg chg="addSp delSp modSp">
        <pc:chgData name="Franck Chauvel" userId="710d542e-b524-49c2-8c3f-bef8e8559b3d" providerId="ADAL" clId="{E2D8B20C-29A1-4417-9A73-ABC14DA66183}" dt="2020-02-05T09:00:39.076" v="2370" actId="20577"/>
        <pc:sldMkLst>
          <pc:docMk/>
          <pc:sldMk cId="3628372486" sldId="270"/>
        </pc:sldMkLst>
        <pc:spChg chg="mod">
          <ac:chgData name="Franck Chauvel" userId="710d542e-b524-49c2-8c3f-bef8e8559b3d" providerId="ADAL" clId="{E2D8B20C-29A1-4417-9A73-ABC14DA66183}" dt="2020-02-05T09:00:39.076" v="2370" actId="20577"/>
          <ac:spMkLst>
            <pc:docMk/>
            <pc:sldMk cId="3628372486" sldId="270"/>
            <ac:spMk id="2" creationId="{013E9A35-1FE9-46BC-8F45-59445C1034A7}"/>
          </ac:spMkLst>
        </pc:spChg>
        <pc:spChg chg="add del mod">
          <ac:chgData name="Franck Chauvel" userId="710d542e-b524-49c2-8c3f-bef8e8559b3d" providerId="ADAL" clId="{E2D8B20C-29A1-4417-9A73-ABC14DA66183}" dt="2020-02-04T18:15:22.910" v="2344" actId="478"/>
          <ac:spMkLst>
            <pc:docMk/>
            <pc:sldMk cId="3628372486" sldId="270"/>
            <ac:spMk id="3" creationId="{60D08EBE-1D2F-4081-8C56-E8917775EDCE}"/>
          </ac:spMkLst>
        </pc:spChg>
        <pc:spChg chg="mod">
          <ac:chgData name="Franck Chauvel" userId="710d542e-b524-49c2-8c3f-bef8e8559b3d" providerId="ADAL" clId="{E2D8B20C-29A1-4417-9A73-ABC14DA66183}" dt="2020-01-28T13:29:15.835" v="213" actId="122"/>
          <ac:spMkLst>
            <pc:docMk/>
            <pc:sldMk cId="3628372486" sldId="270"/>
            <ac:spMk id="5" creationId="{FEA40E1C-8A88-42AA-8875-5A0F493FFE87}"/>
          </ac:spMkLst>
        </pc:spChg>
        <pc:spChg chg="mod">
          <ac:chgData name="Franck Chauvel" userId="710d542e-b524-49c2-8c3f-bef8e8559b3d" providerId="ADAL" clId="{E2D8B20C-29A1-4417-9A73-ABC14DA66183}" dt="2020-01-28T13:29:22.093" v="215" actId="122"/>
          <ac:spMkLst>
            <pc:docMk/>
            <pc:sldMk cId="3628372486" sldId="270"/>
            <ac:spMk id="6" creationId="{062E97ED-5A48-44F6-85B5-9797662FCBD2}"/>
          </ac:spMkLst>
        </pc:spChg>
        <pc:spChg chg="mod">
          <ac:chgData name="Franck Chauvel" userId="710d542e-b524-49c2-8c3f-bef8e8559b3d" providerId="ADAL" clId="{E2D8B20C-29A1-4417-9A73-ABC14DA66183}" dt="2020-01-28T13:32:32.970" v="247" actId="122"/>
          <ac:spMkLst>
            <pc:docMk/>
            <pc:sldMk cId="3628372486" sldId="270"/>
            <ac:spMk id="16" creationId="{08A78177-46B8-4093-A257-000375E99AF8}"/>
          </ac:spMkLst>
        </pc:spChg>
        <pc:spChg chg="mod">
          <ac:chgData name="Franck Chauvel" userId="710d542e-b524-49c2-8c3f-bef8e8559b3d" providerId="ADAL" clId="{E2D8B20C-29A1-4417-9A73-ABC14DA66183}" dt="2020-01-28T13:32:43.028" v="248" actId="108"/>
          <ac:spMkLst>
            <pc:docMk/>
            <pc:sldMk cId="3628372486" sldId="270"/>
            <ac:spMk id="28" creationId="{9C793DA5-648E-43A4-9028-4038B1D65C0A}"/>
          </ac:spMkLst>
        </pc:spChg>
        <pc:spChg chg="mod">
          <ac:chgData name="Franck Chauvel" userId="710d542e-b524-49c2-8c3f-bef8e8559b3d" providerId="ADAL" clId="{E2D8B20C-29A1-4417-9A73-ABC14DA66183}" dt="2020-01-28T13:34:21.119" v="275" actId="108"/>
          <ac:spMkLst>
            <pc:docMk/>
            <pc:sldMk cId="3628372486" sldId="270"/>
            <ac:spMk id="31" creationId="{07FE0061-6BED-466E-8B2A-910FE3DC6599}"/>
          </ac:spMkLst>
        </pc:spChg>
        <pc:spChg chg="mod">
          <ac:chgData name="Franck Chauvel" userId="710d542e-b524-49c2-8c3f-bef8e8559b3d" providerId="ADAL" clId="{E2D8B20C-29A1-4417-9A73-ABC14DA66183}" dt="2020-01-28T13:34:22.201" v="276" actId="108"/>
          <ac:spMkLst>
            <pc:docMk/>
            <pc:sldMk cId="3628372486" sldId="270"/>
            <ac:spMk id="33" creationId="{9A262870-95B5-4FB8-907B-3EEA5930BA13}"/>
          </ac:spMkLst>
        </pc:spChg>
        <pc:spChg chg="mod">
          <ac:chgData name="Franck Chauvel" userId="710d542e-b524-49c2-8c3f-bef8e8559b3d" providerId="ADAL" clId="{E2D8B20C-29A1-4417-9A73-ABC14DA66183}" dt="2020-01-28T13:34:05.549" v="274" actId="403"/>
          <ac:spMkLst>
            <pc:docMk/>
            <pc:sldMk cId="3628372486" sldId="270"/>
            <ac:spMk id="34" creationId="{6DDFE80A-5AD1-45D6-B790-ADA4BE0A38C5}"/>
          </ac:spMkLst>
        </pc:spChg>
        <pc:spChg chg="mod">
          <ac:chgData name="Franck Chauvel" userId="710d542e-b524-49c2-8c3f-bef8e8559b3d" providerId="ADAL" clId="{E2D8B20C-29A1-4417-9A73-ABC14DA66183}" dt="2020-01-28T13:32:44.085" v="249" actId="108"/>
          <ac:spMkLst>
            <pc:docMk/>
            <pc:sldMk cId="3628372486" sldId="270"/>
            <ac:spMk id="35" creationId="{58B5FBDF-0A10-4693-B07D-A6F24DD26442}"/>
          </ac:spMkLst>
        </pc:spChg>
        <pc:cxnChg chg="mod">
          <ac:chgData name="Franck Chauvel" userId="710d542e-b524-49c2-8c3f-bef8e8559b3d" providerId="ADAL" clId="{E2D8B20C-29A1-4417-9A73-ABC14DA66183}" dt="2020-01-28T13:36:38.628" v="292" actId="108"/>
          <ac:cxnSpMkLst>
            <pc:docMk/>
            <pc:sldMk cId="3628372486" sldId="270"/>
            <ac:cxnSpMk id="7" creationId="{8F105596-7881-48C0-894B-664827EA8B80}"/>
          </ac:cxnSpMkLst>
        </pc:cxnChg>
        <pc:cxnChg chg="mod">
          <ac:chgData name="Franck Chauvel" userId="710d542e-b524-49c2-8c3f-bef8e8559b3d" providerId="ADAL" clId="{E2D8B20C-29A1-4417-9A73-ABC14DA66183}" dt="2020-01-28T13:36:39.792" v="293" actId="108"/>
          <ac:cxnSpMkLst>
            <pc:docMk/>
            <pc:sldMk cId="3628372486" sldId="270"/>
            <ac:cxnSpMk id="8" creationId="{523BC9C3-428A-4E41-83AA-8C6AAF7D1A0D}"/>
          </ac:cxnSpMkLst>
        </pc:cxnChg>
        <pc:cxnChg chg="mod">
          <ac:chgData name="Franck Chauvel" userId="710d542e-b524-49c2-8c3f-bef8e8559b3d" providerId="ADAL" clId="{E2D8B20C-29A1-4417-9A73-ABC14DA66183}" dt="2020-01-28T13:36:40.820" v="294" actId="108"/>
          <ac:cxnSpMkLst>
            <pc:docMk/>
            <pc:sldMk cId="3628372486" sldId="270"/>
            <ac:cxnSpMk id="9" creationId="{D0FBD370-BC62-4715-AFE8-048EDF1714AF}"/>
          </ac:cxnSpMkLst>
        </pc:cxnChg>
        <pc:cxnChg chg="mod">
          <ac:chgData name="Franck Chauvel" userId="710d542e-b524-49c2-8c3f-bef8e8559b3d" providerId="ADAL" clId="{E2D8B20C-29A1-4417-9A73-ABC14DA66183}" dt="2020-01-28T13:36:42.249" v="295" actId="108"/>
          <ac:cxnSpMkLst>
            <pc:docMk/>
            <pc:sldMk cId="3628372486" sldId="270"/>
            <ac:cxnSpMk id="39" creationId="{EB2F0896-E508-4D07-B088-E694798F6488}"/>
          </ac:cxnSpMkLst>
        </pc:cxnChg>
      </pc:sldChg>
      <pc:sldChg chg="add del">
        <pc:chgData name="Franck Chauvel" userId="710d542e-b524-49c2-8c3f-bef8e8559b3d" providerId="ADAL" clId="{E2D8B20C-29A1-4417-9A73-ABC14DA66183}" dt="2020-01-28T13:16:36.014" v="75"/>
        <pc:sldMkLst>
          <pc:docMk/>
          <pc:sldMk cId="2672792951" sldId="271"/>
        </pc:sldMkLst>
      </pc:sldChg>
      <pc:sldChg chg="modSp">
        <pc:chgData name="Franck Chauvel" userId="710d542e-b524-49c2-8c3f-bef8e8559b3d" providerId="ADAL" clId="{E2D8B20C-29A1-4417-9A73-ABC14DA66183}" dt="2020-02-05T09:35:03.097" v="2397" actId="6549"/>
        <pc:sldMkLst>
          <pc:docMk/>
          <pc:sldMk cId="3535635133" sldId="274"/>
        </pc:sldMkLst>
        <pc:spChg chg="mod">
          <ac:chgData name="Franck Chauvel" userId="710d542e-b524-49c2-8c3f-bef8e8559b3d" providerId="ADAL" clId="{E2D8B20C-29A1-4417-9A73-ABC14DA66183}" dt="2020-01-28T13:22:43.441" v="155" actId="27636"/>
          <ac:spMkLst>
            <pc:docMk/>
            <pc:sldMk cId="3535635133" sldId="274"/>
            <ac:spMk id="2" creationId="{2334AB2C-0916-47DF-9A1D-1F50D5CAC564}"/>
          </ac:spMkLst>
        </pc:spChg>
        <pc:spChg chg="mod">
          <ac:chgData name="Franck Chauvel" userId="710d542e-b524-49c2-8c3f-bef8e8559b3d" providerId="ADAL" clId="{E2D8B20C-29A1-4417-9A73-ABC14DA66183}" dt="2020-01-28T13:31:16.268" v="235" actId="108"/>
          <ac:spMkLst>
            <pc:docMk/>
            <pc:sldMk cId="3535635133" sldId="274"/>
            <ac:spMk id="6" creationId="{64B66DBC-70AE-496E-AF34-4EB2F4A3F07B}"/>
          </ac:spMkLst>
        </pc:spChg>
        <pc:spChg chg="mod">
          <ac:chgData name="Franck Chauvel" userId="710d542e-b524-49c2-8c3f-bef8e8559b3d" providerId="ADAL" clId="{E2D8B20C-29A1-4417-9A73-ABC14DA66183}" dt="2020-01-28T13:31:17.315" v="236" actId="108"/>
          <ac:spMkLst>
            <pc:docMk/>
            <pc:sldMk cId="3535635133" sldId="274"/>
            <ac:spMk id="7" creationId="{F97733E2-C0C9-4741-9BC4-1BE2442D5AF5}"/>
          </ac:spMkLst>
        </pc:spChg>
        <pc:spChg chg="mod">
          <ac:chgData name="Franck Chauvel" userId="710d542e-b524-49c2-8c3f-bef8e8559b3d" providerId="ADAL" clId="{E2D8B20C-29A1-4417-9A73-ABC14DA66183}" dt="2020-01-28T13:35:09.033" v="288" actId="108"/>
          <ac:spMkLst>
            <pc:docMk/>
            <pc:sldMk cId="3535635133" sldId="274"/>
            <ac:spMk id="8" creationId="{46C0F9E5-371F-48BA-85A1-8CE759B7AC17}"/>
          </ac:spMkLst>
        </pc:spChg>
        <pc:spChg chg="mod">
          <ac:chgData name="Franck Chauvel" userId="710d542e-b524-49c2-8c3f-bef8e8559b3d" providerId="ADAL" clId="{E2D8B20C-29A1-4417-9A73-ABC14DA66183}" dt="2020-02-05T09:35:03.097" v="2397" actId="6549"/>
          <ac:spMkLst>
            <pc:docMk/>
            <pc:sldMk cId="3535635133" sldId="274"/>
            <ac:spMk id="9" creationId="{D8FD795C-85D4-4BDB-8DC7-778135E0B47F}"/>
          </ac:spMkLst>
        </pc:spChg>
        <pc:cxnChg chg="mod">
          <ac:chgData name="Franck Chauvel" userId="710d542e-b524-49c2-8c3f-bef8e8559b3d" providerId="ADAL" clId="{E2D8B20C-29A1-4417-9A73-ABC14DA66183}" dt="2020-01-28T13:37:02.452" v="301" actId="108"/>
          <ac:cxnSpMkLst>
            <pc:docMk/>
            <pc:sldMk cId="3535635133" sldId="274"/>
            <ac:cxnSpMk id="13" creationId="{F2DFE09A-51CE-4F0D-B998-6D1EAEA91F9F}"/>
          </ac:cxnSpMkLst>
        </pc:cxnChg>
        <pc:cxnChg chg="mod">
          <ac:chgData name="Franck Chauvel" userId="710d542e-b524-49c2-8c3f-bef8e8559b3d" providerId="ADAL" clId="{E2D8B20C-29A1-4417-9A73-ABC14DA66183}" dt="2020-01-28T13:37:04.515" v="303" actId="108"/>
          <ac:cxnSpMkLst>
            <pc:docMk/>
            <pc:sldMk cId="3535635133" sldId="274"/>
            <ac:cxnSpMk id="15" creationId="{DEB1438E-DAA1-4D82-AA92-3DE3C9FCA2D5}"/>
          </ac:cxnSpMkLst>
        </pc:cxnChg>
        <pc:cxnChg chg="mod">
          <ac:chgData name="Franck Chauvel" userId="710d542e-b524-49c2-8c3f-bef8e8559b3d" providerId="ADAL" clId="{E2D8B20C-29A1-4417-9A73-ABC14DA66183}" dt="2020-01-28T13:37:28.215" v="306" actId="693"/>
          <ac:cxnSpMkLst>
            <pc:docMk/>
            <pc:sldMk cId="3535635133" sldId="274"/>
            <ac:cxnSpMk id="17" creationId="{D6781D3B-EB52-40B2-B917-F13DF9CF59C8}"/>
          </ac:cxnSpMkLst>
        </pc:cxnChg>
      </pc:sldChg>
      <pc:sldChg chg="modSp">
        <pc:chgData name="Franck Chauvel" userId="710d542e-b524-49c2-8c3f-bef8e8559b3d" providerId="ADAL" clId="{E2D8B20C-29A1-4417-9A73-ABC14DA66183}" dt="2020-01-28T14:01:53.022" v="596"/>
        <pc:sldMkLst>
          <pc:docMk/>
          <pc:sldMk cId="3747271798" sldId="276"/>
        </pc:sldMkLst>
        <pc:spChg chg="mod">
          <ac:chgData name="Franck Chauvel" userId="710d542e-b524-49c2-8c3f-bef8e8559b3d" providerId="ADAL" clId="{E2D8B20C-29A1-4417-9A73-ABC14DA66183}" dt="2020-01-28T13:22:43.441" v="155" actId="27636"/>
          <ac:spMkLst>
            <pc:docMk/>
            <pc:sldMk cId="3747271798" sldId="276"/>
            <ac:spMk id="2" creationId="{88FFF849-A5B9-45E0-917E-8DFCA2478479}"/>
          </ac:spMkLst>
        </pc:spChg>
        <pc:spChg chg="mod">
          <ac:chgData name="Franck Chauvel" userId="710d542e-b524-49c2-8c3f-bef8e8559b3d" providerId="ADAL" clId="{E2D8B20C-29A1-4417-9A73-ABC14DA66183}" dt="2020-01-28T13:31:10.997" v="233" actId="108"/>
          <ac:spMkLst>
            <pc:docMk/>
            <pc:sldMk cId="3747271798" sldId="276"/>
            <ac:spMk id="5" creationId="{EF7DAFDF-F07F-4393-82E7-A089307F7586}"/>
          </ac:spMkLst>
        </pc:spChg>
        <pc:spChg chg="mod">
          <ac:chgData name="Franck Chauvel" userId="710d542e-b524-49c2-8c3f-bef8e8559b3d" providerId="ADAL" clId="{E2D8B20C-29A1-4417-9A73-ABC14DA66183}" dt="2020-01-28T14:01:40.547" v="593" actId="404"/>
          <ac:spMkLst>
            <pc:docMk/>
            <pc:sldMk cId="3747271798" sldId="276"/>
            <ac:spMk id="6" creationId="{B26B88F9-E2AB-4979-BA58-03E960EB5983}"/>
          </ac:spMkLst>
        </pc:spChg>
        <pc:spChg chg="mod">
          <ac:chgData name="Franck Chauvel" userId="710d542e-b524-49c2-8c3f-bef8e8559b3d" providerId="ADAL" clId="{E2D8B20C-29A1-4417-9A73-ABC14DA66183}" dt="2020-01-28T14:01:46.522" v="595" actId="404"/>
          <ac:spMkLst>
            <pc:docMk/>
            <pc:sldMk cId="3747271798" sldId="276"/>
            <ac:spMk id="7" creationId="{E73F48B0-D677-4EA6-A235-718066461DDC}"/>
          </ac:spMkLst>
        </pc:spChg>
        <pc:spChg chg="mod">
          <ac:chgData name="Franck Chauvel" userId="710d542e-b524-49c2-8c3f-bef8e8559b3d" providerId="ADAL" clId="{E2D8B20C-29A1-4417-9A73-ABC14DA66183}" dt="2020-01-28T13:31:12.163" v="234" actId="108"/>
          <ac:spMkLst>
            <pc:docMk/>
            <pc:sldMk cId="3747271798" sldId="276"/>
            <ac:spMk id="8" creationId="{ADD3AC7A-54C3-4DFD-96B8-C68F11139AE5}"/>
          </ac:spMkLst>
        </pc:spChg>
        <pc:spChg chg="mod">
          <ac:chgData name="Franck Chauvel" userId="710d542e-b524-49c2-8c3f-bef8e8559b3d" providerId="ADAL" clId="{E2D8B20C-29A1-4417-9A73-ABC14DA66183}" dt="2020-01-28T13:33:07.968" v="257" actId="108"/>
          <ac:spMkLst>
            <pc:docMk/>
            <pc:sldMk cId="3747271798" sldId="276"/>
            <ac:spMk id="17" creationId="{63292F97-C17B-4380-96EA-A036D33769E4}"/>
          </ac:spMkLst>
        </pc:spChg>
        <pc:spChg chg="mod">
          <ac:chgData name="Franck Chauvel" userId="710d542e-b524-49c2-8c3f-bef8e8559b3d" providerId="ADAL" clId="{E2D8B20C-29A1-4417-9A73-ABC14DA66183}" dt="2020-01-28T14:01:53.022" v="596"/>
          <ac:spMkLst>
            <pc:docMk/>
            <pc:sldMk cId="3747271798" sldId="276"/>
            <ac:spMk id="18" creationId="{B5B4ED31-B197-4556-B9B3-9B54381A1763}"/>
          </ac:spMkLst>
        </pc:spChg>
        <pc:spChg chg="mod">
          <ac:chgData name="Franck Chauvel" userId="710d542e-b524-49c2-8c3f-bef8e8559b3d" providerId="ADAL" clId="{E2D8B20C-29A1-4417-9A73-ABC14DA66183}" dt="2020-01-28T13:34:53.022" v="285" actId="108"/>
          <ac:spMkLst>
            <pc:docMk/>
            <pc:sldMk cId="3747271798" sldId="276"/>
            <ac:spMk id="19" creationId="{A8BE15C9-8868-4ADB-8AE9-53F578308793}"/>
          </ac:spMkLst>
        </pc:spChg>
        <pc:spChg chg="mod">
          <ac:chgData name="Franck Chauvel" userId="710d542e-b524-49c2-8c3f-bef8e8559b3d" providerId="ADAL" clId="{E2D8B20C-29A1-4417-9A73-ABC14DA66183}" dt="2020-01-28T13:34:51.903" v="284" actId="108"/>
          <ac:spMkLst>
            <pc:docMk/>
            <pc:sldMk cId="3747271798" sldId="276"/>
            <ac:spMk id="20" creationId="{82F7CCF5-2448-4D68-A435-C1615A5B9C65}"/>
          </ac:spMkLst>
        </pc:spChg>
        <pc:spChg chg="mod">
          <ac:chgData name="Franck Chauvel" userId="710d542e-b524-49c2-8c3f-bef8e8559b3d" providerId="ADAL" clId="{E2D8B20C-29A1-4417-9A73-ABC14DA66183}" dt="2020-01-28T13:34:50.661" v="283" actId="108"/>
          <ac:spMkLst>
            <pc:docMk/>
            <pc:sldMk cId="3747271798" sldId="276"/>
            <ac:spMk id="21" creationId="{3C141532-F7F8-4152-84DA-CA9582B8264F}"/>
          </ac:spMkLst>
        </pc:spChg>
        <pc:picChg chg="mod">
          <ac:chgData name="Franck Chauvel" userId="710d542e-b524-49c2-8c3f-bef8e8559b3d" providerId="ADAL" clId="{E2D8B20C-29A1-4417-9A73-ABC14DA66183}" dt="2020-01-28T13:35:01" v="287" actId="108"/>
          <ac:picMkLst>
            <pc:docMk/>
            <pc:sldMk cId="3747271798" sldId="276"/>
            <ac:picMk id="27" creationId="{2AF474B4-8D0F-433F-B475-BEE4B5DA682F}"/>
          </ac:picMkLst>
        </pc:picChg>
        <pc:cxnChg chg="mod">
          <ac:chgData name="Franck Chauvel" userId="710d542e-b524-49c2-8c3f-bef8e8559b3d" providerId="ADAL" clId="{E2D8B20C-29A1-4417-9A73-ABC14DA66183}" dt="2020-01-28T13:36:52.506" v="298" actId="108"/>
          <ac:cxnSpMkLst>
            <pc:docMk/>
            <pc:sldMk cId="3747271798" sldId="276"/>
            <ac:cxnSpMk id="10" creationId="{3E551407-32A8-4CA0-87ED-8BBACD35AC5A}"/>
          </ac:cxnSpMkLst>
        </pc:cxnChg>
        <pc:cxnChg chg="mod">
          <ac:chgData name="Franck Chauvel" userId="710d542e-b524-49c2-8c3f-bef8e8559b3d" providerId="ADAL" clId="{E2D8B20C-29A1-4417-9A73-ABC14DA66183}" dt="2020-01-28T13:36:49.967" v="296" actId="108"/>
          <ac:cxnSpMkLst>
            <pc:docMk/>
            <pc:sldMk cId="3747271798" sldId="276"/>
            <ac:cxnSpMk id="14" creationId="{C01FEDFC-EB28-47B0-B79C-10271C7389C7}"/>
          </ac:cxnSpMkLst>
        </pc:cxnChg>
        <pc:cxnChg chg="mod">
          <ac:chgData name="Franck Chauvel" userId="710d542e-b524-49c2-8c3f-bef8e8559b3d" providerId="ADAL" clId="{E2D8B20C-29A1-4417-9A73-ABC14DA66183}" dt="2020-01-28T13:36:50.978" v="297" actId="108"/>
          <ac:cxnSpMkLst>
            <pc:docMk/>
            <pc:sldMk cId="3747271798" sldId="276"/>
            <ac:cxnSpMk id="16" creationId="{6A64E2A3-9125-4094-931A-C4CBF0CBD732}"/>
          </ac:cxnSpMkLst>
        </pc:cxnChg>
        <pc:cxnChg chg="mod">
          <ac:chgData name="Franck Chauvel" userId="710d542e-b524-49c2-8c3f-bef8e8559b3d" providerId="ADAL" clId="{E2D8B20C-29A1-4417-9A73-ABC14DA66183}" dt="2020-01-28T13:36:53.434" v="299" actId="108"/>
          <ac:cxnSpMkLst>
            <pc:docMk/>
            <pc:sldMk cId="3747271798" sldId="276"/>
            <ac:cxnSpMk id="31" creationId="{011C8171-0703-4DA4-A91A-06D347D8EB3D}"/>
          </ac:cxnSpMkLst>
        </pc:cxnChg>
        <pc:cxnChg chg="mod">
          <ac:chgData name="Franck Chauvel" userId="710d542e-b524-49c2-8c3f-bef8e8559b3d" providerId="ADAL" clId="{E2D8B20C-29A1-4417-9A73-ABC14DA66183}" dt="2020-01-28T13:36:54.586" v="300" actId="108"/>
          <ac:cxnSpMkLst>
            <pc:docMk/>
            <pc:sldMk cId="3747271798" sldId="276"/>
            <ac:cxnSpMk id="33" creationId="{B4D86EEA-DECE-40BA-8247-65D822FADEFD}"/>
          </ac:cxnSpMkLst>
        </pc:cxnChg>
      </pc:sldChg>
      <pc:sldChg chg="modSp ord">
        <pc:chgData name="Franck Chauvel" userId="710d542e-b524-49c2-8c3f-bef8e8559b3d" providerId="ADAL" clId="{E2D8B20C-29A1-4417-9A73-ABC14DA66183}" dt="2020-01-28T14:02:26.152" v="598"/>
        <pc:sldMkLst>
          <pc:docMk/>
          <pc:sldMk cId="3922693219" sldId="278"/>
        </pc:sldMkLst>
        <pc:spChg chg="mod">
          <ac:chgData name="Franck Chauvel" userId="710d542e-b524-49c2-8c3f-bef8e8559b3d" providerId="ADAL" clId="{E2D8B20C-29A1-4417-9A73-ABC14DA66183}" dt="2020-01-28T13:22:43.441" v="155" actId="27636"/>
          <ac:spMkLst>
            <pc:docMk/>
            <pc:sldMk cId="3922693219" sldId="278"/>
            <ac:spMk id="2" creationId="{B72A5D68-FAE0-4411-9CAD-D0E5456D79B6}"/>
          </ac:spMkLst>
        </pc:spChg>
        <pc:spChg chg="mod">
          <ac:chgData name="Franck Chauvel" userId="710d542e-b524-49c2-8c3f-bef8e8559b3d" providerId="ADAL" clId="{E2D8B20C-29A1-4417-9A73-ABC14DA66183}" dt="2020-01-28T13:26:20.610" v="199" actId="15"/>
          <ac:spMkLst>
            <pc:docMk/>
            <pc:sldMk cId="3922693219" sldId="278"/>
            <ac:spMk id="3" creationId="{BE8C0457-5366-4C42-9EE5-E83B5D83357F}"/>
          </ac:spMkLst>
        </pc:spChg>
        <pc:spChg chg="mod">
          <ac:chgData name="Franck Chauvel" userId="710d542e-b524-49c2-8c3f-bef8e8559b3d" providerId="ADAL" clId="{E2D8B20C-29A1-4417-9A73-ABC14DA66183}" dt="2020-01-28T13:43:06.407" v="336"/>
          <ac:spMkLst>
            <pc:docMk/>
            <pc:sldMk cId="3922693219" sldId="278"/>
            <ac:spMk id="5" creationId="{87D111BF-8CB6-418A-83B8-B5EBA6B67968}"/>
          </ac:spMkLst>
        </pc:spChg>
        <pc:spChg chg="mod">
          <ac:chgData name="Franck Chauvel" userId="710d542e-b524-49c2-8c3f-bef8e8559b3d" providerId="ADAL" clId="{E2D8B20C-29A1-4417-9A73-ABC14DA66183}" dt="2020-01-28T13:42:43.055" v="332" actId="108"/>
          <ac:spMkLst>
            <pc:docMk/>
            <pc:sldMk cId="3922693219" sldId="278"/>
            <ac:spMk id="6" creationId="{46156D89-38BF-4013-A383-84296ED6024D}"/>
          </ac:spMkLst>
        </pc:spChg>
        <pc:spChg chg="mod">
          <ac:chgData name="Franck Chauvel" userId="710d542e-b524-49c2-8c3f-bef8e8559b3d" providerId="ADAL" clId="{E2D8B20C-29A1-4417-9A73-ABC14DA66183}" dt="2020-01-28T13:42:44.553" v="333" actId="108"/>
          <ac:spMkLst>
            <pc:docMk/>
            <pc:sldMk cId="3922693219" sldId="278"/>
            <ac:spMk id="9" creationId="{84D4683B-DEB3-45A8-84D5-6A206E240A41}"/>
          </ac:spMkLst>
        </pc:spChg>
        <pc:spChg chg="mod">
          <ac:chgData name="Franck Chauvel" userId="710d542e-b524-49c2-8c3f-bef8e8559b3d" providerId="ADAL" clId="{E2D8B20C-29A1-4417-9A73-ABC14DA66183}" dt="2020-01-28T13:26:36.888" v="200" actId="1076"/>
          <ac:spMkLst>
            <pc:docMk/>
            <pc:sldMk cId="3922693219" sldId="278"/>
            <ac:spMk id="12" creationId="{596CB903-655F-44D8-BDE9-56A199351F36}"/>
          </ac:spMkLst>
        </pc:spChg>
        <pc:spChg chg="mod">
          <ac:chgData name="Franck Chauvel" userId="710d542e-b524-49c2-8c3f-bef8e8559b3d" providerId="ADAL" clId="{E2D8B20C-29A1-4417-9A73-ABC14DA66183}" dt="2020-01-28T13:26:36.888" v="200" actId="1076"/>
          <ac:spMkLst>
            <pc:docMk/>
            <pc:sldMk cId="3922693219" sldId="278"/>
            <ac:spMk id="13" creationId="{E58D02A9-1DA6-410C-A402-F30460326A60}"/>
          </ac:spMkLst>
        </pc:spChg>
        <pc:spChg chg="mod">
          <ac:chgData name="Franck Chauvel" userId="710d542e-b524-49c2-8c3f-bef8e8559b3d" providerId="ADAL" clId="{E2D8B20C-29A1-4417-9A73-ABC14DA66183}" dt="2020-01-28T13:26:36.888" v="200" actId="1076"/>
          <ac:spMkLst>
            <pc:docMk/>
            <pc:sldMk cId="3922693219" sldId="278"/>
            <ac:spMk id="20" creationId="{0DD94F28-E302-4338-8BD7-A34C13097F2B}"/>
          </ac:spMkLst>
        </pc:spChg>
        <pc:spChg chg="mod">
          <ac:chgData name="Franck Chauvel" userId="710d542e-b524-49c2-8c3f-bef8e8559b3d" providerId="ADAL" clId="{E2D8B20C-29A1-4417-9A73-ABC14DA66183}" dt="2020-01-28T13:26:36.888" v="200" actId="1076"/>
          <ac:spMkLst>
            <pc:docMk/>
            <pc:sldMk cId="3922693219" sldId="278"/>
            <ac:spMk id="21" creationId="{8B5E117A-9D6F-45BC-8460-CA98F6BEA6FF}"/>
          </ac:spMkLst>
        </pc:spChg>
        <pc:spChg chg="mod">
          <ac:chgData name="Franck Chauvel" userId="710d542e-b524-49c2-8c3f-bef8e8559b3d" providerId="ADAL" clId="{E2D8B20C-29A1-4417-9A73-ABC14DA66183}" dt="2020-01-28T13:26:40.331" v="201" actId="1076"/>
          <ac:spMkLst>
            <pc:docMk/>
            <pc:sldMk cId="3922693219" sldId="278"/>
            <ac:spMk id="22" creationId="{5D387648-192E-42F6-AB04-8E0C00CB3EEF}"/>
          </ac:spMkLst>
        </pc:spChg>
        <pc:spChg chg="mod">
          <ac:chgData name="Franck Chauvel" userId="710d542e-b524-49c2-8c3f-bef8e8559b3d" providerId="ADAL" clId="{E2D8B20C-29A1-4417-9A73-ABC14DA66183}" dt="2020-01-28T13:26:36.888" v="200" actId="1076"/>
          <ac:spMkLst>
            <pc:docMk/>
            <pc:sldMk cId="3922693219" sldId="278"/>
            <ac:spMk id="23" creationId="{6DDA6736-1BB8-4E98-B603-90B6ECE6D3FB}"/>
          </ac:spMkLst>
        </pc:spChg>
        <pc:spChg chg="mod">
          <ac:chgData name="Franck Chauvel" userId="710d542e-b524-49c2-8c3f-bef8e8559b3d" providerId="ADAL" clId="{E2D8B20C-29A1-4417-9A73-ABC14DA66183}" dt="2020-01-28T13:42:59.338" v="335" actId="207"/>
          <ac:spMkLst>
            <pc:docMk/>
            <pc:sldMk cId="3922693219" sldId="278"/>
            <ac:spMk id="26" creationId="{E46949F9-F996-4149-B6E4-C5C4A0641F8C}"/>
          </ac:spMkLst>
        </pc:spChg>
        <pc:cxnChg chg="mod">
          <ac:chgData name="Franck Chauvel" userId="710d542e-b524-49c2-8c3f-bef8e8559b3d" providerId="ADAL" clId="{E2D8B20C-29A1-4417-9A73-ABC14DA66183}" dt="2020-01-28T13:42:27.238" v="331" actId="1076"/>
          <ac:cxnSpMkLst>
            <pc:docMk/>
            <pc:sldMk cId="3922693219" sldId="278"/>
            <ac:cxnSpMk id="8" creationId="{13B49607-113E-4F10-BFE0-B5A89647900C}"/>
          </ac:cxnSpMkLst>
        </pc:cxnChg>
        <pc:cxnChg chg="mod">
          <ac:chgData name="Franck Chauvel" userId="710d542e-b524-49c2-8c3f-bef8e8559b3d" providerId="ADAL" clId="{E2D8B20C-29A1-4417-9A73-ABC14DA66183}" dt="2020-01-28T13:42:27.238" v="331" actId="1076"/>
          <ac:cxnSpMkLst>
            <pc:docMk/>
            <pc:sldMk cId="3922693219" sldId="278"/>
            <ac:cxnSpMk id="11" creationId="{399B92DE-675A-4C8F-B449-E516C795E49A}"/>
          </ac:cxnSpMkLst>
        </pc:cxnChg>
        <pc:cxnChg chg="mod">
          <ac:chgData name="Franck Chauvel" userId="710d542e-b524-49c2-8c3f-bef8e8559b3d" providerId="ADAL" clId="{E2D8B20C-29A1-4417-9A73-ABC14DA66183}" dt="2020-01-28T13:42:27.238" v="331" actId="1076"/>
          <ac:cxnSpMkLst>
            <pc:docMk/>
            <pc:sldMk cId="3922693219" sldId="278"/>
            <ac:cxnSpMk id="15" creationId="{AA2894C8-76F6-4B61-97AB-1F8A0CE09F2E}"/>
          </ac:cxnSpMkLst>
        </pc:cxnChg>
        <pc:cxnChg chg="mod">
          <ac:chgData name="Franck Chauvel" userId="710d542e-b524-49c2-8c3f-bef8e8559b3d" providerId="ADAL" clId="{E2D8B20C-29A1-4417-9A73-ABC14DA66183}" dt="2020-01-28T13:42:27.238" v="331" actId="1076"/>
          <ac:cxnSpMkLst>
            <pc:docMk/>
            <pc:sldMk cId="3922693219" sldId="278"/>
            <ac:cxnSpMk id="18" creationId="{076DA328-D14B-4619-AE10-A817EABC3790}"/>
          </ac:cxnSpMkLst>
        </pc:cxnChg>
      </pc:sldChg>
      <pc:sldChg chg="modSp">
        <pc:chgData name="Franck Chauvel" userId="710d542e-b524-49c2-8c3f-bef8e8559b3d" providerId="ADAL" clId="{E2D8B20C-29A1-4417-9A73-ABC14DA66183}" dt="2020-01-28T13:45:11.938" v="405" actId="20577"/>
        <pc:sldMkLst>
          <pc:docMk/>
          <pc:sldMk cId="2648518162" sldId="280"/>
        </pc:sldMkLst>
        <pc:spChg chg="mod">
          <ac:chgData name="Franck Chauvel" userId="710d542e-b524-49c2-8c3f-bef8e8559b3d" providerId="ADAL" clId="{E2D8B20C-29A1-4417-9A73-ABC14DA66183}" dt="2020-01-28T13:22:43.441" v="155" actId="27636"/>
          <ac:spMkLst>
            <pc:docMk/>
            <pc:sldMk cId="2648518162" sldId="280"/>
            <ac:spMk id="2" creationId="{41DE83B1-3823-4CBC-9BE0-917A739E56AD}"/>
          </ac:spMkLst>
        </pc:spChg>
        <pc:spChg chg="mod">
          <ac:chgData name="Franck Chauvel" userId="710d542e-b524-49c2-8c3f-bef8e8559b3d" providerId="ADAL" clId="{E2D8B20C-29A1-4417-9A73-ABC14DA66183}" dt="2020-01-28T13:43:55.563" v="348" actId="14100"/>
          <ac:spMkLst>
            <pc:docMk/>
            <pc:sldMk cId="2648518162" sldId="280"/>
            <ac:spMk id="6" creationId="{E171DC06-291C-4AC2-AFD8-0AC9282D4291}"/>
          </ac:spMkLst>
        </pc:spChg>
        <pc:spChg chg="mod">
          <ac:chgData name="Franck Chauvel" userId="710d542e-b524-49c2-8c3f-bef8e8559b3d" providerId="ADAL" clId="{E2D8B20C-29A1-4417-9A73-ABC14DA66183}" dt="2020-01-28T13:41:13.380" v="321" actId="242"/>
          <ac:spMkLst>
            <pc:docMk/>
            <pc:sldMk cId="2648518162" sldId="280"/>
            <ac:spMk id="8" creationId="{FE1833E3-455A-43A4-8442-FCBCEBF9C7CD}"/>
          </ac:spMkLst>
        </pc:spChg>
        <pc:spChg chg="mod">
          <ac:chgData name="Franck Chauvel" userId="710d542e-b524-49c2-8c3f-bef8e8559b3d" providerId="ADAL" clId="{E2D8B20C-29A1-4417-9A73-ABC14DA66183}" dt="2020-01-28T13:41:46.598" v="329" actId="1076"/>
          <ac:spMkLst>
            <pc:docMk/>
            <pc:sldMk cId="2648518162" sldId="280"/>
            <ac:spMk id="12" creationId="{862537D7-6470-44F8-822B-DA5BBC8C7F03}"/>
          </ac:spMkLst>
        </pc:spChg>
        <pc:spChg chg="mod">
          <ac:chgData name="Franck Chauvel" userId="710d542e-b524-49c2-8c3f-bef8e8559b3d" providerId="ADAL" clId="{E2D8B20C-29A1-4417-9A73-ABC14DA66183}" dt="2020-01-28T13:41:19.227" v="322" actId="242"/>
          <ac:spMkLst>
            <pc:docMk/>
            <pc:sldMk cId="2648518162" sldId="280"/>
            <ac:spMk id="15" creationId="{5FA929C8-C5EB-4BE5-94C4-9821A3BB23F3}"/>
          </ac:spMkLst>
        </pc:spChg>
        <pc:spChg chg="mod">
          <ac:chgData name="Franck Chauvel" userId="710d542e-b524-49c2-8c3f-bef8e8559b3d" providerId="ADAL" clId="{E2D8B20C-29A1-4417-9A73-ABC14DA66183}" dt="2020-01-28T13:34:31.499" v="278" actId="108"/>
          <ac:spMkLst>
            <pc:docMk/>
            <pc:sldMk cId="2648518162" sldId="280"/>
            <ac:spMk id="19" creationId="{0B3243B0-F3D7-4996-A3D7-D373043F428B}"/>
          </ac:spMkLst>
        </pc:spChg>
        <pc:spChg chg="mod">
          <ac:chgData name="Franck Chauvel" userId="710d542e-b524-49c2-8c3f-bef8e8559b3d" providerId="ADAL" clId="{E2D8B20C-29A1-4417-9A73-ABC14DA66183}" dt="2020-01-28T13:34:29.903" v="277" actId="108"/>
          <ac:spMkLst>
            <pc:docMk/>
            <pc:sldMk cId="2648518162" sldId="280"/>
            <ac:spMk id="29" creationId="{AECEB1E0-ED14-45C7-AA14-4665858D0A7D}"/>
          </ac:spMkLst>
        </pc:spChg>
        <pc:spChg chg="mod">
          <ac:chgData name="Franck Chauvel" userId="710d542e-b524-49c2-8c3f-bef8e8559b3d" providerId="ADAL" clId="{E2D8B20C-29A1-4417-9A73-ABC14DA66183}" dt="2020-01-28T13:44:04.411" v="349" actId="1076"/>
          <ac:spMkLst>
            <pc:docMk/>
            <pc:sldMk cId="2648518162" sldId="280"/>
            <ac:spMk id="36" creationId="{BA0274CD-403B-41DF-B3A1-98C1C8161F8C}"/>
          </ac:spMkLst>
        </pc:spChg>
        <pc:spChg chg="mod">
          <ac:chgData name="Franck Chauvel" userId="710d542e-b524-49c2-8c3f-bef8e8559b3d" providerId="ADAL" clId="{E2D8B20C-29A1-4417-9A73-ABC14DA66183}" dt="2020-01-28T13:44:08.814" v="350" actId="1076"/>
          <ac:spMkLst>
            <pc:docMk/>
            <pc:sldMk cId="2648518162" sldId="280"/>
            <ac:spMk id="38" creationId="{8B3528A5-A512-4AA7-AE5B-9EB6508886FB}"/>
          </ac:spMkLst>
        </pc:spChg>
        <pc:spChg chg="mod">
          <ac:chgData name="Franck Chauvel" userId="710d542e-b524-49c2-8c3f-bef8e8559b3d" providerId="ADAL" clId="{E2D8B20C-29A1-4417-9A73-ABC14DA66183}" dt="2020-01-28T13:41:03.977" v="320" actId="1076"/>
          <ac:spMkLst>
            <pc:docMk/>
            <pc:sldMk cId="2648518162" sldId="280"/>
            <ac:spMk id="48" creationId="{B7AF446E-72DE-464C-A30C-694B3E852DF0}"/>
          </ac:spMkLst>
        </pc:spChg>
        <pc:spChg chg="mod">
          <ac:chgData name="Franck Chauvel" userId="710d542e-b524-49c2-8c3f-bef8e8559b3d" providerId="ADAL" clId="{E2D8B20C-29A1-4417-9A73-ABC14DA66183}" dt="2020-01-28T13:44:23.415" v="363" actId="20577"/>
          <ac:spMkLst>
            <pc:docMk/>
            <pc:sldMk cId="2648518162" sldId="280"/>
            <ac:spMk id="49" creationId="{D8C41D79-BE1E-4960-8A89-057238A33C99}"/>
          </ac:spMkLst>
        </pc:spChg>
        <pc:spChg chg="mod">
          <ac:chgData name="Franck Chauvel" userId="710d542e-b524-49c2-8c3f-bef8e8559b3d" providerId="ADAL" clId="{E2D8B20C-29A1-4417-9A73-ABC14DA66183}" dt="2020-01-28T13:34:33.058" v="279" actId="108"/>
          <ac:spMkLst>
            <pc:docMk/>
            <pc:sldMk cId="2648518162" sldId="280"/>
            <ac:spMk id="50" creationId="{306C5D96-0411-45D5-B804-59F62A6CEB2E}"/>
          </ac:spMkLst>
        </pc:spChg>
        <pc:spChg chg="mod">
          <ac:chgData name="Franck Chauvel" userId="710d542e-b524-49c2-8c3f-bef8e8559b3d" providerId="ADAL" clId="{E2D8B20C-29A1-4417-9A73-ABC14DA66183}" dt="2020-01-28T13:44:52.248" v="389" actId="20577"/>
          <ac:spMkLst>
            <pc:docMk/>
            <pc:sldMk cId="2648518162" sldId="280"/>
            <ac:spMk id="51" creationId="{573B314A-1F34-43DE-9AFD-E35E0A5E1515}"/>
          </ac:spMkLst>
        </pc:spChg>
        <pc:spChg chg="mod">
          <ac:chgData name="Franck Chauvel" userId="710d542e-b524-49c2-8c3f-bef8e8559b3d" providerId="ADAL" clId="{E2D8B20C-29A1-4417-9A73-ABC14DA66183}" dt="2020-01-28T13:41:38.941" v="328" actId="14100"/>
          <ac:spMkLst>
            <pc:docMk/>
            <pc:sldMk cId="2648518162" sldId="280"/>
            <ac:spMk id="56" creationId="{1D0F1861-82A6-495A-98F0-7F1EFB24304C}"/>
          </ac:spMkLst>
        </pc:spChg>
        <pc:spChg chg="mod">
          <ac:chgData name="Franck Chauvel" userId="710d542e-b524-49c2-8c3f-bef8e8559b3d" providerId="ADAL" clId="{E2D8B20C-29A1-4417-9A73-ABC14DA66183}" dt="2020-01-28T13:44:27.382" v="370" actId="20577"/>
          <ac:spMkLst>
            <pc:docMk/>
            <pc:sldMk cId="2648518162" sldId="280"/>
            <ac:spMk id="57" creationId="{4AA133FC-C17E-4657-A86A-A6DED870FD68}"/>
          </ac:spMkLst>
        </pc:spChg>
        <pc:spChg chg="mod">
          <ac:chgData name="Franck Chauvel" userId="710d542e-b524-49c2-8c3f-bef8e8559b3d" providerId="ADAL" clId="{E2D8B20C-29A1-4417-9A73-ABC14DA66183}" dt="2020-01-28T13:34:34.046" v="280" actId="108"/>
          <ac:spMkLst>
            <pc:docMk/>
            <pc:sldMk cId="2648518162" sldId="280"/>
            <ac:spMk id="58" creationId="{CF8239A9-08AF-43C9-A72A-E3036CA24D6F}"/>
          </ac:spMkLst>
        </pc:spChg>
        <pc:spChg chg="mod">
          <ac:chgData name="Franck Chauvel" userId="710d542e-b524-49c2-8c3f-bef8e8559b3d" providerId="ADAL" clId="{E2D8B20C-29A1-4417-9A73-ABC14DA66183}" dt="2020-01-28T13:45:01.797" v="396" actId="20577"/>
          <ac:spMkLst>
            <pc:docMk/>
            <pc:sldMk cId="2648518162" sldId="280"/>
            <ac:spMk id="59" creationId="{86E398EC-93E4-4276-AABA-E635B21D9799}"/>
          </ac:spMkLst>
        </pc:spChg>
        <pc:spChg chg="mod">
          <ac:chgData name="Franck Chauvel" userId="710d542e-b524-49c2-8c3f-bef8e8559b3d" providerId="ADAL" clId="{E2D8B20C-29A1-4417-9A73-ABC14DA66183}" dt="2020-01-28T13:44:35.406" v="377" actId="20577"/>
          <ac:spMkLst>
            <pc:docMk/>
            <pc:sldMk cId="2648518162" sldId="280"/>
            <ac:spMk id="62" creationId="{43E8E2ED-B2AF-445B-8BD7-4D59B26B6B3C}"/>
          </ac:spMkLst>
        </pc:spChg>
        <pc:spChg chg="mod">
          <ac:chgData name="Franck Chauvel" userId="710d542e-b524-49c2-8c3f-bef8e8559b3d" providerId="ADAL" clId="{E2D8B20C-29A1-4417-9A73-ABC14DA66183}" dt="2020-01-28T13:34:34.983" v="281" actId="108"/>
          <ac:spMkLst>
            <pc:docMk/>
            <pc:sldMk cId="2648518162" sldId="280"/>
            <ac:spMk id="63" creationId="{94B85EDC-60F5-468C-9972-2FC5A845EF06}"/>
          </ac:spMkLst>
        </pc:spChg>
        <pc:spChg chg="mod">
          <ac:chgData name="Franck Chauvel" userId="710d542e-b524-49c2-8c3f-bef8e8559b3d" providerId="ADAL" clId="{E2D8B20C-29A1-4417-9A73-ABC14DA66183}" dt="2020-01-28T13:32:54.044" v="252" actId="108"/>
          <ac:spMkLst>
            <pc:docMk/>
            <pc:sldMk cId="2648518162" sldId="280"/>
            <ac:spMk id="64" creationId="{893E85E7-1DB9-4355-8E63-D52FA93D205C}"/>
          </ac:spMkLst>
        </pc:spChg>
        <pc:spChg chg="mod">
          <ac:chgData name="Franck Chauvel" userId="710d542e-b524-49c2-8c3f-bef8e8559b3d" providerId="ADAL" clId="{E2D8B20C-29A1-4417-9A73-ABC14DA66183}" dt="2020-01-28T13:44:40.021" v="384" actId="20577"/>
          <ac:spMkLst>
            <pc:docMk/>
            <pc:sldMk cId="2648518162" sldId="280"/>
            <ac:spMk id="66" creationId="{9AE98A07-D6BC-409F-AF88-B6FBCFD95625}"/>
          </ac:spMkLst>
        </pc:spChg>
        <pc:spChg chg="mod">
          <ac:chgData name="Franck Chauvel" userId="710d542e-b524-49c2-8c3f-bef8e8559b3d" providerId="ADAL" clId="{E2D8B20C-29A1-4417-9A73-ABC14DA66183}" dt="2020-01-28T13:40:25.543" v="314" actId="1076"/>
          <ac:spMkLst>
            <pc:docMk/>
            <pc:sldMk cId="2648518162" sldId="280"/>
            <ac:spMk id="67" creationId="{89760854-0ED8-47D9-AECB-5C6A5FE73418}"/>
          </ac:spMkLst>
        </pc:spChg>
        <pc:spChg chg="mod">
          <ac:chgData name="Franck Chauvel" userId="710d542e-b524-49c2-8c3f-bef8e8559b3d" providerId="ADAL" clId="{E2D8B20C-29A1-4417-9A73-ABC14DA66183}" dt="2020-01-28T13:45:11.938" v="405" actId="20577"/>
          <ac:spMkLst>
            <pc:docMk/>
            <pc:sldMk cId="2648518162" sldId="280"/>
            <ac:spMk id="68" creationId="{1129ADCC-30B9-453F-9802-9A966EE3957F}"/>
          </ac:spMkLst>
        </pc:spChg>
        <pc:cxnChg chg="mod">
          <ac:chgData name="Franck Chauvel" userId="710d542e-b524-49c2-8c3f-bef8e8559b3d" providerId="ADAL" clId="{E2D8B20C-29A1-4417-9A73-ABC14DA66183}" dt="2020-01-28T13:44:04.411" v="349" actId="1076"/>
          <ac:cxnSpMkLst>
            <pc:docMk/>
            <pc:sldMk cId="2648518162" sldId="280"/>
            <ac:cxnSpMk id="37" creationId="{7DF2DE88-1583-4F1F-8462-E0F4CDC2B717}"/>
          </ac:cxnSpMkLst>
        </pc:cxnChg>
        <pc:cxnChg chg="mod">
          <ac:chgData name="Franck Chauvel" userId="710d542e-b524-49c2-8c3f-bef8e8559b3d" providerId="ADAL" clId="{E2D8B20C-29A1-4417-9A73-ABC14DA66183}" dt="2020-01-28T13:40:25.543" v="314" actId="1076"/>
          <ac:cxnSpMkLst>
            <pc:docMk/>
            <pc:sldMk cId="2648518162" sldId="280"/>
            <ac:cxnSpMk id="65" creationId="{86923603-731B-470E-8FEA-B59EF6964625}"/>
          </ac:cxnSpMkLst>
        </pc:cxnChg>
        <pc:cxnChg chg="mod">
          <ac:chgData name="Franck Chauvel" userId="710d542e-b524-49c2-8c3f-bef8e8559b3d" providerId="ADAL" clId="{E2D8B20C-29A1-4417-9A73-ABC14DA66183}" dt="2020-01-28T13:40:25.543" v="314" actId="1076"/>
          <ac:cxnSpMkLst>
            <pc:docMk/>
            <pc:sldMk cId="2648518162" sldId="280"/>
            <ac:cxnSpMk id="69" creationId="{F026C11E-1F32-4E13-93E9-370A5226523E}"/>
          </ac:cxnSpMkLst>
        </pc:cxnChg>
        <pc:cxnChg chg="mod">
          <ac:chgData name="Franck Chauvel" userId="710d542e-b524-49c2-8c3f-bef8e8559b3d" providerId="ADAL" clId="{E2D8B20C-29A1-4417-9A73-ABC14DA66183}" dt="2020-01-28T13:40:25.543" v="314" actId="1076"/>
          <ac:cxnSpMkLst>
            <pc:docMk/>
            <pc:sldMk cId="2648518162" sldId="280"/>
            <ac:cxnSpMk id="70" creationId="{E325EF0A-7A8A-4148-A1AC-4E447A52758E}"/>
          </ac:cxnSpMkLst>
        </pc:cxnChg>
        <pc:cxnChg chg="mod">
          <ac:chgData name="Franck Chauvel" userId="710d542e-b524-49c2-8c3f-bef8e8559b3d" providerId="ADAL" clId="{E2D8B20C-29A1-4417-9A73-ABC14DA66183}" dt="2020-01-28T13:40:25.543" v="314" actId="1076"/>
          <ac:cxnSpMkLst>
            <pc:docMk/>
            <pc:sldMk cId="2648518162" sldId="280"/>
            <ac:cxnSpMk id="81" creationId="{2D4B1128-833E-486B-B353-C423ADDE11F0}"/>
          </ac:cxnSpMkLst>
        </pc:cxnChg>
      </pc:sldChg>
      <pc:sldChg chg="modSp del">
        <pc:chgData name="Franck Chauvel" userId="710d542e-b524-49c2-8c3f-bef8e8559b3d" providerId="ADAL" clId="{E2D8B20C-29A1-4417-9A73-ABC14DA66183}" dt="2020-02-05T09:33:53.091" v="2394" actId="47"/>
        <pc:sldMkLst>
          <pc:docMk/>
          <pc:sldMk cId="1939672389" sldId="291"/>
        </pc:sldMkLst>
        <pc:spChg chg="mod">
          <ac:chgData name="Franck Chauvel" userId="710d542e-b524-49c2-8c3f-bef8e8559b3d" providerId="ADAL" clId="{E2D8B20C-29A1-4417-9A73-ABC14DA66183}" dt="2020-02-05T09:33:26.172" v="2381"/>
          <ac:spMkLst>
            <pc:docMk/>
            <pc:sldMk cId="1939672389" sldId="291"/>
            <ac:spMk id="2" creationId="{EDABA361-8365-47F9-A6E5-5EE612F3893E}"/>
          </ac:spMkLst>
        </pc:spChg>
        <pc:spChg chg="mod">
          <ac:chgData name="Franck Chauvel" userId="710d542e-b524-49c2-8c3f-bef8e8559b3d" providerId="ADAL" clId="{E2D8B20C-29A1-4417-9A73-ABC14DA66183}" dt="2020-02-05T09:33:37.479" v="2386" actId="27636"/>
          <ac:spMkLst>
            <pc:docMk/>
            <pc:sldMk cId="1939672389" sldId="291"/>
            <ac:spMk id="3" creationId="{59A2F34D-6B13-4B63-91E9-9424149C5470}"/>
          </ac:spMkLst>
        </pc:spChg>
      </pc:sldChg>
      <pc:sldChg chg="addSp delSp modSp">
        <pc:chgData name="Franck Chauvel" userId="710d542e-b524-49c2-8c3f-bef8e8559b3d" providerId="ADAL" clId="{E2D8B20C-29A1-4417-9A73-ABC14DA66183}" dt="2020-02-05T09:32:51.865" v="2374" actId="6549"/>
        <pc:sldMkLst>
          <pc:docMk/>
          <pc:sldMk cId="383500040" sldId="296"/>
        </pc:sldMkLst>
        <pc:spChg chg="mod">
          <ac:chgData name="Franck Chauvel" userId="710d542e-b524-49c2-8c3f-bef8e8559b3d" providerId="ADAL" clId="{E2D8B20C-29A1-4417-9A73-ABC14DA66183}" dt="2020-01-31T09:05:19.652" v="1703" actId="20577"/>
          <ac:spMkLst>
            <pc:docMk/>
            <pc:sldMk cId="383500040" sldId="296"/>
            <ac:spMk id="2" creationId="{CC7E0080-589D-4438-AB66-0C0495C6E04A}"/>
          </ac:spMkLst>
        </pc:spChg>
        <pc:spChg chg="mod">
          <ac:chgData name="Franck Chauvel" userId="710d542e-b524-49c2-8c3f-bef8e8559b3d" providerId="ADAL" clId="{E2D8B20C-29A1-4417-9A73-ABC14DA66183}" dt="2020-01-31T09:17:19.279" v="1926" actId="14100"/>
          <ac:spMkLst>
            <pc:docMk/>
            <pc:sldMk cId="383500040" sldId="296"/>
            <ac:spMk id="3" creationId="{023E095B-584D-45A8-8D07-94E0E37EAD1E}"/>
          </ac:spMkLst>
        </pc:spChg>
        <pc:spChg chg="mod">
          <ac:chgData name="Franck Chauvel" userId="710d542e-b524-49c2-8c3f-bef8e8559b3d" providerId="ADAL" clId="{E2D8B20C-29A1-4417-9A73-ABC14DA66183}" dt="2020-01-29T08:40:13.726" v="1601" actId="108"/>
          <ac:spMkLst>
            <pc:docMk/>
            <pc:sldMk cId="383500040" sldId="296"/>
            <ac:spMk id="6" creationId="{1951E813-BEB5-479F-91D8-2963BCCA6DC1}"/>
          </ac:spMkLst>
        </pc:spChg>
        <pc:spChg chg="add mod">
          <ac:chgData name="Franck Chauvel" userId="710d542e-b524-49c2-8c3f-bef8e8559b3d" providerId="ADAL" clId="{E2D8B20C-29A1-4417-9A73-ABC14DA66183}" dt="2020-01-31T09:28:17.903" v="2255" actId="2085"/>
          <ac:spMkLst>
            <pc:docMk/>
            <pc:sldMk cId="383500040" sldId="296"/>
            <ac:spMk id="7" creationId="{EADE14DC-2C75-4335-AF8B-C686FB1BBEA3}"/>
          </ac:spMkLst>
        </pc:spChg>
        <pc:spChg chg="add del mod">
          <ac:chgData name="Franck Chauvel" userId="710d542e-b524-49c2-8c3f-bef8e8559b3d" providerId="ADAL" clId="{E2D8B20C-29A1-4417-9A73-ABC14DA66183}" dt="2020-01-31T09:06:50.100" v="1716" actId="11529"/>
          <ac:spMkLst>
            <pc:docMk/>
            <pc:sldMk cId="383500040" sldId="296"/>
            <ac:spMk id="11" creationId="{04C99623-3243-4903-8C7B-C743C6ECABF5}"/>
          </ac:spMkLst>
        </pc:spChg>
        <pc:spChg chg="add mod">
          <ac:chgData name="Franck Chauvel" userId="710d542e-b524-49c2-8c3f-bef8e8559b3d" providerId="ADAL" clId="{E2D8B20C-29A1-4417-9A73-ABC14DA66183}" dt="2020-01-31T09:20:07.010" v="1968" actId="1076"/>
          <ac:spMkLst>
            <pc:docMk/>
            <pc:sldMk cId="383500040" sldId="296"/>
            <ac:spMk id="12" creationId="{151591DB-E89B-4EB1-A4F6-FB6BC447BFD5}"/>
          </ac:spMkLst>
        </pc:spChg>
        <pc:spChg chg="add del mod">
          <ac:chgData name="Franck Chauvel" userId="710d542e-b524-49c2-8c3f-bef8e8559b3d" providerId="ADAL" clId="{E2D8B20C-29A1-4417-9A73-ABC14DA66183}" dt="2020-01-31T09:17:06.296" v="1924" actId="478"/>
          <ac:spMkLst>
            <pc:docMk/>
            <pc:sldMk cId="383500040" sldId="296"/>
            <ac:spMk id="13" creationId="{81B3DCB5-6527-48EF-8ECD-1AF4219D885F}"/>
          </ac:spMkLst>
        </pc:spChg>
        <pc:spChg chg="add del mod">
          <ac:chgData name="Franck Chauvel" userId="710d542e-b524-49c2-8c3f-bef8e8559b3d" providerId="ADAL" clId="{E2D8B20C-29A1-4417-9A73-ABC14DA66183}" dt="2020-01-31T09:21:32.356" v="2031" actId="478"/>
          <ac:spMkLst>
            <pc:docMk/>
            <pc:sldMk cId="383500040" sldId="296"/>
            <ac:spMk id="14" creationId="{27B0F0A6-2D86-4169-B2BF-30CBB5B718FB}"/>
          </ac:spMkLst>
        </pc:spChg>
        <pc:spChg chg="add del mod">
          <ac:chgData name="Franck Chauvel" userId="710d542e-b524-49c2-8c3f-bef8e8559b3d" providerId="ADAL" clId="{E2D8B20C-29A1-4417-9A73-ABC14DA66183}" dt="2020-01-31T09:27:45.344" v="2252" actId="478"/>
          <ac:spMkLst>
            <pc:docMk/>
            <pc:sldMk cId="383500040" sldId="296"/>
            <ac:spMk id="15" creationId="{955E00DA-D67E-4D67-8376-A7034D56F13A}"/>
          </ac:spMkLst>
        </pc:spChg>
        <pc:spChg chg="add del mod">
          <ac:chgData name="Franck Chauvel" userId="710d542e-b524-49c2-8c3f-bef8e8559b3d" providerId="ADAL" clId="{E2D8B20C-29A1-4417-9A73-ABC14DA66183}" dt="2020-01-31T09:27:45.344" v="2252" actId="478"/>
          <ac:spMkLst>
            <pc:docMk/>
            <pc:sldMk cId="383500040" sldId="296"/>
            <ac:spMk id="16" creationId="{DE0F59FB-8BF6-4C58-99CC-4E4BB1196A99}"/>
          </ac:spMkLst>
        </pc:spChg>
        <pc:spChg chg="add del mod">
          <ac:chgData name="Franck Chauvel" userId="710d542e-b524-49c2-8c3f-bef8e8559b3d" providerId="ADAL" clId="{E2D8B20C-29A1-4417-9A73-ABC14DA66183}" dt="2020-01-31T09:27:45.344" v="2252" actId="478"/>
          <ac:spMkLst>
            <pc:docMk/>
            <pc:sldMk cId="383500040" sldId="296"/>
            <ac:spMk id="17" creationId="{26C9DF42-6313-42E5-95F5-77698BD017EE}"/>
          </ac:spMkLst>
        </pc:spChg>
        <pc:spChg chg="add del mod">
          <ac:chgData name="Franck Chauvel" userId="710d542e-b524-49c2-8c3f-bef8e8559b3d" providerId="ADAL" clId="{E2D8B20C-29A1-4417-9A73-ABC14DA66183}" dt="2020-01-31T09:27:45.344" v="2252" actId="478"/>
          <ac:spMkLst>
            <pc:docMk/>
            <pc:sldMk cId="383500040" sldId="296"/>
            <ac:spMk id="18" creationId="{6F79D60C-40A1-4054-B034-E5059E768D04}"/>
          </ac:spMkLst>
        </pc:spChg>
        <pc:spChg chg="add del mod">
          <ac:chgData name="Franck Chauvel" userId="710d542e-b524-49c2-8c3f-bef8e8559b3d" providerId="ADAL" clId="{E2D8B20C-29A1-4417-9A73-ABC14DA66183}" dt="2020-01-31T09:27:45.344" v="2252" actId="478"/>
          <ac:spMkLst>
            <pc:docMk/>
            <pc:sldMk cId="383500040" sldId="296"/>
            <ac:spMk id="19" creationId="{D06DC436-6F4A-4E8F-AE96-7AF80A2B186E}"/>
          </ac:spMkLst>
        </pc:spChg>
        <pc:spChg chg="add del mod">
          <ac:chgData name="Franck Chauvel" userId="710d542e-b524-49c2-8c3f-bef8e8559b3d" providerId="ADAL" clId="{E2D8B20C-29A1-4417-9A73-ABC14DA66183}" dt="2020-01-31T09:27:45.344" v="2252" actId="478"/>
          <ac:spMkLst>
            <pc:docMk/>
            <pc:sldMk cId="383500040" sldId="296"/>
            <ac:spMk id="20" creationId="{DF1587F0-C984-47EA-9171-DF07BB043666}"/>
          </ac:spMkLst>
        </pc:spChg>
        <pc:spChg chg="add mod">
          <ac:chgData name="Franck Chauvel" userId="710d542e-b524-49c2-8c3f-bef8e8559b3d" providerId="ADAL" clId="{E2D8B20C-29A1-4417-9A73-ABC14DA66183}" dt="2020-01-31T09:20:07.010" v="1968" actId="1076"/>
          <ac:spMkLst>
            <pc:docMk/>
            <pc:sldMk cId="383500040" sldId="296"/>
            <ac:spMk id="23" creationId="{AB051FDB-440E-4B5F-891D-35FA7200246A}"/>
          </ac:spMkLst>
        </pc:spChg>
        <pc:spChg chg="add mod">
          <ac:chgData name="Franck Chauvel" userId="710d542e-b524-49c2-8c3f-bef8e8559b3d" providerId="ADAL" clId="{E2D8B20C-29A1-4417-9A73-ABC14DA66183}" dt="2020-01-31T09:20:07.010" v="1968" actId="1076"/>
          <ac:spMkLst>
            <pc:docMk/>
            <pc:sldMk cId="383500040" sldId="296"/>
            <ac:spMk id="29" creationId="{C5A94CC5-223A-4E06-8D25-0F050DA41878}"/>
          </ac:spMkLst>
        </pc:spChg>
        <pc:spChg chg="add mod">
          <ac:chgData name="Franck Chauvel" userId="710d542e-b524-49c2-8c3f-bef8e8559b3d" providerId="ADAL" clId="{E2D8B20C-29A1-4417-9A73-ABC14DA66183}" dt="2020-01-31T09:17:38.481" v="1933" actId="20577"/>
          <ac:spMkLst>
            <pc:docMk/>
            <pc:sldMk cId="383500040" sldId="296"/>
            <ac:spMk id="32" creationId="{951463E3-493C-4DC0-BCA4-51A696B5075B}"/>
          </ac:spMkLst>
        </pc:spChg>
        <pc:spChg chg="add mod">
          <ac:chgData name="Franck Chauvel" userId="710d542e-b524-49c2-8c3f-bef8e8559b3d" providerId="ADAL" clId="{E2D8B20C-29A1-4417-9A73-ABC14DA66183}" dt="2020-01-31T09:20:32.269" v="1969" actId="14100"/>
          <ac:spMkLst>
            <pc:docMk/>
            <pc:sldMk cId="383500040" sldId="296"/>
            <ac:spMk id="33" creationId="{85923A6B-79B0-4440-9083-C9C520DDDFF1}"/>
          </ac:spMkLst>
        </pc:spChg>
        <pc:spChg chg="add mod">
          <ac:chgData name="Franck Chauvel" userId="710d542e-b524-49c2-8c3f-bef8e8559b3d" providerId="ADAL" clId="{E2D8B20C-29A1-4417-9A73-ABC14DA66183}" dt="2020-01-31T09:17:36.027" v="1931" actId="20577"/>
          <ac:spMkLst>
            <pc:docMk/>
            <pc:sldMk cId="383500040" sldId="296"/>
            <ac:spMk id="34" creationId="{40826E0A-6188-4B5D-9E10-EBD07B2A0E45}"/>
          </ac:spMkLst>
        </pc:spChg>
        <pc:spChg chg="add mod">
          <ac:chgData name="Franck Chauvel" userId="710d542e-b524-49c2-8c3f-bef8e8559b3d" providerId="ADAL" clId="{E2D8B20C-29A1-4417-9A73-ABC14DA66183}" dt="2020-01-31T09:21:47.887" v="2033" actId="1076"/>
          <ac:spMkLst>
            <pc:docMk/>
            <pc:sldMk cId="383500040" sldId="296"/>
            <ac:spMk id="38" creationId="{B5AECE28-9832-4371-A47D-695BEE773B94}"/>
          </ac:spMkLst>
        </pc:spChg>
        <pc:spChg chg="add mod">
          <ac:chgData name="Franck Chauvel" userId="710d542e-b524-49c2-8c3f-bef8e8559b3d" providerId="ADAL" clId="{E2D8B20C-29A1-4417-9A73-ABC14DA66183}" dt="2020-01-31T09:27:34.917" v="2251" actId="14100"/>
          <ac:spMkLst>
            <pc:docMk/>
            <pc:sldMk cId="383500040" sldId="296"/>
            <ac:spMk id="39" creationId="{EA587EFF-4658-4319-A552-2C3123A7C9CB}"/>
          </ac:spMkLst>
        </pc:spChg>
        <pc:spChg chg="add mod">
          <ac:chgData name="Franck Chauvel" userId="710d542e-b524-49c2-8c3f-bef8e8559b3d" providerId="ADAL" clId="{E2D8B20C-29A1-4417-9A73-ABC14DA66183}" dt="2020-01-31T09:21:47.887" v="2033" actId="1076"/>
          <ac:spMkLst>
            <pc:docMk/>
            <pc:sldMk cId="383500040" sldId="296"/>
            <ac:spMk id="40" creationId="{535E7226-1DFE-4406-90BC-F8B9BDD25059}"/>
          </ac:spMkLst>
        </pc:spChg>
        <pc:spChg chg="add mod">
          <ac:chgData name="Franck Chauvel" userId="710d542e-b524-49c2-8c3f-bef8e8559b3d" providerId="ADAL" clId="{E2D8B20C-29A1-4417-9A73-ABC14DA66183}" dt="2020-01-31T09:22:50.114" v="2072" actId="1076"/>
          <ac:spMkLst>
            <pc:docMk/>
            <pc:sldMk cId="383500040" sldId="296"/>
            <ac:spMk id="42" creationId="{2E490B6F-3E42-41CD-8F90-FE64B7ECC3E2}"/>
          </ac:spMkLst>
        </pc:spChg>
        <pc:spChg chg="add mod">
          <ac:chgData name="Franck Chauvel" userId="710d542e-b524-49c2-8c3f-bef8e8559b3d" providerId="ADAL" clId="{E2D8B20C-29A1-4417-9A73-ABC14DA66183}" dt="2020-01-31T09:22:50.114" v="2072" actId="1076"/>
          <ac:spMkLst>
            <pc:docMk/>
            <pc:sldMk cId="383500040" sldId="296"/>
            <ac:spMk id="43" creationId="{5673EF09-4CD8-4650-B349-A66E901CA504}"/>
          </ac:spMkLst>
        </pc:spChg>
        <pc:spChg chg="add mod">
          <ac:chgData name="Franck Chauvel" userId="710d542e-b524-49c2-8c3f-bef8e8559b3d" providerId="ADAL" clId="{E2D8B20C-29A1-4417-9A73-ABC14DA66183}" dt="2020-01-31T09:22:50.114" v="2072" actId="1076"/>
          <ac:spMkLst>
            <pc:docMk/>
            <pc:sldMk cId="383500040" sldId="296"/>
            <ac:spMk id="44" creationId="{2C1E5A36-04D0-4A54-A38A-CBEED22527A5}"/>
          </ac:spMkLst>
        </pc:spChg>
        <pc:spChg chg="add mod">
          <ac:chgData name="Franck Chauvel" userId="710d542e-b524-49c2-8c3f-bef8e8559b3d" providerId="ADAL" clId="{E2D8B20C-29A1-4417-9A73-ABC14DA66183}" dt="2020-01-31T09:23:13.101" v="2080" actId="20577"/>
          <ac:spMkLst>
            <pc:docMk/>
            <pc:sldMk cId="383500040" sldId="296"/>
            <ac:spMk id="46" creationId="{B3358876-5D8F-4AE6-9381-88E74DF3F083}"/>
          </ac:spMkLst>
        </pc:spChg>
        <pc:spChg chg="add mod">
          <ac:chgData name="Franck Chauvel" userId="710d542e-b524-49c2-8c3f-bef8e8559b3d" providerId="ADAL" clId="{E2D8B20C-29A1-4417-9A73-ABC14DA66183}" dt="2020-01-31T09:23:06.831" v="2074" actId="1076"/>
          <ac:spMkLst>
            <pc:docMk/>
            <pc:sldMk cId="383500040" sldId="296"/>
            <ac:spMk id="47" creationId="{D1E39B5F-DBEF-4C85-8AB2-0ABD90C483AC}"/>
          </ac:spMkLst>
        </pc:spChg>
        <pc:spChg chg="add mod">
          <ac:chgData name="Franck Chauvel" userId="710d542e-b524-49c2-8c3f-bef8e8559b3d" providerId="ADAL" clId="{E2D8B20C-29A1-4417-9A73-ABC14DA66183}" dt="2020-01-31T09:23:10.139" v="2078" actId="20577"/>
          <ac:spMkLst>
            <pc:docMk/>
            <pc:sldMk cId="383500040" sldId="296"/>
            <ac:spMk id="48" creationId="{4138022D-B5BD-4A10-8CEA-3CECBB4CCA38}"/>
          </ac:spMkLst>
        </pc:spChg>
        <pc:spChg chg="add mod">
          <ac:chgData name="Franck Chauvel" userId="710d542e-b524-49c2-8c3f-bef8e8559b3d" providerId="ADAL" clId="{E2D8B20C-29A1-4417-9A73-ABC14DA66183}" dt="2020-01-31T09:23:45.968" v="2087" actId="20577"/>
          <ac:spMkLst>
            <pc:docMk/>
            <pc:sldMk cId="383500040" sldId="296"/>
            <ac:spMk id="50" creationId="{5BF770A2-5272-467C-888D-A8D4C5DAB122}"/>
          </ac:spMkLst>
        </pc:spChg>
        <pc:spChg chg="add mod">
          <ac:chgData name="Franck Chauvel" userId="710d542e-b524-49c2-8c3f-bef8e8559b3d" providerId="ADAL" clId="{E2D8B20C-29A1-4417-9A73-ABC14DA66183}" dt="2020-02-05T09:32:51.865" v="2374" actId="6549"/>
          <ac:spMkLst>
            <pc:docMk/>
            <pc:sldMk cId="383500040" sldId="296"/>
            <ac:spMk id="51" creationId="{E58332D9-D410-42CD-8782-1EEE3236FB8E}"/>
          </ac:spMkLst>
        </pc:spChg>
        <pc:spChg chg="add mod">
          <ac:chgData name="Franck Chauvel" userId="710d542e-b524-49c2-8c3f-bef8e8559b3d" providerId="ADAL" clId="{E2D8B20C-29A1-4417-9A73-ABC14DA66183}" dt="2020-01-31T09:23:41.334" v="2085" actId="20577"/>
          <ac:spMkLst>
            <pc:docMk/>
            <pc:sldMk cId="383500040" sldId="296"/>
            <ac:spMk id="52" creationId="{96317CBE-D7C3-4544-8647-AE9E013E0E9B}"/>
          </ac:spMkLst>
        </pc:spChg>
        <pc:spChg chg="add mod">
          <ac:chgData name="Franck Chauvel" userId="710d542e-b524-49c2-8c3f-bef8e8559b3d" providerId="ADAL" clId="{E2D8B20C-29A1-4417-9A73-ABC14DA66183}" dt="2020-01-31T09:25:15.624" v="2154" actId="20577"/>
          <ac:spMkLst>
            <pc:docMk/>
            <pc:sldMk cId="383500040" sldId="296"/>
            <ac:spMk id="54" creationId="{D2143E22-1B4B-4FDC-9ACF-BC9B1B10BE7E}"/>
          </ac:spMkLst>
        </pc:spChg>
        <pc:spChg chg="add mod">
          <ac:chgData name="Franck Chauvel" userId="710d542e-b524-49c2-8c3f-bef8e8559b3d" providerId="ADAL" clId="{E2D8B20C-29A1-4417-9A73-ABC14DA66183}" dt="2020-01-31T09:25:10.548" v="2152" actId="20577"/>
          <ac:spMkLst>
            <pc:docMk/>
            <pc:sldMk cId="383500040" sldId="296"/>
            <ac:spMk id="55" creationId="{EBB7BE7B-A57E-4EA2-9B8A-FE9B374A5FEC}"/>
          </ac:spMkLst>
        </pc:spChg>
        <pc:spChg chg="add mod">
          <ac:chgData name="Franck Chauvel" userId="710d542e-b524-49c2-8c3f-bef8e8559b3d" providerId="ADAL" clId="{E2D8B20C-29A1-4417-9A73-ABC14DA66183}" dt="2020-01-31T09:24:52.785" v="2127" actId="20577"/>
          <ac:spMkLst>
            <pc:docMk/>
            <pc:sldMk cId="383500040" sldId="296"/>
            <ac:spMk id="56" creationId="{B7CDC0FF-204D-45C1-B8A2-0E95A2B5BBF2}"/>
          </ac:spMkLst>
        </pc:spChg>
        <pc:spChg chg="add mod">
          <ac:chgData name="Franck Chauvel" userId="710d542e-b524-49c2-8c3f-bef8e8559b3d" providerId="ADAL" clId="{E2D8B20C-29A1-4417-9A73-ABC14DA66183}" dt="2020-01-31T09:25:37.693" v="2159" actId="20577"/>
          <ac:spMkLst>
            <pc:docMk/>
            <pc:sldMk cId="383500040" sldId="296"/>
            <ac:spMk id="58" creationId="{344614BC-A801-4C16-9898-F6203F3BA5AF}"/>
          </ac:spMkLst>
        </pc:spChg>
        <pc:spChg chg="add mod">
          <ac:chgData name="Franck Chauvel" userId="710d542e-b524-49c2-8c3f-bef8e8559b3d" providerId="ADAL" clId="{E2D8B20C-29A1-4417-9A73-ABC14DA66183}" dt="2020-01-31T09:26:13.856" v="2188" actId="20577"/>
          <ac:spMkLst>
            <pc:docMk/>
            <pc:sldMk cId="383500040" sldId="296"/>
            <ac:spMk id="59" creationId="{A99D4B4B-45F5-40E9-9B6F-E5FB2CD1E0D0}"/>
          </ac:spMkLst>
        </pc:spChg>
        <pc:spChg chg="add mod">
          <ac:chgData name="Franck Chauvel" userId="710d542e-b524-49c2-8c3f-bef8e8559b3d" providerId="ADAL" clId="{E2D8B20C-29A1-4417-9A73-ABC14DA66183}" dt="2020-01-31T09:25:44.999" v="2166" actId="20577"/>
          <ac:spMkLst>
            <pc:docMk/>
            <pc:sldMk cId="383500040" sldId="296"/>
            <ac:spMk id="60" creationId="{4D0D8937-C943-4E8C-A922-F008B7176191}"/>
          </ac:spMkLst>
        </pc:spChg>
        <pc:spChg chg="add mod">
          <ac:chgData name="Franck Chauvel" userId="710d542e-b524-49c2-8c3f-bef8e8559b3d" providerId="ADAL" clId="{E2D8B20C-29A1-4417-9A73-ABC14DA66183}" dt="2020-01-31T09:26:43.231" v="2227" actId="20577"/>
          <ac:spMkLst>
            <pc:docMk/>
            <pc:sldMk cId="383500040" sldId="296"/>
            <ac:spMk id="62" creationId="{CA54DAB8-D4B2-4563-B08B-8D9DE09765A5}"/>
          </ac:spMkLst>
        </pc:spChg>
        <pc:spChg chg="add mod">
          <ac:chgData name="Franck Chauvel" userId="710d542e-b524-49c2-8c3f-bef8e8559b3d" providerId="ADAL" clId="{E2D8B20C-29A1-4417-9A73-ABC14DA66183}" dt="2020-01-31T09:26:38.560" v="2225" actId="20577"/>
          <ac:spMkLst>
            <pc:docMk/>
            <pc:sldMk cId="383500040" sldId="296"/>
            <ac:spMk id="63" creationId="{4F399299-9485-4A08-A0B0-D4136F7AA95A}"/>
          </ac:spMkLst>
        </pc:spChg>
        <pc:spChg chg="add mod">
          <ac:chgData name="Franck Chauvel" userId="710d542e-b524-49c2-8c3f-bef8e8559b3d" providerId="ADAL" clId="{E2D8B20C-29A1-4417-9A73-ABC14DA66183}" dt="2020-01-31T09:26:25.850" v="2193" actId="20577"/>
          <ac:spMkLst>
            <pc:docMk/>
            <pc:sldMk cId="383500040" sldId="296"/>
            <ac:spMk id="64" creationId="{FCD9C3DE-5DC9-4D05-9745-3E33FEA06FAA}"/>
          </ac:spMkLst>
        </pc:spChg>
        <pc:picChg chg="del mod">
          <ac:chgData name="Franck Chauvel" userId="710d542e-b524-49c2-8c3f-bef8e8559b3d" providerId="ADAL" clId="{E2D8B20C-29A1-4417-9A73-ABC14DA66183}" dt="2020-01-31T09:05:08.359" v="1682" actId="478"/>
          <ac:picMkLst>
            <pc:docMk/>
            <pc:sldMk cId="383500040" sldId="296"/>
            <ac:picMk id="5" creationId="{358FB636-D04B-4713-A8F5-A6F193E7447C}"/>
          </ac:picMkLst>
        </pc:picChg>
        <pc:cxnChg chg="add del mod">
          <ac:chgData name="Franck Chauvel" userId="710d542e-b524-49c2-8c3f-bef8e8559b3d" providerId="ADAL" clId="{E2D8B20C-29A1-4417-9A73-ABC14DA66183}" dt="2020-01-31T09:20:07.010" v="1968" actId="1076"/>
          <ac:cxnSpMkLst>
            <pc:docMk/>
            <pc:sldMk cId="383500040" sldId="296"/>
            <ac:cxnSpMk id="9" creationId="{6E3E9430-1248-43F4-8E06-42332EDCEAFF}"/>
          </ac:cxnSpMkLst>
        </pc:cxnChg>
        <pc:cxnChg chg="add mod">
          <ac:chgData name="Franck Chauvel" userId="710d542e-b524-49c2-8c3f-bef8e8559b3d" providerId="ADAL" clId="{E2D8B20C-29A1-4417-9A73-ABC14DA66183}" dt="2020-01-31T09:17:33.221" v="1928" actId="1076"/>
          <ac:cxnSpMkLst>
            <pc:docMk/>
            <pc:sldMk cId="383500040" sldId="296"/>
            <ac:cxnSpMk id="31" creationId="{A7387AEC-A891-4F01-AAB7-B617C68E22F8}"/>
          </ac:cxnSpMkLst>
        </pc:cxnChg>
        <pc:cxnChg chg="add del mod">
          <ac:chgData name="Franck Chauvel" userId="710d542e-b524-49c2-8c3f-bef8e8559b3d" providerId="ADAL" clId="{E2D8B20C-29A1-4417-9A73-ABC14DA66183}" dt="2020-01-31T09:20:43.216" v="1972" actId="478"/>
          <ac:cxnSpMkLst>
            <pc:docMk/>
            <pc:sldMk cId="383500040" sldId="296"/>
            <ac:cxnSpMk id="36" creationId="{57EAC18B-FF93-4B5B-AC8F-AF810D4185FB}"/>
          </ac:cxnSpMkLst>
        </pc:cxnChg>
        <pc:cxnChg chg="add mod">
          <ac:chgData name="Franck Chauvel" userId="710d542e-b524-49c2-8c3f-bef8e8559b3d" providerId="ADAL" clId="{E2D8B20C-29A1-4417-9A73-ABC14DA66183}" dt="2020-01-31T09:21:47.887" v="2033" actId="1076"/>
          <ac:cxnSpMkLst>
            <pc:docMk/>
            <pc:sldMk cId="383500040" sldId="296"/>
            <ac:cxnSpMk id="37" creationId="{DB2B0686-A42E-48F3-914D-ED2517136D8D}"/>
          </ac:cxnSpMkLst>
        </pc:cxnChg>
        <pc:cxnChg chg="add mod">
          <ac:chgData name="Franck Chauvel" userId="710d542e-b524-49c2-8c3f-bef8e8559b3d" providerId="ADAL" clId="{E2D8B20C-29A1-4417-9A73-ABC14DA66183}" dt="2020-01-31T09:22:50.114" v="2072" actId="1076"/>
          <ac:cxnSpMkLst>
            <pc:docMk/>
            <pc:sldMk cId="383500040" sldId="296"/>
            <ac:cxnSpMk id="41" creationId="{4CBDEAE3-BB6C-40D3-B40A-D4DFF3D0F533}"/>
          </ac:cxnSpMkLst>
        </pc:cxnChg>
        <pc:cxnChg chg="add mod">
          <ac:chgData name="Franck Chauvel" userId="710d542e-b524-49c2-8c3f-bef8e8559b3d" providerId="ADAL" clId="{E2D8B20C-29A1-4417-9A73-ABC14DA66183}" dt="2020-01-31T09:23:06.831" v="2074" actId="1076"/>
          <ac:cxnSpMkLst>
            <pc:docMk/>
            <pc:sldMk cId="383500040" sldId="296"/>
            <ac:cxnSpMk id="45" creationId="{29EC6F24-F537-4E7F-9BA8-18180FE53E70}"/>
          </ac:cxnSpMkLst>
        </pc:cxnChg>
        <pc:cxnChg chg="add mod">
          <ac:chgData name="Franck Chauvel" userId="710d542e-b524-49c2-8c3f-bef8e8559b3d" providerId="ADAL" clId="{E2D8B20C-29A1-4417-9A73-ABC14DA66183}" dt="2020-01-31T09:23:38.878" v="2082" actId="1076"/>
          <ac:cxnSpMkLst>
            <pc:docMk/>
            <pc:sldMk cId="383500040" sldId="296"/>
            <ac:cxnSpMk id="49" creationId="{7DFA5A50-A870-4820-9FFD-39E9EB536860}"/>
          </ac:cxnSpMkLst>
        </pc:cxnChg>
        <pc:cxnChg chg="add mod">
          <ac:chgData name="Franck Chauvel" userId="710d542e-b524-49c2-8c3f-bef8e8559b3d" providerId="ADAL" clId="{E2D8B20C-29A1-4417-9A73-ABC14DA66183}" dt="2020-01-31T09:24:08.889" v="2121" actId="1076"/>
          <ac:cxnSpMkLst>
            <pc:docMk/>
            <pc:sldMk cId="383500040" sldId="296"/>
            <ac:cxnSpMk id="53" creationId="{FBAE27BA-C139-459F-BD8B-F68991744D91}"/>
          </ac:cxnSpMkLst>
        </pc:cxnChg>
        <pc:cxnChg chg="add mod">
          <ac:chgData name="Franck Chauvel" userId="710d542e-b524-49c2-8c3f-bef8e8559b3d" providerId="ADAL" clId="{E2D8B20C-29A1-4417-9A73-ABC14DA66183}" dt="2020-01-31T09:25:33.201" v="2157" actId="1076"/>
          <ac:cxnSpMkLst>
            <pc:docMk/>
            <pc:sldMk cId="383500040" sldId="296"/>
            <ac:cxnSpMk id="57" creationId="{D2576136-DA56-41A2-8275-56CF4BF4E015}"/>
          </ac:cxnSpMkLst>
        </pc:cxnChg>
        <pc:cxnChg chg="add mod">
          <ac:chgData name="Franck Chauvel" userId="710d542e-b524-49c2-8c3f-bef8e8559b3d" providerId="ADAL" clId="{E2D8B20C-29A1-4417-9A73-ABC14DA66183}" dt="2020-01-31T09:26:22.935" v="2190" actId="1076"/>
          <ac:cxnSpMkLst>
            <pc:docMk/>
            <pc:sldMk cId="383500040" sldId="296"/>
            <ac:cxnSpMk id="61" creationId="{B752651F-9BA5-4E88-8D32-FBE67D966223}"/>
          </ac:cxnSpMkLst>
        </pc:cxnChg>
      </pc:sldChg>
      <pc:sldChg chg="addSp delSp modSp">
        <pc:chgData name="Franck Chauvel" userId="710d542e-b524-49c2-8c3f-bef8e8559b3d" providerId="ADAL" clId="{E2D8B20C-29A1-4417-9A73-ABC14DA66183}" dt="2020-02-05T17:49:14.881" v="3655" actId="14100"/>
        <pc:sldMkLst>
          <pc:docMk/>
          <pc:sldMk cId="4195537753" sldId="297"/>
        </pc:sldMkLst>
        <pc:spChg chg="mod">
          <ac:chgData name="Franck Chauvel" userId="710d542e-b524-49c2-8c3f-bef8e8559b3d" providerId="ADAL" clId="{E2D8B20C-29A1-4417-9A73-ABC14DA66183}" dt="2020-02-05T10:02:07.416" v="3090" actId="20577"/>
          <ac:spMkLst>
            <pc:docMk/>
            <pc:sldMk cId="4195537753" sldId="297"/>
            <ac:spMk id="2" creationId="{0D4D81CB-9014-4417-BA38-3522A68CEF4E}"/>
          </ac:spMkLst>
        </pc:spChg>
        <pc:spChg chg="del mod">
          <ac:chgData name="Franck Chauvel" userId="710d542e-b524-49c2-8c3f-bef8e8559b3d" providerId="ADAL" clId="{E2D8B20C-29A1-4417-9A73-ABC14DA66183}" dt="2020-02-05T09:49:35.757" v="3083" actId="478"/>
          <ac:spMkLst>
            <pc:docMk/>
            <pc:sldMk cId="4195537753" sldId="297"/>
            <ac:spMk id="3" creationId="{D2C9AAA2-09D4-4EAE-831F-535337725AB2}"/>
          </ac:spMkLst>
        </pc:spChg>
        <pc:spChg chg="del mod">
          <ac:chgData name="Franck Chauvel" userId="710d542e-b524-49c2-8c3f-bef8e8559b3d" providerId="ADAL" clId="{E2D8B20C-29A1-4417-9A73-ABC14DA66183}" dt="2020-02-05T09:41:29.663" v="2750" actId="478"/>
          <ac:spMkLst>
            <pc:docMk/>
            <pc:sldMk cId="4195537753" sldId="297"/>
            <ac:spMk id="4" creationId="{A3037EC6-B60B-44D1-A774-AFDD23B198A7}"/>
          </ac:spMkLst>
        </pc:spChg>
        <pc:spChg chg="add del mod">
          <ac:chgData name="Franck Chauvel" userId="710d542e-b524-49c2-8c3f-bef8e8559b3d" providerId="ADAL" clId="{E2D8B20C-29A1-4417-9A73-ABC14DA66183}" dt="2020-02-05T09:49:37.605" v="3084" actId="478"/>
          <ac:spMkLst>
            <pc:docMk/>
            <pc:sldMk cId="4195537753" sldId="297"/>
            <ac:spMk id="9" creationId="{AB073123-D189-4A5B-A2EE-7D683D3F493B}"/>
          </ac:spMkLst>
        </pc:spChg>
        <pc:spChg chg="add mod">
          <ac:chgData name="Franck Chauvel" userId="710d542e-b524-49c2-8c3f-bef8e8559b3d" providerId="ADAL" clId="{E2D8B20C-29A1-4417-9A73-ABC14DA66183}" dt="2020-02-05T17:49:14.881" v="3655" actId="14100"/>
          <ac:spMkLst>
            <pc:docMk/>
            <pc:sldMk cId="4195537753" sldId="297"/>
            <ac:spMk id="10" creationId="{AD3D6AA0-2697-47D9-B829-BE50017EB4D7}"/>
          </ac:spMkLst>
        </pc:spChg>
        <pc:graphicFrameChg chg="add del mod modGraphic">
          <ac:chgData name="Franck Chauvel" userId="710d542e-b524-49c2-8c3f-bef8e8559b3d" providerId="ADAL" clId="{E2D8B20C-29A1-4417-9A73-ABC14DA66183}" dt="2020-02-05T10:02:47.561" v="3093" actId="478"/>
          <ac:graphicFrameMkLst>
            <pc:docMk/>
            <pc:sldMk cId="4195537753" sldId="297"/>
            <ac:graphicFrameMk id="6" creationId="{6074E2B8-4F9C-4101-8EA6-75C38F42AB1D}"/>
          </ac:graphicFrameMkLst>
        </pc:graphicFrameChg>
      </pc:sldChg>
      <pc:sldChg chg="addSp delSp modSp">
        <pc:chgData name="Franck Chauvel" userId="710d542e-b524-49c2-8c3f-bef8e8559b3d" providerId="ADAL" clId="{E2D8B20C-29A1-4417-9A73-ABC14DA66183}" dt="2020-02-05T09:35:58.632" v="2425" actId="20577"/>
        <pc:sldMkLst>
          <pc:docMk/>
          <pc:sldMk cId="3973967347" sldId="299"/>
        </pc:sldMkLst>
        <pc:spChg chg="mod">
          <ac:chgData name="Franck Chauvel" userId="710d542e-b524-49c2-8c3f-bef8e8559b3d" providerId="ADAL" clId="{E2D8B20C-29A1-4417-9A73-ABC14DA66183}" dt="2020-02-05T09:35:58.632" v="2425" actId="20577"/>
          <ac:spMkLst>
            <pc:docMk/>
            <pc:sldMk cId="3973967347" sldId="299"/>
            <ac:spMk id="2" creationId="{B933BAF6-4924-4C0C-A0C1-FB71579D3FD7}"/>
          </ac:spMkLst>
        </pc:spChg>
        <pc:spChg chg="mod">
          <ac:chgData name="Franck Chauvel" userId="710d542e-b524-49c2-8c3f-bef8e8559b3d" providerId="ADAL" clId="{E2D8B20C-29A1-4417-9A73-ABC14DA66183}" dt="2020-02-05T09:01:47.086" v="2373" actId="20577"/>
          <ac:spMkLst>
            <pc:docMk/>
            <pc:sldMk cId="3973967347" sldId="299"/>
            <ac:spMk id="4" creationId="{406CBF82-A359-493A-990D-AD98B87EEA5B}"/>
          </ac:spMkLst>
        </pc:spChg>
        <pc:spChg chg="add mod">
          <ac:chgData name="Franck Chauvel" userId="710d542e-b524-49c2-8c3f-bef8e8559b3d" providerId="ADAL" clId="{E2D8B20C-29A1-4417-9A73-ABC14DA66183}" dt="2020-02-05T09:33:21.022" v="2379"/>
          <ac:spMkLst>
            <pc:docMk/>
            <pc:sldMk cId="3973967347" sldId="299"/>
            <ac:spMk id="5" creationId="{0DA8A3FA-578A-4526-A9F4-CA6BA27BDC3F}"/>
          </ac:spMkLst>
        </pc:spChg>
        <pc:spChg chg="add mod">
          <ac:chgData name="Franck Chauvel" userId="710d542e-b524-49c2-8c3f-bef8e8559b3d" providerId="ADAL" clId="{E2D8B20C-29A1-4417-9A73-ABC14DA66183}" dt="2020-02-05T09:33:31.116" v="2382"/>
          <ac:spMkLst>
            <pc:docMk/>
            <pc:sldMk cId="3973967347" sldId="299"/>
            <ac:spMk id="6" creationId="{62B65BC0-AD3A-4738-9CE7-FB0AC4C638BD}"/>
          </ac:spMkLst>
        </pc:spChg>
        <pc:spChg chg="add mod">
          <ac:chgData name="Franck Chauvel" userId="710d542e-b524-49c2-8c3f-bef8e8559b3d" providerId="ADAL" clId="{E2D8B20C-29A1-4417-9A73-ABC14DA66183}" dt="2020-02-05T09:33:45.688" v="2389" actId="20577"/>
          <ac:spMkLst>
            <pc:docMk/>
            <pc:sldMk cId="3973967347" sldId="299"/>
            <ac:spMk id="9" creationId="{F8855157-C375-4A89-AE1F-2CE1C5902363}"/>
          </ac:spMkLst>
        </pc:spChg>
        <pc:picChg chg="del">
          <ac:chgData name="Franck Chauvel" userId="710d542e-b524-49c2-8c3f-bef8e8559b3d" providerId="ADAL" clId="{E2D8B20C-29A1-4417-9A73-ABC14DA66183}" dt="2020-02-05T09:33:32.533" v="2383" actId="478"/>
          <ac:picMkLst>
            <pc:docMk/>
            <pc:sldMk cId="3973967347" sldId="299"/>
            <ac:picMk id="7" creationId="{306450BF-024F-4F26-B01C-B5678B07CEF6}"/>
          </ac:picMkLst>
        </pc:picChg>
      </pc:sldChg>
      <pc:sldChg chg="addSp delSp modSp setBg">
        <pc:chgData name="Franck Chauvel" userId="710d542e-b524-49c2-8c3f-bef8e8559b3d" providerId="ADAL" clId="{E2D8B20C-29A1-4417-9A73-ABC14DA66183}" dt="2020-02-05T08:36:17.381" v="2359" actId="20577"/>
        <pc:sldMkLst>
          <pc:docMk/>
          <pc:sldMk cId="4289953598" sldId="301"/>
        </pc:sldMkLst>
        <pc:spChg chg="mod">
          <ac:chgData name="Franck Chauvel" userId="710d542e-b524-49c2-8c3f-bef8e8559b3d" providerId="ADAL" clId="{E2D8B20C-29A1-4417-9A73-ABC14DA66183}" dt="2020-02-05T08:36:17.381" v="2359" actId="20577"/>
          <ac:spMkLst>
            <pc:docMk/>
            <pc:sldMk cId="4289953598" sldId="301"/>
            <ac:spMk id="2" creationId="{2FA0BB63-D9AD-4078-B92C-A39B6383E952}"/>
          </ac:spMkLst>
        </pc:spChg>
        <pc:spChg chg="add del mod">
          <ac:chgData name="Franck Chauvel" userId="710d542e-b524-49c2-8c3f-bef8e8559b3d" providerId="ADAL" clId="{E2D8B20C-29A1-4417-9A73-ABC14DA66183}" dt="2020-02-04T18:15:42.076" v="2348" actId="478"/>
          <ac:spMkLst>
            <pc:docMk/>
            <pc:sldMk cId="4289953598" sldId="301"/>
            <ac:spMk id="4" creationId="{23A9825F-E339-4039-9491-45CF565B40EC}"/>
          </ac:spMkLst>
        </pc:spChg>
        <pc:picChg chg="mod">
          <ac:chgData name="Franck Chauvel" userId="710d542e-b524-49c2-8c3f-bef8e8559b3d" providerId="ADAL" clId="{E2D8B20C-29A1-4417-9A73-ABC14DA66183}" dt="2020-02-04T18:15:46.050" v="2349" actId="1076"/>
          <ac:picMkLst>
            <pc:docMk/>
            <pc:sldMk cId="4289953598" sldId="301"/>
            <ac:picMk id="9" creationId="{4929A16C-711B-4E7D-A060-4BCA9A01F582}"/>
          </ac:picMkLst>
        </pc:picChg>
      </pc:sldChg>
      <pc:sldChg chg="addSp delSp modSp">
        <pc:chgData name="Franck Chauvel" userId="710d542e-b524-49c2-8c3f-bef8e8559b3d" providerId="ADAL" clId="{E2D8B20C-29A1-4417-9A73-ABC14DA66183}" dt="2020-01-29T08:44:02.162" v="1676" actId="20577"/>
        <pc:sldMkLst>
          <pc:docMk/>
          <pc:sldMk cId="2633093202" sldId="303"/>
        </pc:sldMkLst>
        <pc:spChg chg="mod">
          <ac:chgData name="Franck Chauvel" userId="710d542e-b524-49c2-8c3f-bef8e8559b3d" providerId="ADAL" clId="{E2D8B20C-29A1-4417-9A73-ABC14DA66183}" dt="2020-01-29T08:43:31.310" v="1665" actId="207"/>
          <ac:spMkLst>
            <pc:docMk/>
            <pc:sldMk cId="2633093202" sldId="303"/>
            <ac:spMk id="2" creationId="{11FDDAAE-18A8-4EBA-9B85-282C2806B29C}"/>
          </ac:spMkLst>
        </pc:spChg>
        <pc:spChg chg="del mod">
          <ac:chgData name="Franck Chauvel" userId="710d542e-b524-49c2-8c3f-bef8e8559b3d" providerId="ADAL" clId="{E2D8B20C-29A1-4417-9A73-ABC14DA66183}" dt="2020-01-28T13:48:33.491" v="406" actId="478"/>
          <ac:spMkLst>
            <pc:docMk/>
            <pc:sldMk cId="2633093202" sldId="303"/>
            <ac:spMk id="3" creationId="{DECDFDF4-267D-416C-AE7D-E78608D2B0D0}"/>
          </ac:spMkLst>
        </pc:spChg>
        <pc:spChg chg="add del mod">
          <ac:chgData name="Franck Chauvel" userId="710d542e-b524-49c2-8c3f-bef8e8559b3d" providerId="ADAL" clId="{E2D8B20C-29A1-4417-9A73-ABC14DA66183}" dt="2020-01-28T13:48:45.457" v="407" actId="3680"/>
          <ac:spMkLst>
            <pc:docMk/>
            <pc:sldMk cId="2633093202" sldId="303"/>
            <ac:spMk id="5" creationId="{4660D36C-E3E8-4136-97B3-9B0DD0F01E19}"/>
          </ac:spMkLst>
        </pc:spChg>
        <pc:graphicFrameChg chg="add mod ord modGraphic">
          <ac:chgData name="Franck Chauvel" userId="710d542e-b524-49c2-8c3f-bef8e8559b3d" providerId="ADAL" clId="{E2D8B20C-29A1-4417-9A73-ABC14DA66183}" dt="2020-01-29T08:44:02.162" v="1676" actId="20577"/>
          <ac:graphicFrameMkLst>
            <pc:docMk/>
            <pc:sldMk cId="2633093202" sldId="303"/>
            <ac:graphicFrameMk id="6" creationId="{11909F17-6C91-40C6-A6F0-46BC1A82675A}"/>
          </ac:graphicFrameMkLst>
        </pc:graphicFrameChg>
        <pc:graphicFrameChg chg="add del mod">
          <ac:chgData name="Franck Chauvel" userId="710d542e-b524-49c2-8c3f-bef8e8559b3d" providerId="ADAL" clId="{E2D8B20C-29A1-4417-9A73-ABC14DA66183}" dt="2020-01-28T13:59:04.350" v="579"/>
          <ac:graphicFrameMkLst>
            <pc:docMk/>
            <pc:sldMk cId="2633093202" sldId="303"/>
            <ac:graphicFrameMk id="8" creationId="{7A5812DB-940A-4B95-9929-DB0548355EA9}"/>
          </ac:graphicFrameMkLst>
        </pc:graphicFrameChg>
      </pc:sldChg>
      <pc:sldChg chg="modSp">
        <pc:chgData name="Franck Chauvel" userId="710d542e-b524-49c2-8c3f-bef8e8559b3d" providerId="ADAL" clId="{E2D8B20C-29A1-4417-9A73-ABC14DA66183}" dt="2020-02-04T18:22:42.745" v="2351"/>
        <pc:sldMkLst>
          <pc:docMk/>
          <pc:sldMk cId="3237923709" sldId="306"/>
        </pc:sldMkLst>
        <pc:spChg chg="mod">
          <ac:chgData name="Franck Chauvel" userId="710d542e-b524-49c2-8c3f-bef8e8559b3d" providerId="ADAL" clId="{E2D8B20C-29A1-4417-9A73-ABC14DA66183}" dt="2020-01-28T13:22:43.441" v="155" actId="27636"/>
          <ac:spMkLst>
            <pc:docMk/>
            <pc:sldMk cId="3237923709" sldId="306"/>
            <ac:spMk id="2" creationId="{BF8184DC-0C1B-4E27-8C5C-5B0810880432}"/>
          </ac:spMkLst>
        </pc:spChg>
        <pc:spChg chg="mod">
          <ac:chgData name="Franck Chauvel" userId="710d542e-b524-49c2-8c3f-bef8e8559b3d" providerId="ADAL" clId="{E2D8B20C-29A1-4417-9A73-ABC14DA66183}" dt="2020-02-04T18:22:42.745" v="2351"/>
          <ac:spMkLst>
            <pc:docMk/>
            <pc:sldMk cId="3237923709" sldId="306"/>
            <ac:spMk id="3" creationId="{C30E0CE9-9119-40AD-90ED-03E7BECB40AA}"/>
          </ac:spMkLst>
        </pc:spChg>
        <pc:spChg chg="mod">
          <ac:chgData name="Franck Chauvel" userId="710d542e-b524-49c2-8c3f-bef8e8559b3d" providerId="ADAL" clId="{E2D8B20C-29A1-4417-9A73-ABC14DA66183}" dt="2020-01-28T13:30:50.207" v="224" actId="108"/>
          <ac:spMkLst>
            <pc:docMk/>
            <pc:sldMk cId="3237923709" sldId="306"/>
            <ac:spMk id="4" creationId="{3E4E8AAA-CE77-45D6-A2B5-EF0B2C475C3C}"/>
          </ac:spMkLst>
        </pc:spChg>
        <pc:spChg chg="mod">
          <ac:chgData name="Franck Chauvel" userId="710d542e-b524-49c2-8c3f-bef8e8559b3d" providerId="ADAL" clId="{E2D8B20C-29A1-4417-9A73-ABC14DA66183}" dt="2020-02-04T18:22:42.745" v="2351"/>
          <ac:spMkLst>
            <pc:docMk/>
            <pc:sldMk cId="3237923709" sldId="306"/>
            <ac:spMk id="5" creationId="{97D37A8B-C666-4492-9F2F-BE0040338A9D}"/>
          </ac:spMkLst>
        </pc:spChg>
      </pc:sldChg>
      <pc:sldChg chg="modSp">
        <pc:chgData name="Franck Chauvel" userId="710d542e-b524-49c2-8c3f-bef8e8559b3d" providerId="ADAL" clId="{E2D8B20C-29A1-4417-9A73-ABC14DA66183}" dt="2020-01-29T08:29:10.409" v="1155" actId="20577"/>
        <pc:sldMkLst>
          <pc:docMk/>
          <pc:sldMk cId="3197928073" sldId="308"/>
        </pc:sldMkLst>
        <pc:spChg chg="mod">
          <ac:chgData name="Franck Chauvel" userId="710d542e-b524-49c2-8c3f-bef8e8559b3d" providerId="ADAL" clId="{E2D8B20C-29A1-4417-9A73-ABC14DA66183}" dt="2020-01-29T08:29:10.409" v="1155" actId="20577"/>
          <ac:spMkLst>
            <pc:docMk/>
            <pc:sldMk cId="3197928073" sldId="308"/>
            <ac:spMk id="2" creationId="{4E14743F-D7BB-4429-8156-B01DA0180DDB}"/>
          </ac:spMkLst>
        </pc:spChg>
        <pc:spChg chg="mod">
          <ac:chgData name="Franck Chauvel" userId="710d542e-b524-49c2-8c3f-bef8e8559b3d" providerId="ADAL" clId="{E2D8B20C-29A1-4417-9A73-ABC14DA66183}" dt="2020-01-28T13:24:59.414" v="177" actId="20577"/>
          <ac:spMkLst>
            <pc:docMk/>
            <pc:sldMk cId="3197928073" sldId="308"/>
            <ac:spMk id="4" creationId="{7A5A7C51-21C7-4BDD-B1E3-3BE93D099603}"/>
          </ac:spMkLst>
        </pc:spChg>
      </pc:sldChg>
      <pc:sldChg chg="modSp ord">
        <pc:chgData name="Franck Chauvel" userId="710d542e-b524-49c2-8c3f-bef8e8559b3d" providerId="ADAL" clId="{E2D8B20C-29A1-4417-9A73-ABC14DA66183}" dt="2020-02-05T09:34:16.125" v="2396"/>
        <pc:sldMkLst>
          <pc:docMk/>
          <pc:sldMk cId="2282519509" sldId="309"/>
        </pc:sldMkLst>
        <pc:spChg chg="mod">
          <ac:chgData name="Franck Chauvel" userId="710d542e-b524-49c2-8c3f-bef8e8559b3d" providerId="ADAL" clId="{E2D8B20C-29A1-4417-9A73-ABC14DA66183}" dt="2020-01-29T08:18:32.891" v="709" actId="20577"/>
          <ac:spMkLst>
            <pc:docMk/>
            <pc:sldMk cId="2282519509" sldId="309"/>
            <ac:spMk id="2" creationId="{9B946788-808F-499C-A2B5-476AF2D28135}"/>
          </ac:spMkLst>
        </pc:spChg>
        <pc:spChg chg="mod">
          <ac:chgData name="Franck Chauvel" userId="710d542e-b524-49c2-8c3f-bef8e8559b3d" providerId="ADAL" clId="{E2D8B20C-29A1-4417-9A73-ABC14DA66183}" dt="2020-02-05T08:58:42.591" v="2366" actId="20577"/>
          <ac:spMkLst>
            <pc:docMk/>
            <pc:sldMk cId="2282519509" sldId="309"/>
            <ac:spMk id="3" creationId="{413B7EA3-ADA9-407B-A28D-FA2BD1201733}"/>
          </ac:spMkLst>
        </pc:spChg>
        <pc:spChg chg="mod">
          <ac:chgData name="Franck Chauvel" userId="710d542e-b524-49c2-8c3f-bef8e8559b3d" providerId="ADAL" clId="{E2D8B20C-29A1-4417-9A73-ABC14DA66183}" dt="2020-01-29T09:03:14.608" v="1680" actId="20577"/>
          <ac:spMkLst>
            <pc:docMk/>
            <pc:sldMk cId="2282519509" sldId="309"/>
            <ac:spMk id="4" creationId="{F27CDE01-B1A5-432A-81F7-24D92E430E42}"/>
          </ac:spMkLst>
        </pc:spChg>
      </pc:sldChg>
      <pc:sldChg chg="modSp add del">
        <pc:chgData name="Franck Chauvel" userId="710d542e-b524-49c2-8c3f-bef8e8559b3d" providerId="ADAL" clId="{E2D8B20C-29A1-4417-9A73-ABC14DA66183}" dt="2020-01-28T14:05:06.927" v="620"/>
        <pc:sldMkLst>
          <pc:docMk/>
          <pc:sldMk cId="433721808" sldId="310"/>
        </pc:sldMkLst>
        <pc:spChg chg="mod">
          <ac:chgData name="Franck Chauvel" userId="710d542e-b524-49c2-8c3f-bef8e8559b3d" providerId="ADAL" clId="{E2D8B20C-29A1-4417-9A73-ABC14DA66183}" dt="2020-01-28T14:05:06.927" v="620"/>
          <ac:spMkLst>
            <pc:docMk/>
            <pc:sldMk cId="433721808" sldId="310"/>
            <ac:spMk id="2" creationId="{4C091357-6DDD-4D0B-B048-CD0CE8F8B641}"/>
          </ac:spMkLst>
        </pc:spChg>
        <pc:spChg chg="mod">
          <ac:chgData name="Franck Chauvel" userId="710d542e-b524-49c2-8c3f-bef8e8559b3d" providerId="ADAL" clId="{E2D8B20C-29A1-4417-9A73-ABC14DA66183}" dt="2020-01-28T14:05:06.927" v="620"/>
          <ac:spMkLst>
            <pc:docMk/>
            <pc:sldMk cId="433721808" sldId="310"/>
            <ac:spMk id="3" creationId="{04F3718C-5FDF-4DE1-B253-F7DB6E188375}"/>
          </ac:spMkLst>
        </pc:spChg>
      </pc:sldChg>
      <pc:sldChg chg="addSp delSp modSp">
        <pc:chgData name="Franck Chauvel" userId="710d542e-b524-49c2-8c3f-bef8e8559b3d" providerId="ADAL" clId="{E2D8B20C-29A1-4417-9A73-ABC14DA66183}" dt="2020-01-28T14:06:26.678" v="695" actId="1076"/>
        <pc:sldMkLst>
          <pc:docMk/>
          <pc:sldMk cId="743045296" sldId="310"/>
        </pc:sldMkLst>
        <pc:spChg chg="mod">
          <ac:chgData name="Franck Chauvel" userId="710d542e-b524-49c2-8c3f-bef8e8559b3d" providerId="ADAL" clId="{E2D8B20C-29A1-4417-9A73-ABC14DA66183}" dt="2020-01-28T14:06:09.907" v="693" actId="1076"/>
          <ac:spMkLst>
            <pc:docMk/>
            <pc:sldMk cId="743045296" sldId="310"/>
            <ac:spMk id="2" creationId="{4C091357-6DDD-4D0B-B048-CD0CE8F8B641}"/>
          </ac:spMkLst>
        </pc:spChg>
        <pc:spChg chg="del">
          <ac:chgData name="Franck Chauvel" userId="710d542e-b524-49c2-8c3f-bef8e8559b3d" providerId="ADAL" clId="{E2D8B20C-29A1-4417-9A73-ABC14DA66183}" dt="2020-01-28T14:05:28.918" v="625" actId="478"/>
          <ac:spMkLst>
            <pc:docMk/>
            <pc:sldMk cId="743045296" sldId="310"/>
            <ac:spMk id="3" creationId="{04F3718C-5FDF-4DE1-B253-F7DB6E188375}"/>
          </ac:spMkLst>
        </pc:spChg>
        <pc:picChg chg="add mod">
          <ac:chgData name="Franck Chauvel" userId="710d542e-b524-49c2-8c3f-bef8e8559b3d" providerId="ADAL" clId="{E2D8B20C-29A1-4417-9A73-ABC14DA66183}" dt="2020-01-28T14:06:26.678" v="695" actId="1076"/>
          <ac:picMkLst>
            <pc:docMk/>
            <pc:sldMk cId="743045296" sldId="310"/>
            <ac:picMk id="5" creationId="{C930BEB2-1F5D-4604-A2EC-FF4FA1B8EF7B}"/>
          </ac:picMkLst>
        </pc:picChg>
      </pc:sldChg>
      <pc:sldChg chg="modSp add del">
        <pc:chgData name="Franck Chauvel" userId="710d542e-b524-49c2-8c3f-bef8e8559b3d" providerId="ADAL" clId="{E2D8B20C-29A1-4417-9A73-ABC14DA66183}" dt="2020-01-28T14:04:55.651" v="614" actId="47"/>
        <pc:sldMkLst>
          <pc:docMk/>
          <pc:sldMk cId="1031874647" sldId="310"/>
        </pc:sldMkLst>
        <pc:spChg chg="mod">
          <ac:chgData name="Franck Chauvel" userId="710d542e-b524-49c2-8c3f-bef8e8559b3d" providerId="ADAL" clId="{E2D8B20C-29A1-4417-9A73-ABC14DA66183}" dt="2020-01-28T14:04:38.810" v="610" actId="20577"/>
          <ac:spMkLst>
            <pc:docMk/>
            <pc:sldMk cId="1031874647" sldId="310"/>
            <ac:spMk id="2" creationId="{AF04BA6B-9165-409C-A375-A583BF529274}"/>
          </ac:spMkLst>
        </pc:spChg>
      </pc:sldChg>
      <pc:sldChg chg="modSp del">
        <pc:chgData name="Franck Chauvel" userId="710d542e-b524-49c2-8c3f-bef8e8559b3d" providerId="ADAL" clId="{E2D8B20C-29A1-4417-9A73-ABC14DA66183}" dt="2020-01-28T14:05:15.984" v="624"/>
        <pc:sldMkLst>
          <pc:docMk/>
          <pc:sldMk cId="1364690788" sldId="310"/>
        </pc:sldMkLst>
        <pc:spChg chg="mod">
          <ac:chgData name="Franck Chauvel" userId="710d542e-b524-49c2-8c3f-bef8e8559b3d" providerId="ADAL" clId="{E2D8B20C-29A1-4417-9A73-ABC14DA66183}" dt="2020-01-28T14:05:15.984" v="624"/>
          <ac:spMkLst>
            <pc:docMk/>
            <pc:sldMk cId="1364690788" sldId="310"/>
            <ac:spMk id="2" creationId="{4C091357-6DDD-4D0B-B048-CD0CE8F8B641}"/>
          </ac:spMkLst>
        </pc:spChg>
        <pc:spChg chg="mod">
          <ac:chgData name="Franck Chauvel" userId="710d542e-b524-49c2-8c3f-bef8e8559b3d" providerId="ADAL" clId="{E2D8B20C-29A1-4417-9A73-ABC14DA66183}" dt="2020-01-28T14:05:15.984" v="624"/>
          <ac:spMkLst>
            <pc:docMk/>
            <pc:sldMk cId="1364690788" sldId="310"/>
            <ac:spMk id="3" creationId="{04F3718C-5FDF-4DE1-B253-F7DB6E188375}"/>
          </ac:spMkLst>
        </pc:spChg>
      </pc:sldChg>
      <pc:sldChg chg="modSp add del">
        <pc:chgData name="Franck Chauvel" userId="710d542e-b524-49c2-8c3f-bef8e8559b3d" providerId="ADAL" clId="{E2D8B20C-29A1-4417-9A73-ABC14DA66183}" dt="2020-02-05T08:55:32.129" v="2361" actId="20577"/>
        <pc:sldMkLst>
          <pc:docMk/>
          <pc:sldMk cId="0" sldId="311"/>
        </pc:sldMkLst>
        <pc:spChg chg="mod">
          <ac:chgData name="Franck Chauvel" userId="710d542e-b524-49c2-8c3f-bef8e8559b3d" providerId="ADAL" clId="{E2D8B20C-29A1-4417-9A73-ABC14DA66183}" dt="2020-02-05T08:55:32.129" v="2361" actId="20577"/>
          <ac:spMkLst>
            <pc:docMk/>
            <pc:sldMk cId="0" sldId="311"/>
            <ac:spMk id="100" creationId="{00000000-0000-0000-0000-000000000000}"/>
          </ac:spMkLst>
        </pc:spChg>
        <pc:spChg chg="mod">
          <ac:chgData name="Franck Chauvel" userId="710d542e-b524-49c2-8c3f-bef8e8559b3d" providerId="ADAL" clId="{E2D8B20C-29A1-4417-9A73-ABC14DA66183}" dt="2020-02-04T18:11:11.352" v="2304" actId="20577"/>
          <ac:spMkLst>
            <pc:docMk/>
            <pc:sldMk cId="0" sldId="311"/>
            <ac:spMk id="101" creationId="{00000000-0000-0000-0000-000000000000}"/>
          </ac:spMkLst>
        </pc:spChg>
      </pc:sldChg>
      <pc:sldChg chg="modSp add del">
        <pc:chgData name="Franck Chauvel" userId="710d542e-b524-49c2-8c3f-bef8e8559b3d" providerId="ADAL" clId="{E2D8B20C-29A1-4417-9A73-ABC14DA66183}" dt="2020-01-28T14:04:58.891" v="615" actId="47"/>
        <pc:sldMkLst>
          <pc:docMk/>
          <pc:sldMk cId="3149237178" sldId="311"/>
        </pc:sldMkLst>
        <pc:spChg chg="mod">
          <ac:chgData name="Franck Chauvel" userId="710d542e-b524-49c2-8c3f-bef8e8559b3d" providerId="ADAL" clId="{E2D8B20C-29A1-4417-9A73-ABC14DA66183}" dt="2020-01-28T14:04:52.137" v="612" actId="27636"/>
          <ac:spMkLst>
            <pc:docMk/>
            <pc:sldMk cId="3149237178" sldId="311"/>
            <ac:spMk id="2" creationId="{4C091357-6DDD-4D0B-B048-CD0CE8F8B641}"/>
          </ac:spMkLst>
        </pc:spChg>
        <pc:spChg chg="mod">
          <ac:chgData name="Franck Chauvel" userId="710d542e-b524-49c2-8c3f-bef8e8559b3d" providerId="ADAL" clId="{E2D8B20C-29A1-4417-9A73-ABC14DA66183}" dt="2020-01-28T14:04:52.147" v="613" actId="27636"/>
          <ac:spMkLst>
            <pc:docMk/>
            <pc:sldMk cId="3149237178" sldId="311"/>
            <ac:spMk id="3" creationId="{04F3718C-5FDF-4DE1-B253-F7DB6E188375}"/>
          </ac:spMkLst>
        </pc:spChg>
      </pc:sldChg>
      <pc:sldChg chg="modSp add">
        <pc:chgData name="Franck Chauvel" userId="710d542e-b524-49c2-8c3f-bef8e8559b3d" providerId="ADAL" clId="{E2D8B20C-29A1-4417-9A73-ABC14DA66183}" dt="2020-02-05T10:14:36.993" v="3654" actId="20577"/>
        <pc:sldMkLst>
          <pc:docMk/>
          <pc:sldMk cId="2747462129" sldId="312"/>
        </pc:sldMkLst>
        <pc:spChg chg="mod">
          <ac:chgData name="Franck Chauvel" userId="710d542e-b524-49c2-8c3f-bef8e8559b3d" providerId="ADAL" clId="{E2D8B20C-29A1-4417-9A73-ABC14DA66183}" dt="2020-02-05T10:14:36.993" v="3654" actId="20577"/>
          <ac:spMkLst>
            <pc:docMk/>
            <pc:sldMk cId="2747462129" sldId="312"/>
            <ac:spMk id="3" creationId="{D2C9AAA2-09D4-4EAE-831F-535337725AB2}"/>
          </ac:spMkLst>
        </pc:spChg>
        <pc:spChg chg="mod">
          <ac:chgData name="Franck Chauvel" userId="710d542e-b524-49c2-8c3f-bef8e8559b3d" providerId="ADAL" clId="{E2D8B20C-29A1-4417-9A73-ABC14DA66183}" dt="2020-02-05T10:14:25.743" v="3652" actId="20577"/>
          <ac:spMkLst>
            <pc:docMk/>
            <pc:sldMk cId="2747462129" sldId="312"/>
            <ac:spMk id="4" creationId="{A3037EC6-B60B-44D1-A774-AFDD23B198A7}"/>
          </ac:spMkLst>
        </pc:spChg>
      </pc:sldChg>
      <pc:sldChg chg="add del">
        <pc:chgData name="Franck Chauvel" userId="710d542e-b524-49c2-8c3f-bef8e8559b3d" providerId="ADAL" clId="{E2D8B20C-29A1-4417-9A73-ABC14DA66183}" dt="2020-02-05T09:38:41.376" v="2433" actId="47"/>
        <pc:sldMkLst>
          <pc:docMk/>
          <pc:sldMk cId="3597255859" sldId="312"/>
        </pc:sldMkLst>
      </pc:sldChg>
      <pc:sldMasterChg chg="delSldLayout">
        <pc:chgData name="Franck Chauvel" userId="710d542e-b524-49c2-8c3f-bef8e8559b3d" providerId="ADAL" clId="{E2D8B20C-29A1-4417-9A73-ABC14DA66183}" dt="2020-02-04T18:10:31.082" v="2275" actId="47"/>
        <pc:sldMasterMkLst>
          <pc:docMk/>
          <pc:sldMasterMk cId="0" sldId="2147483648"/>
        </pc:sldMasterMkLst>
        <pc:sldLayoutChg chg="del">
          <pc:chgData name="Franck Chauvel" userId="710d542e-b524-49c2-8c3f-bef8e8559b3d" providerId="ADAL" clId="{E2D8B20C-29A1-4417-9A73-ABC14DA66183}" dt="2020-02-04T18:10:31.082" v="2275" actId="47"/>
          <pc:sldLayoutMkLst>
            <pc:docMk/>
            <pc:sldMasterMk cId="0" sldId="2147483648"/>
            <pc:sldLayoutMk cId="543140493" sldId="214748367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1C8AC9-AE79-4B06-A44E-E1E7191B644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0077B8"/>
              </a:solidFill>
              <a:latin typeface="Carlito" pitchFamily="34"/>
              <a:ea typeface="Arial Unicode MS" pitchFamily="2"/>
              <a:cs typeface="Lucida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58376-3698-4635-B3CD-B0EDC6FDE45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0077B8"/>
              </a:solidFill>
              <a:latin typeface="Carlito" pitchFamily="34"/>
              <a:ea typeface="Arial Unicode MS" pitchFamily="2"/>
              <a:cs typeface="Lucida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15E90-75EB-4733-B1B8-274A56C0B15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54720" tIns="45000" rIns="5472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0077B8"/>
              </a:solidFill>
              <a:latin typeface="Carlito" pitchFamily="34"/>
              <a:ea typeface="Arial Unicode MS" pitchFamily="2"/>
              <a:cs typeface="Lucida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91BAC-AF72-4842-8CB2-A3971264335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54720" tIns="45000" rIns="5472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95ED722-0736-4485-9D17-0C11FDA2E737}" type="slidenum">
              <a:t>‹#›</a:t>
            </a:fld>
            <a:endParaRPr lang="en-US" sz="1400" b="0" i="0" u="none" strike="noStrike" kern="1200" cap="none">
              <a:ln>
                <a:noFill/>
              </a:ln>
              <a:solidFill>
                <a:srgbClr val="0077B8"/>
              </a:solidFill>
              <a:latin typeface="Carlito" pitchFamily="34"/>
              <a:ea typeface="Arial Unicode MS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74320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E768EA-F29A-4BEA-8385-CB7177536A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78F0A5-284B-4856-B532-A5A33B3E1CD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B7EEEED-1DD0-4A4D-A0AF-30DE2DCBE72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68DE5-C606-4502-B5FC-CD0D89BEAC7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49786-5E9A-4C16-8AB3-33163EF1F66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953A5-B0AF-456D-8B33-55509CADED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fld id="{C1E83256-4D73-47C0-96BA-69F13DE545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50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1E83256-4D73-47C0-96BA-69F13DE545C8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4599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2FD21-1B43-47EA-99A5-FF3DBAC712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8236D-B5E3-4E73-BAE1-A1EF724984B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CF606-91FC-4648-9E0A-54FADACAFB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C744FB-B24D-4A6C-8C87-9424F14D910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3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4DE2-36F1-4EF0-86BE-956AD6746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FE72A-306F-4E0A-915C-0A97A437F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BA9ED-D3D0-408A-AD07-CA3AB3EB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2096-B8CD-4424-B4E8-40C44D29447E}" type="datetime1">
              <a:rPr lang="nb-NO" smtClean="0"/>
              <a:t>05.02.2020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1B968-DA4D-45DD-9A7B-90F296E3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63C88-634F-4012-8B1D-BA85B031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6600-6A5C-4D5D-B685-1873DC546DD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4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1BD3-85DF-45FC-9C36-0D622C4F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7C37A-CD21-4E7A-83BB-3C6D0F14C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B8059-948E-4B3B-B8F5-1E45D689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3347-173F-4F48-A0D9-62D02E4ABC32}" type="datetime1">
              <a:rPr lang="nb-NO" smtClean="0"/>
              <a:t>05.02.2020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F377A-8F87-43C4-A5CE-FB7DB3A9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AD9C4-2FA0-45BB-87E5-A01B7AE7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494A-3A25-4116-B347-C1A9168B45B1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122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B9739-B875-4145-A85B-2D02B0D0C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600" y="301625"/>
            <a:ext cx="2173288" cy="4805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15B23-400E-4443-BB05-4959D5659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301625"/>
            <a:ext cx="6367462" cy="4805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C3159-F8CB-454B-9931-8A470F85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14AB-84B9-431C-9B8C-67484A8DFCD7}" type="datetime1">
              <a:rPr lang="nb-NO" smtClean="0"/>
              <a:t>05.02.2020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3D1D-A6DD-40DA-9784-0696A075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AD635-4E9D-48EF-BB56-06D5FCE5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7DE7-030D-49BA-BE82-A1D84F89386D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0299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3D7-3A35-43D1-84D9-5E3F4F938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63168-2EE8-486F-B45D-991DE5144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4F71B-C088-4634-B6CA-F029041543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8BE547F-46D6-4B56-A388-D695D7B7CB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36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095C-D253-4273-A83A-3BD6008E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9E6F-45B5-4AF0-9DAC-581C6A9B8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524FA-4EC0-4E77-BDE0-C596D7EF40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5BA53FC-9BB5-4005-8F2A-2BEE044D765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78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77D6-EF03-4037-A6DA-F5248918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31D68-1001-4B0C-B009-D86FE1128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01790-6ACD-4B1E-BD41-9592DE2229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11B3742-3472-41BD-ADBE-BA7FA5130D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58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36A6-2148-42CA-81D1-AC540B23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C9BB-AB05-4C83-9B9C-5E6925679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7525" y="1370013"/>
            <a:ext cx="4418013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202AE-7F94-4BF6-9EF6-2FD8726F9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7938" y="1370013"/>
            <a:ext cx="44196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8EEED-61B5-4A0F-852E-4F1F06C38B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4867171-8A78-41BF-85BF-A117204517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87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7DC3-9EB1-44F6-86B8-3DFEA376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D0B69-580B-4F3A-B570-986A4EA60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1B0E6-3F28-4819-879D-4268EFE9D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F52C5-9083-4D7A-82CB-2AE4F1B7D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A064E-3EC7-4235-B399-71E1186DF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B4F1E-0591-4DFE-A7CE-EC24C05607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81DE6FD-EA00-4381-ABA8-FA64CA102B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85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07D5-EDC8-471C-B4DD-2826328E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D43808-642A-4920-A5E9-0AE0D25180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01DE5AD-5C98-4AF9-A6BD-808A1AED7B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14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71453C-26D5-47F1-9F5E-1061C1292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E05C5F-15AE-4FA4-8861-4E9CA37587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49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41F9-1CBA-4158-BD22-E5446999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C6A6-3284-4077-808C-73A8722C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E48AE-5663-4E21-9221-B96A2D412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A10BD-5E6A-4ABA-A6E9-CF8A7BF311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88A5558-4E86-4F4D-9E1A-FF7AAEF109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6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C24A-C216-4807-8762-CAC437E5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7F1D-7B3A-4CBB-8DEF-74EAD96C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B9AA5-034B-4620-A011-D79900B9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4171-305D-40F1-B0C5-93639A7C14AB}" type="datetime1">
              <a:rPr lang="nb-NO" smtClean="0"/>
              <a:t>05.02.2020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B7239-CA27-44CD-BA62-ADFF5102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5074A-F832-4D03-9D50-7F278E4E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94D4-692F-4E9A-B08D-5005D446B466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2826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B8A4-3985-4013-B737-34ACFC4A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D8ADF-B0B8-4302-AED9-F51561AA3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47F14-2811-4CE4-A48C-6C3471380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81AE2-CEBA-4D0F-B4C0-E9D5A0A228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7BFF136-C183-4E75-BF8E-AB0FEC6AA6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039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2B1C-A2C7-46F7-8907-7614681B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83287-0E8A-4AFC-85A7-7D042C35E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DA9D1-6140-465D-B059-C9DC43B230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5F293F2-5DDC-4115-851B-E5078BC07F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42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23667-C407-4203-97D1-37BAD4A1B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67575" y="447675"/>
            <a:ext cx="2254250" cy="3617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51EB6-08D9-436E-BBAB-33EA0D246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47675"/>
            <a:ext cx="6611937" cy="3617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CA05D-E4D5-4C99-ACDD-61F1842F5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3FA6489-6F0E-444E-9F87-E3A1A82CDB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68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3593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2920" y="448200"/>
            <a:ext cx="9019440" cy="4744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solidFill>
                <a:srgbClr val="0077B8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518040" y="1370160"/>
            <a:ext cx="8989560" cy="2696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5868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2920" y="448200"/>
            <a:ext cx="9019440" cy="4744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 dirty="0">
              <a:solidFill>
                <a:srgbClr val="0077B8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18040" y="1370160"/>
            <a:ext cx="8989560" cy="26960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2000" b="0" strike="noStrike" spc="-1">
              <a:solidFill>
                <a:srgbClr val="0077B8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897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2920" y="448200"/>
            <a:ext cx="9019440" cy="4744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solidFill>
                <a:srgbClr val="0077B8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18040" y="1370160"/>
            <a:ext cx="4386600" cy="26960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2000" b="0" strike="noStrike" spc="-1">
              <a:solidFill>
                <a:srgbClr val="0077B8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24240" y="1370160"/>
            <a:ext cx="4386600" cy="26960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2000" b="0" strike="noStrike" spc="-1">
              <a:solidFill>
                <a:srgbClr val="0077B8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574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2920" y="448200"/>
            <a:ext cx="9019440" cy="4744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solidFill>
                <a:srgbClr val="0077B8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4283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ubTitle"/>
          </p:nvPr>
        </p:nvSpPr>
        <p:spPr>
          <a:xfrm>
            <a:off x="502920" y="448200"/>
            <a:ext cx="9019440" cy="2018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3636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2920" y="448200"/>
            <a:ext cx="9019440" cy="4744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solidFill>
                <a:srgbClr val="0077B8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18040" y="1370160"/>
            <a:ext cx="4386600" cy="128592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2000" b="0" strike="noStrike" spc="-1">
              <a:solidFill>
                <a:srgbClr val="0077B8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24240" y="1370160"/>
            <a:ext cx="4386600" cy="26960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2000" b="0" strike="noStrike" spc="-1">
              <a:solidFill>
                <a:srgbClr val="0077B8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8040" y="2778480"/>
            <a:ext cx="4386600" cy="128592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2000" b="0" strike="noStrike" spc="-1">
              <a:solidFill>
                <a:srgbClr val="0077B8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148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5F20-DB80-49AF-835A-2D65678F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70104-10F6-4056-8D02-8BAE60F9B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31E3-187E-4925-94E8-D5F78191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B9FB-4381-4B0F-8A2B-A5BA3CF9879F}" type="datetime1">
              <a:rPr lang="nb-NO" smtClean="0"/>
              <a:t>05.02.2020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5686B-0834-45E3-ACB7-6183B7BA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6F41A-4BE9-472D-A49E-FE722BE4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9AB0-0EA7-4578-970B-403D39B8A183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24327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2920" y="448200"/>
            <a:ext cx="9019440" cy="4744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solidFill>
                <a:srgbClr val="0077B8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18040" y="1370160"/>
            <a:ext cx="4386600" cy="26960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2000" b="0" strike="noStrike" spc="-1">
              <a:solidFill>
                <a:srgbClr val="0077B8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24240" y="1370160"/>
            <a:ext cx="4386600" cy="128592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2000" b="0" strike="noStrike" spc="-1">
              <a:solidFill>
                <a:srgbClr val="0077B8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124240" y="2778480"/>
            <a:ext cx="4386600" cy="128592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2000" b="0" strike="noStrike" spc="-1">
              <a:solidFill>
                <a:srgbClr val="0077B8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25139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2920" y="448200"/>
            <a:ext cx="9019440" cy="4744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solidFill>
                <a:srgbClr val="0077B8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18040" y="1370160"/>
            <a:ext cx="4386600" cy="128592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2000" b="0" strike="noStrike" spc="-1">
              <a:solidFill>
                <a:srgbClr val="0077B8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124240" y="1370160"/>
            <a:ext cx="4386600" cy="128592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2000" b="0" strike="noStrike" spc="-1">
              <a:solidFill>
                <a:srgbClr val="0077B8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18040" y="2778480"/>
            <a:ext cx="8989560" cy="128592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2000" b="0" strike="noStrike" spc="-1">
              <a:solidFill>
                <a:srgbClr val="0077B8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6918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2920" y="448200"/>
            <a:ext cx="9019440" cy="4744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solidFill>
                <a:srgbClr val="0077B8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18040" y="1370160"/>
            <a:ext cx="8989560" cy="128592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2000" b="0" strike="noStrike" spc="-1">
              <a:solidFill>
                <a:srgbClr val="0077B8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8040" y="2778480"/>
            <a:ext cx="8989560" cy="128592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2000" b="0" strike="noStrike" spc="-1">
              <a:solidFill>
                <a:srgbClr val="0077B8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9281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2920" y="448200"/>
            <a:ext cx="9019440" cy="4744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solidFill>
                <a:srgbClr val="0077B8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18040" y="1370160"/>
            <a:ext cx="4386600" cy="128592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2000" b="0" strike="noStrike" spc="-1">
              <a:solidFill>
                <a:srgbClr val="0077B8"/>
              </a:solidFill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124240" y="1370160"/>
            <a:ext cx="4386600" cy="128592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2000" b="0" strike="noStrike" spc="-1">
              <a:solidFill>
                <a:srgbClr val="0077B8"/>
              </a:solidFill>
              <a:latin typeface="Calibri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18040" y="2778480"/>
            <a:ext cx="4386600" cy="128592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2000" b="0" strike="noStrike" spc="-1">
              <a:solidFill>
                <a:srgbClr val="0077B8"/>
              </a:solidFill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5124240" y="2778480"/>
            <a:ext cx="4386600" cy="128592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2000" b="0" strike="noStrike" spc="-1">
              <a:solidFill>
                <a:srgbClr val="0077B8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36838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2920" y="448200"/>
            <a:ext cx="9019440" cy="47448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3200" b="0" strike="noStrike" spc="-1">
              <a:solidFill>
                <a:srgbClr val="0077B8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18040" y="1370160"/>
            <a:ext cx="2894400" cy="128592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2000" b="0" strike="noStrike" spc="-1">
              <a:solidFill>
                <a:srgbClr val="0077B8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557520" y="1370160"/>
            <a:ext cx="2894400" cy="128592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2000" b="0" strike="noStrike" spc="-1">
              <a:solidFill>
                <a:srgbClr val="0077B8"/>
              </a:solidFill>
              <a:latin typeface="Calibri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597000" y="1370160"/>
            <a:ext cx="2894400" cy="128592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2000" b="0" strike="noStrike" spc="-1">
              <a:solidFill>
                <a:srgbClr val="0077B8"/>
              </a:solidFill>
              <a:latin typeface="Calibri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518040" y="2778480"/>
            <a:ext cx="2894400" cy="128592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2000" b="0" strike="noStrike" spc="-1">
              <a:solidFill>
                <a:srgbClr val="0077B8"/>
              </a:solidFill>
              <a:latin typeface="Calibri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body"/>
          </p:nvPr>
        </p:nvSpPr>
        <p:spPr>
          <a:xfrm>
            <a:off x="3557520" y="2778480"/>
            <a:ext cx="2894400" cy="128592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2000" b="0" strike="noStrike" spc="-1">
              <a:solidFill>
                <a:srgbClr val="0077B8"/>
              </a:solidFill>
              <a:latin typeface="Calibri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body"/>
          </p:nvPr>
        </p:nvSpPr>
        <p:spPr>
          <a:xfrm>
            <a:off x="6597000" y="2778480"/>
            <a:ext cx="2894400" cy="128592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en-US" sz="2000" b="0" strike="noStrike" spc="-1">
              <a:solidFill>
                <a:srgbClr val="0077B8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764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FF51-C9CD-472D-96E8-57B65EE1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A1BD-32F7-4B20-A62C-3B10795FC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1509713"/>
            <a:ext cx="4270375" cy="3597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B2559-603E-48CA-81E0-8E7633D41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509713"/>
            <a:ext cx="4270375" cy="3597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240F9-36F8-4A73-A4F2-C02EB169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2A45-FE62-412D-B3BF-869137681443}" type="datetime1">
              <a:rPr lang="nb-NO" smtClean="0"/>
              <a:t>05.02.2020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A2042-AB40-43D4-9D53-BB7A7042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91F20-1A4F-468D-A511-9B82A378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DEB7-A084-43A1-893E-8F02280BF143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359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EC1D-FA0F-4F44-A9A5-13CF558A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20CF7-323D-4D96-AEAE-8A8F86CB3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4B336-3574-43E4-B669-A3AD5EF59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684CB-667A-48F4-9A29-2106B61E6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7C613-D338-404F-B482-B2114D4C6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2CA40-9B1E-4DB8-9E83-EF4C5708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5C8D-6C84-4C4A-A08E-EDC8F38FD368}" type="datetime1">
              <a:rPr lang="nb-NO" smtClean="0"/>
              <a:t>05.02.2020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E9C3C-8AEC-4AE7-9DCF-42A9886A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CF29F-6DE8-4916-8D7A-1266C18A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9F1C-B876-4096-97CF-92863726D522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562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12FD-BDDA-49B8-B8CC-3106D378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CD557-4A66-4044-A9ED-18DBCCF1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2862-69C9-408F-8927-AC6E7EC2691A}" type="datetime1">
              <a:rPr lang="nb-NO" smtClean="0"/>
              <a:t>05.02.2020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98477-2FC6-48CA-94FA-EE3FDF2D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0B201-7E80-4995-84B4-4017D6C0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46BF-2F0D-40F7-96AB-FED7BE9AB341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44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A8B1C0-6B9D-4564-8735-47B1C2B7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B058-CEA7-4D46-A1E2-B347BC4A6B8B}" type="datetime1">
              <a:rPr lang="nb-NO" smtClean="0"/>
              <a:t>05.02.2020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EF03B-281D-4A56-8643-FCFC1FAB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32D94-0BAD-497C-A390-A7EF728B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947C-3324-4272-9405-E5CE23F64DDD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979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BF69-E97D-493D-BB5E-8DD55816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D3CF0-B6AF-4AD9-BDAA-842C05E93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3495A-4101-47C9-9D47-D0A288D1F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5084-3DF4-4BE4-9AEF-479968AE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01C4-C307-4013-98E6-D42B570B07F8}" type="datetime1">
              <a:rPr lang="nb-NO" smtClean="0"/>
              <a:t>05.02.2020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43100-0927-4488-A3B3-C7DC7EDE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78F77-7D91-48A5-BAFF-1751669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3D56-9F8B-449E-AF17-3FD3742D3C8C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820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3128-94B5-48D5-ADBF-4EDB3489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E5A36-EE8D-4B62-A763-9E841A978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0B094-00A9-43F1-975D-54709578C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0B118-5CBB-406E-B8A3-D81CFEC5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D494-F625-47A8-9967-9FD7BB5475F6}" type="datetime1">
              <a:rPr lang="nb-NO" smtClean="0"/>
              <a:t>05.02.2020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1040B-9429-4013-8BA5-1CB2E69F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E2F4B-DE7D-4BA9-B7BB-7E2FB02E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FF40-473E-4CD8-B133-2EBB427EECFF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809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sv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18" Type="http://schemas.openxmlformats.org/officeDocument/2006/relationships/image" Target="../media/image10.png"/><Relationship Id="rId26" Type="http://schemas.openxmlformats.org/officeDocument/2006/relationships/image" Target="../media/image18.png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13.png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9.png"/><Relationship Id="rId25" Type="http://schemas.openxmlformats.org/officeDocument/2006/relationships/image" Target="../media/image17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8.jpeg"/><Relationship Id="rId20" Type="http://schemas.openxmlformats.org/officeDocument/2006/relationships/image" Target="../media/image12.jpe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6.png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7.png"/><Relationship Id="rId23" Type="http://schemas.openxmlformats.org/officeDocument/2006/relationships/image" Target="../media/image15.png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1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6.png"/><Relationship Id="rId22" Type="http://schemas.openxmlformats.org/officeDocument/2006/relationships/image" Target="../media/image14.png"/><Relationship Id="rId27" Type="http://schemas.openxmlformats.org/officeDocument/2006/relationships/image" Target="../media/image1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6A544-9976-4936-A9D7-06BF3DA0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3150" cy="1096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26F91-B0EB-4379-8C8F-45D7E4F8C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509713"/>
            <a:ext cx="8693150" cy="359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DF8A1-DD14-4A3E-8507-1B644A94C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5256213"/>
            <a:ext cx="2266950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259B0-98C6-45E7-88BA-EC51DA00C4A4}" type="datetime1">
              <a:rPr lang="nb-NO" smtClean="0"/>
              <a:t>05.02.2020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BEC1C-A048-4EBB-9217-D1E48B32E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5256213"/>
            <a:ext cx="3403600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6058E-597E-4432-A2B7-B92D5318C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5256213"/>
            <a:ext cx="2266950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8F552-4D32-4FC4-87A0-1E22DBBF3168}" type="slidenum"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76555-E7F1-4CF9-903F-3D29A4B3C4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2920" y="448199"/>
            <a:ext cx="9019440" cy="435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A17F3-3794-48D5-8CFD-2541B26B50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8039" y="1370159"/>
            <a:ext cx="8989560" cy="2696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4719C-C2C8-4A95-A184-873001A72A8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04000" y="5348160"/>
            <a:ext cx="1079639" cy="26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solidFill>
                  <a:srgbClr val="0084D1"/>
                </a:solidFill>
                <a:latin typeface="Carlito" pitchFamily="34"/>
                <a:ea typeface="Tahoma" pitchFamily="2"/>
                <a:cs typeface="Tahoma" pitchFamily="2"/>
              </a:defRPr>
            </a:lvl1pPr>
          </a:lstStyle>
          <a:p>
            <a:pPr lvl="0"/>
            <a:fld id="{9849F860-C770-446C-96A5-6CBC8B76A7F9}" type="slidenum"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E3248-7796-4D9D-8016-83862FA96FF4}"/>
              </a:ext>
            </a:extLst>
          </p:cNvPr>
          <p:cNvSpPr txBox="1"/>
          <p:nvPr/>
        </p:nvSpPr>
        <p:spPr>
          <a:xfrm>
            <a:off x="1531439" y="5285520"/>
            <a:ext cx="1088640" cy="279360"/>
          </a:xfrm>
          <a:prstGeom prst="rect">
            <a:avLst/>
          </a:prstGeom>
          <a:noFill/>
          <a:ln>
            <a:noFill/>
          </a:ln>
        </p:spPr>
        <p:txBody>
          <a:bodyPr wrap="none" lIns="54720" tIns="45000" rIns="54720" bIns="45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1" i="0" u="none" strike="noStrike" kern="1200" cap="none">
                <a:ln>
                  <a:noFill/>
                </a:ln>
                <a:solidFill>
                  <a:srgbClr val="0084D1"/>
                </a:solidFill>
                <a:latin typeface="Carlito" pitchFamily="34"/>
                <a:ea typeface="Arial Unicode MS" pitchFamily="2"/>
                <a:cs typeface="Lucida Sans" pitchFamily="2"/>
              </a:rPr>
              <a:t>2019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9CD58A1-B486-4B75-B8E7-55DBDA9154B5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973080" y="5290200"/>
            <a:ext cx="583920" cy="204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D152B7-EB34-41CC-BAEE-13C1A90CC7F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/>
            <a:alphaModFix/>
          </a:blip>
          <a:srcRect/>
          <a:stretch>
            <a:fillRect/>
          </a:stretch>
        </p:blipFill>
        <p:spPr>
          <a:xfrm>
            <a:off x="2094840" y="5120639"/>
            <a:ext cx="13899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73B0188-965D-47B2-AADE-325947103974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/>
            <a:alphaModFix/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293760" y="4991760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hangingPunct="0">
        <a:tabLst/>
        <a:defRPr lang="en-US" sz="3200" b="0" i="0" u="none" strike="noStrike" kern="1200" cap="none">
          <a:ln>
            <a:noFill/>
          </a:ln>
          <a:solidFill>
            <a:srgbClr val="0077B8"/>
          </a:solidFill>
          <a:latin typeface="Carlito" pitchFamily="34"/>
        </a:defRPr>
      </a:lvl1pPr>
    </p:titleStyle>
    <p:bodyStyle>
      <a:lvl1pPr marL="0" marR="0" lvl="0" indent="0" hangingPunct="0">
        <a:spcBef>
          <a:spcPts val="0"/>
        </a:spcBef>
        <a:spcAft>
          <a:spcPts val="1060"/>
        </a:spcAft>
        <a:buClr>
          <a:srgbClr val="0084D1"/>
        </a:buClr>
        <a:buSzPct val="95000"/>
        <a:buFont typeface="OpenSymbol"/>
        <a:buChar char="●"/>
        <a:tabLst/>
        <a:defRPr lang="en-US" sz="2400" b="0" i="0" u="none" strike="noStrike" kern="1200" cap="none">
          <a:ln>
            <a:noFill/>
          </a:ln>
          <a:solidFill>
            <a:srgbClr val="0077B8"/>
          </a:solidFill>
          <a:latin typeface="Carlito" pitchFamily="34"/>
          <a:ea typeface="Arial Unicode MS" pitchFamily="2"/>
          <a:cs typeface="Lucida Sans" pitchFamily="2"/>
        </a:defRPr>
      </a:lvl1pPr>
      <a:lvl2pPr marL="0" marR="0" lvl="1" indent="0" hangingPunct="0">
        <a:spcBef>
          <a:spcPts val="0"/>
        </a:spcBef>
        <a:spcAft>
          <a:spcPts val="1060"/>
        </a:spcAft>
        <a:buClr>
          <a:srgbClr val="0084D1"/>
        </a:buClr>
        <a:buSzPct val="85000"/>
        <a:buFont typeface="OpenSymbol"/>
        <a:buChar char="●"/>
        <a:tabLst/>
        <a:defRPr lang="en-US" sz="2000" b="0" i="0" u="none" strike="noStrike" kern="1200" cap="none">
          <a:ln>
            <a:noFill/>
          </a:ln>
          <a:solidFill>
            <a:srgbClr val="0077B8"/>
          </a:solidFill>
          <a:latin typeface="Carlito" pitchFamily="34"/>
          <a:ea typeface="Arial Unicode MS" pitchFamily="2"/>
          <a:cs typeface="Lucida Sans" pitchFamily="2"/>
        </a:defRPr>
      </a:lvl2pPr>
      <a:lvl3pPr marL="0" marR="0" lvl="2" indent="0" hangingPunct="0">
        <a:spcBef>
          <a:spcPts val="0"/>
        </a:spcBef>
        <a:spcAft>
          <a:spcPts val="1060"/>
        </a:spcAft>
        <a:buClr>
          <a:srgbClr val="0084D1"/>
        </a:buClr>
        <a:buSzPct val="65000"/>
        <a:buFont typeface="OpenSymbol"/>
        <a:buChar char="●"/>
        <a:tabLst/>
        <a:defRPr lang="en-US" sz="2000" b="0" i="0" u="none" strike="noStrike" kern="1200" cap="none">
          <a:ln>
            <a:noFill/>
          </a:ln>
          <a:solidFill>
            <a:srgbClr val="0077B8"/>
          </a:solidFill>
          <a:latin typeface="Carlito" pitchFamily="34"/>
          <a:ea typeface="Arial Unicode MS" pitchFamily="2"/>
          <a:cs typeface="Lucida Sans" pitchFamily="2"/>
        </a:defRPr>
      </a:lvl3pPr>
      <a:lvl4pPr marL="0" marR="0" lvl="3" indent="0" hangingPunct="0">
        <a:spcBef>
          <a:spcPts val="0"/>
        </a:spcBef>
        <a:spcAft>
          <a:spcPts val="1060"/>
        </a:spcAft>
        <a:buClr>
          <a:srgbClr val="0084D1"/>
        </a:buClr>
        <a:buSzPct val="45000"/>
        <a:buFont typeface="OpenSymbol"/>
        <a:buChar char="●"/>
        <a:tabLst/>
        <a:defRPr lang="en-US" sz="2000" b="0" i="0" u="none" strike="noStrike" kern="1200" cap="none">
          <a:ln>
            <a:noFill/>
          </a:ln>
          <a:solidFill>
            <a:srgbClr val="0077B8"/>
          </a:solidFill>
          <a:latin typeface="Carlito" pitchFamily="34"/>
          <a:ea typeface="Arial Unicode MS" pitchFamily="2"/>
          <a:cs typeface="Lucida Sans" pitchFamily="2"/>
        </a:defRPr>
      </a:lvl4pPr>
      <a:lvl5pPr marL="0" marR="0" lvl="4" indent="0" hangingPunct="0">
        <a:spcBef>
          <a:spcPts val="0"/>
        </a:spcBef>
        <a:spcAft>
          <a:spcPts val="1060"/>
        </a:spcAft>
        <a:buClr>
          <a:srgbClr val="0084D1"/>
        </a:buClr>
        <a:buSzPct val="45000"/>
        <a:buFont typeface="OpenSymbol"/>
        <a:buChar char="●"/>
        <a:tabLst/>
        <a:defRPr lang="en-US" sz="2000" b="0" i="0" u="none" strike="noStrike" kern="1200" cap="none">
          <a:ln>
            <a:noFill/>
          </a:ln>
          <a:solidFill>
            <a:srgbClr val="0077B8"/>
          </a:solidFill>
          <a:latin typeface="Carlito" pitchFamily="34"/>
          <a:ea typeface="Arial Unicode MS" pitchFamily="2"/>
          <a:cs typeface="Lucida Sans" pitchFamily="2"/>
        </a:defRPr>
      </a:lvl5pPr>
      <a:lvl6pPr marL="0" marR="0" lvl="5" indent="0" hangingPunct="0">
        <a:spcBef>
          <a:spcPts val="0"/>
        </a:spcBef>
        <a:spcAft>
          <a:spcPts val="1060"/>
        </a:spcAft>
        <a:buClr>
          <a:srgbClr val="0084D1"/>
        </a:buClr>
        <a:buSzPct val="45000"/>
        <a:buFont typeface="OpenSymbol"/>
        <a:buChar char="●"/>
        <a:tabLst/>
        <a:defRPr lang="en-US" sz="2000" b="0" i="0" u="none" strike="noStrike" kern="1200" cap="none">
          <a:ln>
            <a:noFill/>
          </a:ln>
          <a:solidFill>
            <a:srgbClr val="0077B8"/>
          </a:solidFill>
          <a:latin typeface="Carlito" pitchFamily="34"/>
          <a:ea typeface="Arial Unicode MS" pitchFamily="2"/>
          <a:cs typeface="Lucida Sans" pitchFamily="2"/>
        </a:defRPr>
      </a:lvl6pPr>
      <a:lvl7pPr marL="0" marR="0" lvl="6" indent="0" hangingPunct="0">
        <a:spcBef>
          <a:spcPts val="0"/>
        </a:spcBef>
        <a:spcAft>
          <a:spcPts val="1060"/>
        </a:spcAft>
        <a:buClr>
          <a:srgbClr val="0084D1"/>
        </a:buClr>
        <a:buSzPct val="45000"/>
        <a:buFont typeface="OpenSymbol"/>
        <a:buChar char="●"/>
        <a:tabLst/>
        <a:defRPr lang="en-US" sz="2000" b="0" i="0" u="none" strike="noStrike" kern="1200" cap="none">
          <a:ln>
            <a:noFill/>
          </a:ln>
          <a:solidFill>
            <a:srgbClr val="0077B8"/>
          </a:solidFill>
          <a:latin typeface="Carlito" pitchFamily="34"/>
          <a:ea typeface="Arial Unicode MS" pitchFamily="2"/>
          <a:cs typeface="Lucida 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1861200"/>
            <a:ext cx="936000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000" b="0" strike="noStrike" spc="-1">
                <a:solidFill>
                  <a:srgbClr val="0077B8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872000" y="3456000"/>
            <a:ext cx="6264000" cy="1159200"/>
          </a:xfrm>
          <a:prstGeom prst="rect">
            <a:avLst/>
          </a:prstGeom>
        </p:spPr>
        <p:txBody>
          <a:bodyPr lIns="0" tIns="0" rIns="0" bIns="0">
            <a:normAutofit fontScale="39000"/>
          </a:bodyPr>
          <a:lstStyle/>
          <a:p>
            <a:pPr algn="ctr">
              <a:spcAft>
                <a:spcPts val="1060"/>
              </a:spcAft>
            </a:pPr>
            <a:r>
              <a:rPr lang="en-US" sz="1600" b="0" strike="noStrike" spc="-1">
                <a:solidFill>
                  <a:srgbClr val="0077B8"/>
                </a:solidFill>
                <a:latin typeface="Calibri"/>
              </a:rPr>
              <a:t>Click to edit the outline text format</a:t>
            </a:r>
          </a:p>
          <a:p>
            <a:pPr lvl="1" algn="ctr">
              <a:spcAft>
                <a:spcPts val="848"/>
              </a:spcAft>
            </a:pPr>
            <a:r>
              <a:rPr lang="en-US" sz="1800" b="0" strike="noStrike" spc="-1">
                <a:solidFill>
                  <a:srgbClr val="0077B8"/>
                </a:solidFill>
                <a:latin typeface="Arial"/>
              </a:rPr>
              <a:t>Second Outline Level</a:t>
            </a:r>
          </a:p>
          <a:p>
            <a:pPr lvl="2" algn="ctr">
              <a:spcAft>
                <a:spcPts val="635"/>
              </a:spcAft>
            </a:pPr>
            <a:r>
              <a:rPr lang="en-US" sz="1800" b="0" strike="noStrike" spc="-1">
                <a:solidFill>
                  <a:srgbClr val="0077B8"/>
                </a:solidFill>
                <a:latin typeface="Calibri"/>
              </a:rPr>
              <a:t>Third Outline Level</a:t>
            </a:r>
          </a:p>
          <a:p>
            <a:pPr lvl="3" algn="ctr">
              <a:spcAft>
                <a:spcPts val="422"/>
              </a:spcAft>
            </a:pPr>
            <a:r>
              <a:rPr lang="en-US" sz="1500" b="0" strike="noStrike" spc="-1">
                <a:solidFill>
                  <a:srgbClr val="0077B8"/>
                </a:solidFill>
                <a:latin typeface="Calibri"/>
              </a:rPr>
              <a:t>Fourth Outline Level</a:t>
            </a:r>
          </a:p>
          <a:p>
            <a:pPr lvl="4" algn="ctr">
              <a:spcAft>
                <a:spcPts val="210"/>
              </a:spcAft>
            </a:pPr>
            <a:r>
              <a:rPr lang="en-US" sz="1500" b="0" strike="noStrike" spc="-1">
                <a:solidFill>
                  <a:srgbClr val="0077B8"/>
                </a:solidFill>
                <a:latin typeface="Calibri"/>
              </a:rPr>
              <a:t>Fifth Outline Level</a:t>
            </a:r>
          </a:p>
          <a:p>
            <a:pPr lvl="5" algn="ctr">
              <a:spcAft>
                <a:spcPts val="210"/>
              </a:spcAft>
            </a:pPr>
            <a:r>
              <a:rPr lang="en-US" sz="1500" b="0" strike="noStrike" spc="-1">
                <a:solidFill>
                  <a:srgbClr val="0077B8"/>
                </a:solidFill>
                <a:latin typeface="Calibri"/>
              </a:rPr>
              <a:t>Sixth Outline Level</a:t>
            </a:r>
          </a:p>
          <a:p>
            <a:pPr lvl="6" algn="ctr">
              <a:spcAft>
                <a:spcPts val="210"/>
              </a:spcAft>
            </a:pPr>
            <a:r>
              <a:rPr lang="en-US" sz="1500" b="0" strike="noStrike" spc="-1">
                <a:solidFill>
                  <a:srgbClr val="0077B8"/>
                </a:solidFill>
                <a:latin typeface="Calibri"/>
              </a:rPr>
              <a:t>Seventh Outline Level</a:t>
            </a:r>
          </a:p>
        </p:txBody>
      </p:sp>
      <p:pic>
        <p:nvPicPr>
          <p:cNvPr id="2" name="Picture 1"/>
          <p:cNvPicPr/>
          <p:nvPr/>
        </p:nvPicPr>
        <p:blipFill>
          <a:blip r:embed="rId14"/>
          <a:stretch/>
        </p:blipFill>
        <p:spPr>
          <a:xfrm>
            <a:off x="-6840000" y="270000"/>
            <a:ext cx="1838520" cy="1981080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-5726520" y="-199080"/>
            <a:ext cx="1838520" cy="1981080"/>
          </a:xfrm>
          <a:prstGeom prst="rect">
            <a:avLst/>
          </a:prstGeom>
          <a:ln>
            <a:noFill/>
          </a:ln>
        </p:spPr>
      </p:pic>
      <p:sp>
        <p:nvSpPr>
          <p:cNvPr id="4" name="TextShape 3"/>
          <p:cNvSpPr txBox="1"/>
          <p:nvPr/>
        </p:nvSpPr>
        <p:spPr>
          <a:xfrm>
            <a:off x="2769480" y="513000"/>
            <a:ext cx="7312680" cy="415080"/>
          </a:xfrm>
          <a:prstGeom prst="rect">
            <a:avLst/>
          </a:prstGeom>
          <a:noFill/>
          <a:ln>
            <a:noFill/>
          </a:ln>
        </p:spPr>
        <p:txBody>
          <a:bodyPr lIns="54720" tIns="45000" rIns="54720" bIns="45000" anchor="ctr">
            <a:spAutoFit/>
          </a:bodyPr>
          <a:lstStyle/>
          <a:p>
            <a:r>
              <a:rPr lang="en-US" sz="2200" b="0" strike="noStrike" spc="-1">
                <a:solidFill>
                  <a:srgbClr val="0077B8"/>
                </a:solidFill>
                <a:latin typeface="Calibri"/>
              </a:rPr>
              <a:t>Software Testing AMPlification for the DevOps Team</a:t>
            </a:r>
          </a:p>
        </p:txBody>
      </p:sp>
      <p:sp>
        <p:nvSpPr>
          <p:cNvPr id="5" name="CustomShape 4"/>
          <p:cNvSpPr/>
          <p:nvPr/>
        </p:nvSpPr>
        <p:spPr>
          <a:xfrm>
            <a:off x="2263320" y="5201640"/>
            <a:ext cx="756756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000" b="0" strike="noStrike" spc="-1">
                <a:solidFill>
                  <a:srgbClr val="0077B8"/>
                </a:solidFill>
                <a:latin typeface="Calibri"/>
              </a:rPr>
              <a:t>The STAMP project received funding from European Union’s Horizon 2020 research and innovation programme under grant agreement 731529.</a:t>
            </a:r>
          </a:p>
        </p:txBody>
      </p:sp>
      <p:pic>
        <p:nvPicPr>
          <p:cNvPr id="6" name="Picture 5"/>
          <p:cNvPicPr/>
          <p:nvPr/>
        </p:nvPicPr>
        <p:blipFill>
          <a:blip r:embed="rId15"/>
          <a:stretch/>
        </p:blipFill>
        <p:spPr>
          <a:xfrm>
            <a:off x="432720" y="5059440"/>
            <a:ext cx="991080" cy="346680"/>
          </a:xfrm>
          <a:prstGeom prst="rect">
            <a:avLst/>
          </a:prstGeom>
          <a:ln>
            <a:noFill/>
          </a:ln>
        </p:spPr>
      </p:pic>
      <p:pic>
        <p:nvPicPr>
          <p:cNvPr id="7" name="Picture 3"/>
          <p:cNvPicPr/>
          <p:nvPr/>
        </p:nvPicPr>
        <p:blipFill>
          <a:blip r:embed="rId16"/>
          <a:srcRect l="2625" t="2939" r="2625" b="2939"/>
          <a:stretch/>
        </p:blipFill>
        <p:spPr>
          <a:xfrm>
            <a:off x="1648800" y="5050800"/>
            <a:ext cx="538920" cy="36396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17"/>
          <a:stretch/>
        </p:blipFill>
        <p:spPr>
          <a:xfrm>
            <a:off x="180720" y="369720"/>
            <a:ext cx="2267640" cy="1828800"/>
          </a:xfrm>
          <a:prstGeom prst="rect">
            <a:avLst/>
          </a:prstGeom>
          <a:ln>
            <a:noFill/>
          </a:ln>
        </p:spPr>
      </p:pic>
      <p:grpSp>
        <p:nvGrpSpPr>
          <p:cNvPr id="9" name="Group 5"/>
          <p:cNvGrpSpPr/>
          <p:nvPr/>
        </p:nvGrpSpPr>
        <p:grpSpPr>
          <a:xfrm>
            <a:off x="2786040" y="3650400"/>
            <a:ext cx="6263640" cy="1645920"/>
            <a:chOff x="2786040" y="3650400"/>
            <a:chExt cx="6263640" cy="1645920"/>
          </a:xfrm>
        </p:grpSpPr>
        <p:pic>
          <p:nvPicPr>
            <p:cNvPr id="10" name="Image 14" descr="Image 14"/>
            <p:cNvPicPr/>
            <p:nvPr/>
          </p:nvPicPr>
          <p:blipFill>
            <a:blip r:embed="rId18"/>
            <a:stretch/>
          </p:blipFill>
          <p:spPr>
            <a:xfrm>
              <a:off x="2819160" y="3650400"/>
              <a:ext cx="1424880" cy="4294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1" name="Image 15" descr="Image 15"/>
            <p:cNvPicPr/>
            <p:nvPr/>
          </p:nvPicPr>
          <p:blipFill>
            <a:blip r:embed="rId19"/>
            <a:stretch/>
          </p:blipFill>
          <p:spPr>
            <a:xfrm>
              <a:off x="3088080" y="4265640"/>
              <a:ext cx="887040" cy="2793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2" name="Image 16" descr="Image 16"/>
            <p:cNvPicPr/>
            <p:nvPr/>
          </p:nvPicPr>
          <p:blipFill>
            <a:blip r:embed="rId20"/>
            <a:stretch/>
          </p:blipFill>
          <p:spPr>
            <a:xfrm>
              <a:off x="2786040" y="4630320"/>
              <a:ext cx="1491120" cy="40716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3" name="Image 19" descr="Image 19"/>
            <p:cNvPicPr/>
            <p:nvPr/>
          </p:nvPicPr>
          <p:blipFill>
            <a:blip r:embed="rId21"/>
            <a:stretch/>
          </p:blipFill>
          <p:spPr>
            <a:xfrm>
              <a:off x="5942880" y="4538880"/>
              <a:ext cx="1540440" cy="2995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4" name="Image 20" descr="Image 20"/>
            <p:cNvPicPr/>
            <p:nvPr/>
          </p:nvPicPr>
          <p:blipFill>
            <a:blip r:embed="rId22"/>
            <a:stretch/>
          </p:blipFill>
          <p:spPr>
            <a:xfrm>
              <a:off x="7746480" y="3719880"/>
              <a:ext cx="1164600" cy="4150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5" name="Image 21" descr="Image 21"/>
            <p:cNvPicPr/>
            <p:nvPr/>
          </p:nvPicPr>
          <p:blipFill>
            <a:blip r:embed="rId23"/>
            <a:stretch/>
          </p:blipFill>
          <p:spPr>
            <a:xfrm>
              <a:off x="7718760" y="4066920"/>
              <a:ext cx="1330920" cy="7732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6" name="Image 22" descr="Image 22"/>
            <p:cNvPicPr/>
            <p:nvPr/>
          </p:nvPicPr>
          <p:blipFill>
            <a:blip r:embed="rId24"/>
            <a:stretch/>
          </p:blipFill>
          <p:spPr>
            <a:xfrm>
              <a:off x="7885440" y="4705200"/>
              <a:ext cx="997560" cy="32148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7" name="Image 17" descr="Image 17"/>
            <p:cNvPicPr/>
            <p:nvPr/>
          </p:nvPicPr>
          <p:blipFill>
            <a:blip r:embed="rId25"/>
            <a:stretch/>
          </p:blipFill>
          <p:spPr>
            <a:xfrm>
              <a:off x="4574520" y="3665160"/>
              <a:ext cx="1331640" cy="4687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8" name="image18.png" descr="image18.png"/>
            <p:cNvPicPr/>
            <p:nvPr/>
          </p:nvPicPr>
          <p:blipFill>
            <a:blip r:embed="rId26"/>
            <a:stretch/>
          </p:blipFill>
          <p:spPr>
            <a:xfrm>
              <a:off x="6075000" y="3888360"/>
              <a:ext cx="1275840" cy="30024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19" name="TextShape 6"/>
            <p:cNvSpPr txBox="1"/>
            <p:nvPr/>
          </p:nvSpPr>
          <p:spPr>
            <a:xfrm>
              <a:off x="6096960" y="5012640"/>
              <a:ext cx="2192040" cy="283680"/>
            </a:xfrm>
            <a:prstGeom prst="rect">
              <a:avLst/>
            </a:prstGeom>
            <a:noFill/>
            <a:ln w="12600">
              <a:noFill/>
            </a:ln>
          </p:spPr>
        </p:sp>
        <p:pic>
          <p:nvPicPr>
            <p:cNvPr id="20" name="Picture 19"/>
            <p:cNvPicPr/>
            <p:nvPr/>
          </p:nvPicPr>
          <p:blipFill>
            <a:blip r:embed="rId27"/>
            <a:stretch/>
          </p:blipFill>
          <p:spPr>
            <a:xfrm>
              <a:off x="4763520" y="4282200"/>
              <a:ext cx="704880" cy="70488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5896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803320" y="1246898"/>
            <a:ext cx="6009480" cy="9848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-1" normalizeH="0" baseline="0" noProof="0" dirty="0">
                <a:ln>
                  <a:noFill/>
                </a:ln>
                <a:solidFill>
                  <a:srgbClr val="0084D1"/>
                </a:solidFill>
                <a:effectLst/>
                <a:uLnTx/>
                <a:uFillTx/>
                <a:latin typeface="Calibri"/>
                <a:ea typeface="ヒラギノ角ゴ ProN W3"/>
              </a:rPr>
              <a:t>WP2: Configuration Tests Amplification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srgbClr val="0077B8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2817360" y="2647800"/>
            <a:ext cx="5946120" cy="79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6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-1" normalizeH="0" baseline="0" noProof="0" dirty="0">
                <a:ln>
                  <a:noFill/>
                </a:ln>
                <a:solidFill>
                  <a:srgbClr val="0077B8"/>
                </a:solidFill>
                <a:effectLst/>
                <a:uLnTx/>
                <a:uFillTx/>
                <a:latin typeface="Calibri"/>
              </a:rPr>
              <a:t>Franck Chauvel (SINTEF)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77B8"/>
                </a:solidFill>
                <a:effectLst/>
                <a:uLnTx/>
                <a:uFillTx/>
                <a:latin typeface="Calibri"/>
              </a:rPr>
              <a:t>STAMP Project Final Review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77B8"/>
                </a:solidFill>
                <a:effectLst/>
                <a:uLnTx/>
                <a:uFillTx/>
                <a:latin typeface="Calibri"/>
              </a:rPr>
              <a:t>Brussels, 6 February,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743F-D7BB-4429-8156-B01DA0180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49" y="520391"/>
            <a:ext cx="3019117" cy="1386254"/>
          </a:xfrm>
        </p:spPr>
        <p:txBody>
          <a:bodyPr vert="horz" lIns="75605" tIns="37802" rIns="75605" bIns="37802" rtlCol="0" anchor="ctr">
            <a:normAutofit/>
          </a:bodyPr>
          <a:lstStyle/>
          <a:p>
            <a:r>
              <a:rPr lang="en-GB" sz="3200" noProof="0" dirty="0">
                <a:solidFill>
                  <a:srgbClr val="0077B8"/>
                </a:solidFill>
                <a:latin typeface="Carlito"/>
              </a:rPr>
              <a:t>Configuration Instrumentation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A7C51-21C7-4BDD-B1E3-3BE93D099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6550" y="2016225"/>
            <a:ext cx="3019116" cy="3129871"/>
          </a:xfrm>
        </p:spPr>
        <p:txBody>
          <a:bodyPr vert="horz" lIns="75605" tIns="37802" rIns="75605" bIns="37802" rtlCol="0">
            <a:normAutofit/>
          </a:bodyPr>
          <a:lstStyle/>
          <a:p>
            <a:r>
              <a:rPr lang="en-GB" sz="2000" noProof="0" dirty="0">
                <a:solidFill>
                  <a:srgbClr val="0077B8"/>
                </a:solidFill>
                <a:latin typeface="Carlito"/>
              </a:rPr>
              <a:t>Observe how alternative configuration exercise the SUT</a:t>
            </a:r>
          </a:p>
          <a:p>
            <a:r>
              <a:rPr lang="en-GB" sz="2000" noProof="0" dirty="0">
                <a:solidFill>
                  <a:srgbClr val="0077B8"/>
                </a:solidFill>
                <a:latin typeface="Carlito"/>
              </a:rPr>
              <a:t>2 Approaches</a:t>
            </a:r>
          </a:p>
          <a:p>
            <a:pPr lvl="1"/>
            <a:r>
              <a:rPr lang="en-GB" sz="2000" noProof="0" dirty="0">
                <a:solidFill>
                  <a:srgbClr val="0077B8"/>
                </a:solidFill>
                <a:latin typeface="Carlito"/>
              </a:rPr>
              <a:t>Generic approach: Monitoring System calls.</a:t>
            </a:r>
          </a:p>
          <a:p>
            <a:pPr lvl="1"/>
            <a:r>
              <a:rPr lang="en-GB" sz="2000" noProof="0" dirty="0">
                <a:solidFill>
                  <a:srgbClr val="0077B8"/>
                </a:solidFill>
                <a:latin typeface="Carlito"/>
              </a:rPr>
              <a:t>Java-based agent capturing Java Stacks</a:t>
            </a:r>
          </a:p>
          <a:p>
            <a:pPr marL="378013" lvl="1" indent="0">
              <a:buNone/>
            </a:pPr>
            <a:endParaRPr lang="en-GB" sz="2000" noProof="0" dirty="0">
              <a:solidFill>
                <a:srgbClr val="0077B8"/>
              </a:solidFill>
              <a:latin typeface="Carlito"/>
            </a:endParaRPr>
          </a:p>
          <a:p>
            <a:pPr marL="378013" lvl="1" indent="0">
              <a:buNone/>
            </a:pPr>
            <a:endParaRPr lang="en-GB" sz="1488" noProof="0" dirty="0">
              <a:latin typeface="Carlito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8B105A-A66D-4A31-BB3C-4C1889A57A09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" r="-2" b="-2"/>
          <a:stretch/>
        </p:blipFill>
        <p:spPr>
          <a:xfrm>
            <a:off x="3835677" y="108"/>
            <a:ext cx="6244947" cy="5670343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24B504-B950-44F8-AE8C-7182C250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DEB7-A084-43A1-893E-8F02280BF143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792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0080-589D-4438-AB66-0C0495C6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noProof="0" dirty="0">
                <a:solidFill>
                  <a:srgbClr val="0077B8"/>
                </a:solidFill>
                <a:latin typeface="Carlito"/>
              </a:rPr>
              <a:t>CAMP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E095B-584D-45A8-8D07-94E0E37EA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1509568"/>
            <a:ext cx="3776718" cy="1019533"/>
          </a:xfrm>
        </p:spPr>
        <p:txBody>
          <a:bodyPr/>
          <a:lstStyle/>
          <a:p>
            <a:r>
              <a:rPr lang="en-GB" sz="2000" noProof="0" dirty="0">
                <a:solidFill>
                  <a:srgbClr val="0077B8"/>
                </a:solidFill>
                <a:latin typeface="Carlito"/>
              </a:rPr>
              <a:t>Open source (MIT License)</a:t>
            </a:r>
          </a:p>
          <a:p>
            <a:r>
              <a:rPr lang="en-GB" sz="2000" noProof="0" dirty="0">
                <a:solidFill>
                  <a:srgbClr val="0077B8"/>
                </a:solidFill>
                <a:latin typeface="Carlito"/>
              </a:rPr>
              <a:t>Python + Z3 + Docker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1E813-BEB5-479F-91D8-2963BCCA6DC1}"/>
              </a:ext>
            </a:extLst>
          </p:cNvPr>
          <p:cNvSpPr txBox="1"/>
          <p:nvPr/>
        </p:nvSpPr>
        <p:spPr>
          <a:xfrm>
            <a:off x="5649514" y="1292274"/>
            <a:ext cx="27653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6258" indent="-236258">
              <a:buFont typeface="Arial" panose="020B0604020202020204" pitchFamily="34" charset="0"/>
              <a:buChar char="•"/>
            </a:pPr>
            <a:r>
              <a:rPr lang="nb-NO" sz="2000" dirty="0">
                <a:solidFill>
                  <a:srgbClr val="0077B8"/>
                </a:solidFill>
                <a:latin typeface="Carlito"/>
              </a:rPr>
              <a:t>~ 7 500 </a:t>
            </a:r>
            <a:r>
              <a:rPr lang="nb-NO" sz="2000" dirty="0" err="1">
                <a:solidFill>
                  <a:srgbClr val="0077B8"/>
                </a:solidFill>
                <a:latin typeface="Carlito"/>
              </a:rPr>
              <a:t>LoC</a:t>
            </a:r>
            <a:r>
              <a:rPr lang="nb-NO" sz="2000" dirty="0">
                <a:solidFill>
                  <a:srgbClr val="0077B8"/>
                </a:solidFill>
                <a:latin typeface="Carlito"/>
              </a:rPr>
              <a:t> Python</a:t>
            </a:r>
          </a:p>
          <a:p>
            <a:pPr marL="236258" indent="-236258">
              <a:buFont typeface="Arial" panose="020B0604020202020204" pitchFamily="34" charset="0"/>
              <a:buChar char="•"/>
            </a:pPr>
            <a:r>
              <a:rPr lang="nb-NO" sz="2000" dirty="0">
                <a:solidFill>
                  <a:srgbClr val="0077B8"/>
                </a:solidFill>
                <a:latin typeface="Carlito"/>
              </a:rPr>
              <a:t>~ 250 tests</a:t>
            </a:r>
          </a:p>
          <a:p>
            <a:pPr marL="236258" indent="-236258">
              <a:buFont typeface="Arial" panose="020B0604020202020204" pitchFamily="34" charset="0"/>
              <a:buChar char="•"/>
            </a:pPr>
            <a:r>
              <a:rPr lang="nb-NO" sz="2000" dirty="0">
                <a:solidFill>
                  <a:srgbClr val="0077B8"/>
                </a:solidFill>
                <a:latin typeface="Carlito"/>
              </a:rPr>
              <a:t>11 </a:t>
            </a:r>
            <a:r>
              <a:rPr lang="nb-NO" sz="2000" dirty="0" err="1">
                <a:solidFill>
                  <a:srgbClr val="0077B8"/>
                </a:solidFill>
                <a:latin typeface="Carlito"/>
              </a:rPr>
              <a:t>contributors</a:t>
            </a:r>
            <a:endParaRPr lang="nb-NO" sz="2000" dirty="0">
              <a:solidFill>
                <a:srgbClr val="0077B8"/>
              </a:solidFill>
              <a:latin typeface="Carlito"/>
            </a:endParaRPr>
          </a:p>
          <a:p>
            <a:pPr marL="236258" indent="-236258">
              <a:buFont typeface="Arial" panose="020B0604020202020204" pitchFamily="34" charset="0"/>
              <a:buChar char="•"/>
            </a:pPr>
            <a:r>
              <a:rPr lang="nb-NO" sz="2000" dirty="0">
                <a:solidFill>
                  <a:srgbClr val="0077B8"/>
                </a:solidFill>
                <a:latin typeface="Carlito"/>
              </a:rPr>
              <a:t>30 </a:t>
            </a:r>
            <a:r>
              <a:rPr lang="nb-NO" sz="2000" dirty="0" err="1">
                <a:solidFill>
                  <a:srgbClr val="0077B8"/>
                </a:solidFill>
                <a:latin typeface="Carlito"/>
              </a:rPr>
              <a:t>releases</a:t>
            </a:r>
            <a:endParaRPr lang="nb-NO" sz="2000" dirty="0">
              <a:solidFill>
                <a:srgbClr val="0077B8"/>
              </a:solidFill>
              <a:latin typeface="Carlito"/>
            </a:endParaRPr>
          </a:p>
          <a:p>
            <a:pPr marL="236258" indent="-236258">
              <a:buFont typeface="Arial" panose="020B0604020202020204" pitchFamily="34" charset="0"/>
              <a:buChar char="•"/>
            </a:pPr>
            <a:r>
              <a:rPr lang="nb-NO" sz="2000" dirty="0">
                <a:solidFill>
                  <a:srgbClr val="0077B8"/>
                </a:solidFill>
                <a:latin typeface="Carlito"/>
              </a:rPr>
              <a:t>45/65 </a:t>
            </a:r>
            <a:r>
              <a:rPr lang="nb-NO" sz="2000" dirty="0" err="1">
                <a:solidFill>
                  <a:srgbClr val="0077B8"/>
                </a:solidFill>
                <a:latin typeface="Carlito"/>
              </a:rPr>
              <a:t>issues</a:t>
            </a:r>
            <a:r>
              <a:rPr lang="nb-NO" sz="2000" dirty="0">
                <a:solidFill>
                  <a:srgbClr val="0077B8"/>
                </a:solidFill>
                <a:latin typeface="Carlito"/>
              </a:rPr>
              <a:t> </a:t>
            </a:r>
            <a:r>
              <a:rPr lang="nb-NO" sz="2000" dirty="0" err="1">
                <a:solidFill>
                  <a:srgbClr val="0077B8"/>
                </a:solidFill>
                <a:latin typeface="Carlito"/>
              </a:rPr>
              <a:t>closed</a:t>
            </a:r>
            <a:endParaRPr lang="en-GB" sz="2646" dirty="0">
              <a:solidFill>
                <a:srgbClr val="0077B8"/>
              </a:solidFill>
              <a:latin typeface="Carlito"/>
            </a:endParaRPr>
          </a:p>
          <a:p>
            <a:pPr marL="236258" indent="-236258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7B8"/>
                </a:solidFill>
                <a:latin typeface="Carlito"/>
              </a:rPr>
              <a:t>Online documentation</a:t>
            </a:r>
            <a:endParaRPr lang="nb-NO" sz="2000" dirty="0">
              <a:solidFill>
                <a:srgbClr val="0077B8"/>
              </a:solidFill>
              <a:latin typeface="Carli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F7AE9-B749-4591-9DC8-6E85E589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DEB7-A084-43A1-893E-8F02280BF143}" type="slidenum">
              <a:rPr lang="nb-NO" smtClean="0"/>
              <a:t>11</a:t>
            </a:fld>
            <a:endParaRPr lang="nb-NO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ADE14DC-2C75-4335-AF8B-C686FB1BBEA3}"/>
              </a:ext>
            </a:extLst>
          </p:cNvPr>
          <p:cNvSpPr/>
          <p:nvPr/>
        </p:nvSpPr>
        <p:spPr>
          <a:xfrm>
            <a:off x="248521" y="3916091"/>
            <a:ext cx="9707473" cy="1096962"/>
          </a:xfrm>
          <a:prstGeom prst="rightArrow">
            <a:avLst>
              <a:gd name="adj1" fmla="val 72581"/>
              <a:gd name="adj2" fmla="val 2880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3E9430-1248-43F4-8E06-42332EDCEAFF}"/>
              </a:ext>
            </a:extLst>
          </p:cNvPr>
          <p:cNvCxnSpPr>
            <a:cxnSpLocks/>
          </p:cNvCxnSpPr>
          <p:nvPr/>
        </p:nvCxnSpPr>
        <p:spPr>
          <a:xfrm>
            <a:off x="960979" y="3597526"/>
            <a:ext cx="0" cy="19327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1591DB-E89B-4EB1-A4F6-FB6BC447BFD5}"/>
              </a:ext>
            </a:extLst>
          </p:cNvPr>
          <p:cNvSpPr txBox="1"/>
          <p:nvPr/>
        </p:nvSpPr>
        <p:spPr>
          <a:xfrm>
            <a:off x="387547" y="4231421"/>
            <a:ext cx="573432" cy="30610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nb-NO" sz="1400" b="1" dirty="0">
                <a:solidFill>
                  <a:schemeClr val="bg1"/>
                </a:solidFill>
              </a:rPr>
              <a:t>v0.1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51FDB-440E-4B5F-891D-35FA7200246A}"/>
              </a:ext>
            </a:extLst>
          </p:cNvPr>
          <p:cNvSpPr txBox="1"/>
          <p:nvPr/>
        </p:nvSpPr>
        <p:spPr>
          <a:xfrm>
            <a:off x="124620" y="4883941"/>
            <a:ext cx="83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200" i="1" dirty="0">
                <a:solidFill>
                  <a:schemeClr val="accent2"/>
                </a:solidFill>
              </a:rPr>
              <a:t>First</a:t>
            </a:r>
          </a:p>
          <a:p>
            <a:pPr algn="r"/>
            <a:r>
              <a:rPr lang="nb-NO" sz="1200" i="1" dirty="0" err="1">
                <a:solidFill>
                  <a:schemeClr val="accent2"/>
                </a:solidFill>
              </a:rPr>
              <a:t>integrated</a:t>
            </a:r>
            <a:endParaRPr lang="nb-NO" sz="1200" i="1" dirty="0">
              <a:solidFill>
                <a:schemeClr val="accent2"/>
              </a:solidFill>
            </a:endParaRPr>
          </a:p>
          <a:p>
            <a:pPr algn="r"/>
            <a:r>
              <a:rPr lang="nb-NO" sz="1200" i="1" dirty="0" err="1">
                <a:solidFill>
                  <a:schemeClr val="accent2"/>
                </a:solidFill>
              </a:rPr>
              <a:t>version</a:t>
            </a:r>
            <a:endParaRPr lang="nb-NO" sz="1200" i="1" dirty="0">
              <a:solidFill>
                <a:schemeClr val="accent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A94CC5-223A-4E06-8D25-0F050DA41878}"/>
              </a:ext>
            </a:extLst>
          </p:cNvPr>
          <p:cNvSpPr txBox="1"/>
          <p:nvPr/>
        </p:nvSpPr>
        <p:spPr>
          <a:xfrm>
            <a:off x="256906" y="3597526"/>
            <a:ext cx="70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200" i="1" dirty="0" err="1"/>
              <a:t>Oct</a:t>
            </a:r>
            <a:r>
              <a:rPr lang="nb-NO" sz="1200" i="1" dirty="0"/>
              <a:t> 18</a:t>
            </a:r>
          </a:p>
          <a:p>
            <a:pPr algn="r"/>
            <a:endParaRPr lang="nb-NO" sz="1200" i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387AEC-A891-4F01-AAB7-B617C68E22F8}"/>
              </a:ext>
            </a:extLst>
          </p:cNvPr>
          <p:cNvCxnSpPr>
            <a:cxnSpLocks/>
          </p:cNvCxnSpPr>
          <p:nvPr/>
        </p:nvCxnSpPr>
        <p:spPr>
          <a:xfrm>
            <a:off x="1818875" y="3608753"/>
            <a:ext cx="0" cy="19327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51463E3-493C-4DC0-BCA4-51A696B5075B}"/>
              </a:ext>
            </a:extLst>
          </p:cNvPr>
          <p:cNvSpPr txBox="1"/>
          <p:nvPr/>
        </p:nvSpPr>
        <p:spPr>
          <a:xfrm>
            <a:off x="1245443" y="4242648"/>
            <a:ext cx="573432" cy="30610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nb-NO" sz="1400" b="1" dirty="0">
                <a:solidFill>
                  <a:schemeClr val="bg1"/>
                </a:solidFill>
              </a:rPr>
              <a:t>v0.2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923A6B-79B0-4440-9083-C9C520DDDFF1}"/>
              </a:ext>
            </a:extLst>
          </p:cNvPr>
          <p:cNvSpPr txBox="1"/>
          <p:nvPr/>
        </p:nvSpPr>
        <p:spPr>
          <a:xfrm>
            <a:off x="982516" y="4895168"/>
            <a:ext cx="83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200" i="1" dirty="0">
                <a:solidFill>
                  <a:schemeClr val="accent2"/>
                </a:solidFill>
              </a:rPr>
              <a:t>Integrated</a:t>
            </a:r>
          </a:p>
          <a:p>
            <a:pPr algn="r"/>
            <a:r>
              <a:rPr lang="nb-NO" sz="1200" i="1" dirty="0">
                <a:solidFill>
                  <a:schemeClr val="accent2"/>
                </a:solidFill>
              </a:rPr>
              <a:t>input</a:t>
            </a:r>
          </a:p>
          <a:p>
            <a:pPr algn="r"/>
            <a:r>
              <a:rPr lang="nb-NO" sz="1200" i="1" dirty="0">
                <a:solidFill>
                  <a:schemeClr val="accent2"/>
                </a:solidFill>
              </a:rPr>
              <a:t>files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826E0A-6188-4B5D-9E10-EBD07B2A0E45}"/>
              </a:ext>
            </a:extLst>
          </p:cNvPr>
          <p:cNvSpPr txBox="1"/>
          <p:nvPr/>
        </p:nvSpPr>
        <p:spPr>
          <a:xfrm>
            <a:off x="1114802" y="3608753"/>
            <a:ext cx="70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200" i="1" dirty="0"/>
              <a:t>Nov 18</a:t>
            </a:r>
          </a:p>
          <a:p>
            <a:pPr algn="r"/>
            <a:endParaRPr lang="nb-NO" sz="1200" i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2B0686-A42E-48F3-914D-ED2517136D8D}"/>
              </a:ext>
            </a:extLst>
          </p:cNvPr>
          <p:cNvCxnSpPr>
            <a:cxnSpLocks/>
          </p:cNvCxnSpPr>
          <p:nvPr/>
        </p:nvCxnSpPr>
        <p:spPr>
          <a:xfrm>
            <a:off x="3228666" y="3608753"/>
            <a:ext cx="0" cy="19327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5AECE28-9832-4371-A47D-695BEE773B94}"/>
              </a:ext>
            </a:extLst>
          </p:cNvPr>
          <p:cNvSpPr txBox="1"/>
          <p:nvPr/>
        </p:nvSpPr>
        <p:spPr>
          <a:xfrm>
            <a:off x="2655234" y="4242648"/>
            <a:ext cx="573432" cy="30610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nb-NO" sz="1400" b="1" dirty="0">
                <a:solidFill>
                  <a:schemeClr val="bg1"/>
                </a:solidFill>
              </a:rPr>
              <a:t>v0.3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587EFF-4658-4319-A552-2C3123A7C9CB}"/>
              </a:ext>
            </a:extLst>
          </p:cNvPr>
          <p:cNvSpPr txBox="1"/>
          <p:nvPr/>
        </p:nvSpPr>
        <p:spPr>
          <a:xfrm>
            <a:off x="2183835" y="4895168"/>
            <a:ext cx="104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200" i="1" dirty="0" err="1">
                <a:solidFill>
                  <a:schemeClr val="accent2"/>
                </a:solidFill>
              </a:rPr>
              <a:t>JUnit</a:t>
            </a:r>
            <a:endParaRPr lang="nb-NO" sz="1200" i="1" dirty="0">
              <a:solidFill>
                <a:schemeClr val="accent2"/>
              </a:solidFill>
            </a:endParaRPr>
          </a:p>
          <a:p>
            <a:pPr algn="r"/>
            <a:r>
              <a:rPr lang="nb-NO" sz="1200" i="1" dirty="0">
                <a:solidFill>
                  <a:schemeClr val="accent2"/>
                </a:solidFill>
              </a:rPr>
              <a:t>Integration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5E7226-1DFE-4406-90BC-F8B9BDD25059}"/>
              </a:ext>
            </a:extLst>
          </p:cNvPr>
          <p:cNvSpPr txBox="1"/>
          <p:nvPr/>
        </p:nvSpPr>
        <p:spPr>
          <a:xfrm>
            <a:off x="2524593" y="3608753"/>
            <a:ext cx="70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200" i="1" dirty="0"/>
              <a:t>Mar. 19</a:t>
            </a:r>
          </a:p>
          <a:p>
            <a:pPr algn="r"/>
            <a:endParaRPr lang="nb-NO" sz="1200" i="1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CBDEAE3-BB6C-40D3-B40A-D4DFF3D0F533}"/>
              </a:ext>
            </a:extLst>
          </p:cNvPr>
          <p:cNvCxnSpPr>
            <a:cxnSpLocks/>
          </p:cNvCxnSpPr>
          <p:nvPr/>
        </p:nvCxnSpPr>
        <p:spPr>
          <a:xfrm>
            <a:off x="4451522" y="3597526"/>
            <a:ext cx="0" cy="19327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E490B6F-3E42-41CD-8F90-FE64B7ECC3E2}"/>
              </a:ext>
            </a:extLst>
          </p:cNvPr>
          <p:cNvSpPr txBox="1"/>
          <p:nvPr/>
        </p:nvSpPr>
        <p:spPr>
          <a:xfrm>
            <a:off x="3878090" y="4231421"/>
            <a:ext cx="573432" cy="30610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nb-NO" sz="1400" b="1" dirty="0">
                <a:solidFill>
                  <a:schemeClr val="bg1"/>
                </a:solidFill>
              </a:rPr>
              <a:t>v0.4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73EF09-4CD8-4650-B349-A66E901CA504}"/>
              </a:ext>
            </a:extLst>
          </p:cNvPr>
          <p:cNvSpPr txBox="1"/>
          <p:nvPr/>
        </p:nvSpPr>
        <p:spPr>
          <a:xfrm>
            <a:off x="3547611" y="4883941"/>
            <a:ext cx="903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200" i="1" dirty="0">
                <a:solidFill>
                  <a:schemeClr val="accent2"/>
                </a:solidFill>
              </a:rPr>
              <a:t>New</a:t>
            </a:r>
          </a:p>
          <a:p>
            <a:pPr algn="r"/>
            <a:r>
              <a:rPr lang="nb-NO" sz="1200" i="1" dirty="0" err="1">
                <a:solidFill>
                  <a:schemeClr val="accent2"/>
                </a:solidFill>
              </a:rPr>
              <a:t>Realization</a:t>
            </a:r>
            <a:endParaRPr lang="nb-NO" sz="1200" i="1" dirty="0">
              <a:solidFill>
                <a:schemeClr val="accent2"/>
              </a:solidFill>
            </a:endParaRPr>
          </a:p>
          <a:p>
            <a:pPr algn="r"/>
            <a:r>
              <a:rPr lang="nb-NO" sz="1200" i="1" dirty="0">
                <a:solidFill>
                  <a:schemeClr val="accent2"/>
                </a:solidFill>
              </a:rPr>
              <a:t>operators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1E5A36-04D0-4A54-A38A-CBEED22527A5}"/>
              </a:ext>
            </a:extLst>
          </p:cNvPr>
          <p:cNvSpPr txBox="1"/>
          <p:nvPr/>
        </p:nvSpPr>
        <p:spPr>
          <a:xfrm>
            <a:off x="3747449" y="3597526"/>
            <a:ext cx="70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200" i="1" dirty="0"/>
              <a:t>May. 19</a:t>
            </a:r>
          </a:p>
          <a:p>
            <a:pPr algn="r"/>
            <a:endParaRPr lang="nb-NO" sz="1200" i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9EC6F24-F537-4E7F-9BA8-18180FE53E70}"/>
              </a:ext>
            </a:extLst>
          </p:cNvPr>
          <p:cNvCxnSpPr>
            <a:cxnSpLocks/>
          </p:cNvCxnSpPr>
          <p:nvPr/>
        </p:nvCxnSpPr>
        <p:spPr>
          <a:xfrm>
            <a:off x="5295777" y="3597526"/>
            <a:ext cx="0" cy="19327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3358876-5D8F-4AE6-9381-88E74DF3F083}"/>
              </a:ext>
            </a:extLst>
          </p:cNvPr>
          <p:cNvSpPr txBox="1"/>
          <p:nvPr/>
        </p:nvSpPr>
        <p:spPr>
          <a:xfrm>
            <a:off x="4722345" y="4231421"/>
            <a:ext cx="573432" cy="30610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nb-NO" sz="1400" b="1" dirty="0">
                <a:solidFill>
                  <a:schemeClr val="bg1"/>
                </a:solidFill>
              </a:rPr>
              <a:t>v0.5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E39B5F-DBEF-4C85-8AB2-0ABD90C483AC}"/>
              </a:ext>
            </a:extLst>
          </p:cNvPr>
          <p:cNvSpPr txBox="1"/>
          <p:nvPr/>
        </p:nvSpPr>
        <p:spPr>
          <a:xfrm>
            <a:off x="4391866" y="4883941"/>
            <a:ext cx="903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200" i="1" dirty="0">
                <a:solidFill>
                  <a:schemeClr val="accent2"/>
                </a:solidFill>
              </a:rPr>
              <a:t>New</a:t>
            </a:r>
          </a:p>
          <a:p>
            <a:pPr algn="r"/>
            <a:r>
              <a:rPr lang="nb-NO" sz="1200" i="1" dirty="0" err="1">
                <a:solidFill>
                  <a:schemeClr val="accent2"/>
                </a:solidFill>
              </a:rPr>
              <a:t>Realization</a:t>
            </a:r>
            <a:endParaRPr lang="nb-NO" sz="1200" i="1" dirty="0">
              <a:solidFill>
                <a:schemeClr val="accent2"/>
              </a:solidFill>
            </a:endParaRPr>
          </a:p>
          <a:p>
            <a:pPr algn="r"/>
            <a:r>
              <a:rPr lang="nb-NO" sz="1200" i="1" dirty="0">
                <a:solidFill>
                  <a:schemeClr val="accent2"/>
                </a:solidFill>
              </a:rPr>
              <a:t>operators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38022D-B5BD-4A10-8CEA-3CECBB4CCA38}"/>
              </a:ext>
            </a:extLst>
          </p:cNvPr>
          <p:cNvSpPr txBox="1"/>
          <p:nvPr/>
        </p:nvSpPr>
        <p:spPr>
          <a:xfrm>
            <a:off x="4591704" y="3597526"/>
            <a:ext cx="70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200" i="1" dirty="0"/>
              <a:t>June. 19</a:t>
            </a:r>
          </a:p>
          <a:p>
            <a:pPr algn="r"/>
            <a:endParaRPr lang="nb-NO" sz="1200" i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FA5A50-A870-4820-9FFD-39E9EB536860}"/>
              </a:ext>
            </a:extLst>
          </p:cNvPr>
          <p:cNvCxnSpPr>
            <a:cxnSpLocks/>
          </p:cNvCxnSpPr>
          <p:nvPr/>
        </p:nvCxnSpPr>
        <p:spPr>
          <a:xfrm>
            <a:off x="6301851" y="3597526"/>
            <a:ext cx="0" cy="19327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BF770A2-5272-467C-888D-A8D4C5DAB122}"/>
              </a:ext>
            </a:extLst>
          </p:cNvPr>
          <p:cNvSpPr txBox="1"/>
          <p:nvPr/>
        </p:nvSpPr>
        <p:spPr>
          <a:xfrm>
            <a:off x="5728419" y="4231421"/>
            <a:ext cx="573432" cy="30610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nb-NO" sz="1400" b="1" dirty="0">
                <a:solidFill>
                  <a:schemeClr val="bg1"/>
                </a:solidFill>
              </a:rPr>
              <a:t>v0.6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8332D9-D410-42CD-8782-1EEE3236FB8E}"/>
              </a:ext>
            </a:extLst>
          </p:cNvPr>
          <p:cNvSpPr txBox="1"/>
          <p:nvPr/>
        </p:nvSpPr>
        <p:spPr>
          <a:xfrm>
            <a:off x="5397940" y="4883941"/>
            <a:ext cx="903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200" i="1" dirty="0" err="1">
                <a:solidFill>
                  <a:schemeClr val="accent2"/>
                </a:solidFill>
              </a:rPr>
              <a:t>JMeter</a:t>
            </a:r>
            <a:endParaRPr lang="nb-NO" sz="1200" i="1" dirty="0">
              <a:solidFill>
                <a:schemeClr val="accent2"/>
              </a:solidFill>
            </a:endParaRPr>
          </a:p>
          <a:p>
            <a:pPr algn="r"/>
            <a:r>
              <a:rPr lang="nb-NO" sz="1200" i="1" dirty="0">
                <a:solidFill>
                  <a:schemeClr val="accent2"/>
                </a:solidFill>
              </a:rPr>
              <a:t>Integration</a:t>
            </a:r>
          </a:p>
          <a:p>
            <a:pPr algn="r"/>
            <a:endParaRPr lang="nb-NO" sz="1200" i="1" dirty="0">
              <a:solidFill>
                <a:schemeClr val="accent2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317CBE-D7C3-4544-8647-AE9E013E0E9B}"/>
              </a:ext>
            </a:extLst>
          </p:cNvPr>
          <p:cNvSpPr txBox="1"/>
          <p:nvPr/>
        </p:nvSpPr>
        <p:spPr>
          <a:xfrm>
            <a:off x="5597778" y="3597526"/>
            <a:ext cx="70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200" i="1" dirty="0"/>
              <a:t>Aug. 19</a:t>
            </a:r>
          </a:p>
          <a:p>
            <a:pPr algn="r"/>
            <a:endParaRPr lang="nb-NO" sz="1200" i="1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BAE27BA-C139-459F-BD8B-F68991744D91}"/>
              </a:ext>
            </a:extLst>
          </p:cNvPr>
          <p:cNvCxnSpPr>
            <a:cxnSpLocks/>
          </p:cNvCxnSpPr>
          <p:nvPr/>
        </p:nvCxnSpPr>
        <p:spPr>
          <a:xfrm>
            <a:off x="7209448" y="3608753"/>
            <a:ext cx="0" cy="19327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2143E22-1B4B-4FDC-9ACF-BC9B1B10BE7E}"/>
              </a:ext>
            </a:extLst>
          </p:cNvPr>
          <p:cNvSpPr txBox="1"/>
          <p:nvPr/>
        </p:nvSpPr>
        <p:spPr>
          <a:xfrm>
            <a:off x="6636016" y="4242648"/>
            <a:ext cx="573432" cy="30610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nb-NO" sz="1400" b="1" dirty="0">
                <a:solidFill>
                  <a:schemeClr val="bg1"/>
                </a:solidFill>
              </a:rPr>
              <a:t>v0.7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B7BE7B-A57E-4EA2-9B8A-FE9B374A5FEC}"/>
              </a:ext>
            </a:extLst>
          </p:cNvPr>
          <p:cNvSpPr txBox="1"/>
          <p:nvPr/>
        </p:nvSpPr>
        <p:spPr>
          <a:xfrm>
            <a:off x="6305537" y="4895168"/>
            <a:ext cx="903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200" i="1" dirty="0" err="1">
                <a:solidFill>
                  <a:schemeClr val="accent2"/>
                </a:solidFill>
              </a:rPr>
              <a:t>Selective</a:t>
            </a:r>
            <a:endParaRPr lang="nb-NO" sz="1200" i="1" dirty="0">
              <a:solidFill>
                <a:schemeClr val="accent2"/>
              </a:solidFill>
            </a:endParaRPr>
          </a:p>
          <a:p>
            <a:pPr algn="r"/>
            <a:r>
              <a:rPr lang="nb-NO" sz="1200" i="1" dirty="0" err="1">
                <a:solidFill>
                  <a:schemeClr val="accent2"/>
                </a:solidFill>
              </a:rPr>
              <a:t>Execution</a:t>
            </a:r>
            <a:endParaRPr lang="nb-NO" sz="1200" i="1" dirty="0">
              <a:solidFill>
                <a:schemeClr val="accent2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CDC0FF-204D-45C1-B8A2-0E95A2B5BBF2}"/>
              </a:ext>
            </a:extLst>
          </p:cNvPr>
          <p:cNvSpPr txBox="1"/>
          <p:nvPr/>
        </p:nvSpPr>
        <p:spPr>
          <a:xfrm>
            <a:off x="6505375" y="3608753"/>
            <a:ext cx="70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200" i="1" dirty="0" err="1"/>
              <a:t>Oct</a:t>
            </a:r>
            <a:r>
              <a:rPr lang="nb-NO" sz="1200" i="1" dirty="0"/>
              <a:t>. 19</a:t>
            </a:r>
          </a:p>
          <a:p>
            <a:pPr algn="r"/>
            <a:endParaRPr lang="nb-NO" sz="1200" i="1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2576136-DA56-41A2-8275-56CF4BF4E015}"/>
              </a:ext>
            </a:extLst>
          </p:cNvPr>
          <p:cNvCxnSpPr>
            <a:cxnSpLocks/>
          </p:cNvCxnSpPr>
          <p:nvPr/>
        </p:nvCxnSpPr>
        <p:spPr>
          <a:xfrm>
            <a:off x="8153491" y="3605277"/>
            <a:ext cx="0" cy="19327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4614BC-A801-4C16-9898-F6203F3BA5AF}"/>
              </a:ext>
            </a:extLst>
          </p:cNvPr>
          <p:cNvSpPr txBox="1"/>
          <p:nvPr/>
        </p:nvSpPr>
        <p:spPr>
          <a:xfrm>
            <a:off x="7580059" y="4239172"/>
            <a:ext cx="573432" cy="30610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nb-NO" sz="1400" b="1" dirty="0">
                <a:solidFill>
                  <a:schemeClr val="bg1"/>
                </a:solidFill>
              </a:rPr>
              <a:t>v0.8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99D4B4B-45F5-40E9-9B6F-E5FB2CD1E0D0}"/>
              </a:ext>
            </a:extLst>
          </p:cNvPr>
          <p:cNvSpPr txBox="1"/>
          <p:nvPr/>
        </p:nvSpPr>
        <p:spPr>
          <a:xfrm>
            <a:off x="7249580" y="4891692"/>
            <a:ext cx="903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200" i="1" dirty="0" err="1">
                <a:solidFill>
                  <a:schemeClr val="accent2"/>
                </a:solidFill>
              </a:rPr>
              <a:t>Retry</a:t>
            </a:r>
            <a:endParaRPr lang="nb-NO" sz="1200" i="1" dirty="0">
              <a:solidFill>
                <a:schemeClr val="accent2"/>
              </a:solidFill>
            </a:endParaRPr>
          </a:p>
          <a:p>
            <a:pPr algn="r"/>
            <a:r>
              <a:rPr lang="nb-NO" sz="1200" i="1" dirty="0" err="1">
                <a:solidFill>
                  <a:schemeClr val="accent2"/>
                </a:solidFill>
              </a:rPr>
              <a:t>Capabilities</a:t>
            </a:r>
            <a:endParaRPr lang="nb-NO" sz="1200" i="1" dirty="0">
              <a:solidFill>
                <a:schemeClr val="accent2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0D8937-C943-4E8C-A922-F008B7176191}"/>
              </a:ext>
            </a:extLst>
          </p:cNvPr>
          <p:cNvSpPr txBox="1"/>
          <p:nvPr/>
        </p:nvSpPr>
        <p:spPr>
          <a:xfrm>
            <a:off x="7449418" y="3605277"/>
            <a:ext cx="70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200" i="1" dirty="0"/>
              <a:t>Nov. 19</a:t>
            </a:r>
          </a:p>
          <a:p>
            <a:pPr algn="r"/>
            <a:endParaRPr lang="nb-NO" sz="1200" i="1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752651F-9BA5-4E88-8D32-FBE67D966223}"/>
              </a:ext>
            </a:extLst>
          </p:cNvPr>
          <p:cNvCxnSpPr>
            <a:cxnSpLocks/>
          </p:cNvCxnSpPr>
          <p:nvPr/>
        </p:nvCxnSpPr>
        <p:spPr>
          <a:xfrm>
            <a:off x="9054917" y="3617865"/>
            <a:ext cx="0" cy="19327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A54DAB8-D4B2-4563-B08B-8D9DE09765A5}"/>
              </a:ext>
            </a:extLst>
          </p:cNvPr>
          <p:cNvSpPr txBox="1"/>
          <p:nvPr/>
        </p:nvSpPr>
        <p:spPr>
          <a:xfrm>
            <a:off x="8481485" y="4251760"/>
            <a:ext cx="573432" cy="30610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nb-NO" sz="1400" b="1" dirty="0">
                <a:solidFill>
                  <a:schemeClr val="bg1"/>
                </a:solidFill>
              </a:rPr>
              <a:t>v0.9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99299-9485-4A08-A0B0-D4136F7AA95A}"/>
              </a:ext>
            </a:extLst>
          </p:cNvPr>
          <p:cNvSpPr txBox="1"/>
          <p:nvPr/>
        </p:nvSpPr>
        <p:spPr>
          <a:xfrm>
            <a:off x="8151006" y="4904280"/>
            <a:ext cx="903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200" i="1" dirty="0" err="1">
                <a:solidFill>
                  <a:schemeClr val="accent2"/>
                </a:solidFill>
              </a:rPr>
              <a:t>Gather</a:t>
            </a:r>
            <a:endParaRPr lang="nb-NO" sz="1200" i="1" dirty="0">
              <a:solidFill>
                <a:schemeClr val="accent2"/>
              </a:solidFill>
            </a:endParaRPr>
          </a:p>
          <a:p>
            <a:pPr algn="r"/>
            <a:r>
              <a:rPr lang="nb-NO" sz="1200" i="1" dirty="0">
                <a:solidFill>
                  <a:schemeClr val="accent2"/>
                </a:solidFill>
              </a:rPr>
              <a:t>Log files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D9C3DE-5DC9-4D05-9745-3E33FEA06FAA}"/>
              </a:ext>
            </a:extLst>
          </p:cNvPr>
          <p:cNvSpPr txBox="1"/>
          <p:nvPr/>
        </p:nvSpPr>
        <p:spPr>
          <a:xfrm>
            <a:off x="8350844" y="3617865"/>
            <a:ext cx="70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200" i="1" dirty="0"/>
              <a:t>Nov. 19</a:t>
            </a:r>
          </a:p>
          <a:p>
            <a:pPr algn="r"/>
            <a:endParaRPr lang="nb-NO" sz="1200" i="1" dirty="0"/>
          </a:p>
        </p:txBody>
      </p:sp>
    </p:spTree>
    <p:extLst>
      <p:ext uri="{BB962C8B-B14F-4D97-AF65-F5344CB8AC3E}">
        <p14:creationId xmlns:p14="http://schemas.microsoft.com/office/powerpoint/2010/main" val="38350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BAF6-4924-4C0C-A0C1-FB71579D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noProof="0" dirty="0">
                <a:solidFill>
                  <a:srgbClr val="0077B8"/>
                </a:solidFill>
                <a:latin typeface="Carlito"/>
              </a:rPr>
              <a:t>Configuration Testing on OSS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8A3FA-578A-4526-A9F4-CA6BA27BD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77B8"/>
                </a:solidFill>
                <a:latin typeface="Carlito"/>
              </a:rPr>
              <a:t>Sphinx v2.0.1</a:t>
            </a:r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CBF82-A359-493A-990D-AD98B87EEA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000" noProof="0" dirty="0">
                <a:solidFill>
                  <a:srgbClr val="0077B8"/>
                </a:solidFill>
                <a:latin typeface="Carlito"/>
              </a:rPr>
              <a:t>Python</a:t>
            </a:r>
          </a:p>
          <a:p>
            <a:pPr lvl="1"/>
            <a:r>
              <a:rPr lang="en-GB" sz="2000" noProof="0" dirty="0">
                <a:solidFill>
                  <a:srgbClr val="0077B8"/>
                </a:solidFill>
                <a:latin typeface="Carlito"/>
              </a:rPr>
              <a:t>2k downloads / month</a:t>
            </a:r>
          </a:p>
          <a:p>
            <a:r>
              <a:rPr lang="en-GB" sz="2000" noProof="0" dirty="0">
                <a:solidFill>
                  <a:srgbClr val="0077B8"/>
                </a:solidFill>
                <a:latin typeface="Carlito"/>
              </a:rPr>
              <a:t>7 open-ended dependencies</a:t>
            </a:r>
          </a:p>
          <a:p>
            <a:pPr lvl="1"/>
            <a:r>
              <a:rPr lang="en-GB" sz="2000" noProof="0" dirty="0">
                <a:solidFill>
                  <a:srgbClr val="0077B8"/>
                </a:solidFill>
                <a:latin typeface="Carlito"/>
              </a:rPr>
              <a:t>402 300 configurations</a:t>
            </a:r>
          </a:p>
          <a:p>
            <a:r>
              <a:rPr lang="en-GB" sz="2000" noProof="0" dirty="0">
                <a:solidFill>
                  <a:srgbClr val="0077B8"/>
                </a:solidFill>
                <a:latin typeface="Carlito"/>
              </a:rPr>
              <a:t>Covering arrays</a:t>
            </a:r>
          </a:p>
          <a:p>
            <a:pPr lvl="1"/>
            <a:r>
              <a:rPr lang="en-GB" sz="2000" noProof="0" dirty="0">
                <a:solidFill>
                  <a:srgbClr val="0077B8"/>
                </a:solidFill>
                <a:latin typeface="Carlito"/>
              </a:rPr>
              <a:t>22 configurations</a:t>
            </a:r>
          </a:p>
          <a:p>
            <a:pPr lvl="1"/>
            <a:r>
              <a:rPr lang="en-GB" sz="2000" noProof="0" dirty="0">
                <a:solidFill>
                  <a:srgbClr val="0077B8"/>
                </a:solidFill>
                <a:latin typeface="Carlito"/>
              </a:rPr>
              <a:t>3 pass all tests</a:t>
            </a:r>
          </a:p>
          <a:p>
            <a:endParaRPr lang="en-GB" noProof="0" dirty="0">
              <a:latin typeface="Carlito"/>
            </a:endParaRPr>
          </a:p>
          <a:p>
            <a:endParaRPr lang="en-GB" noProof="0" dirty="0">
              <a:latin typeface="Carlito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B65BC0-AD3A-4738-9CE7-FB0AC4C6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>
                <a:solidFill>
                  <a:srgbClr val="0077B8"/>
                </a:solidFill>
                <a:latin typeface="Carlito"/>
              </a:rPr>
              <a:t>Atom v1.36.1</a:t>
            </a:r>
            <a:endParaRPr lang="nb-N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C3CE1D-2DFE-4B6F-8F23-3EA7A0A1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DEB7-A084-43A1-893E-8F02280BF143}" type="slidenum">
              <a:rPr lang="nb-NO" smtClean="0"/>
              <a:t>12</a:t>
            </a:fld>
            <a:endParaRPr lang="nb-NO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855157-C375-4A89-AE1F-2CE1C590236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sz="2200" dirty="0">
                <a:solidFill>
                  <a:srgbClr val="0077B8"/>
                </a:solidFill>
                <a:latin typeface="Carlito"/>
              </a:rPr>
              <a:t>JavaScript</a:t>
            </a:r>
          </a:p>
          <a:p>
            <a:r>
              <a:rPr lang="en-GB" sz="2200" dirty="0">
                <a:solidFill>
                  <a:srgbClr val="0077B8"/>
                </a:solidFill>
                <a:latin typeface="Carlito"/>
              </a:rPr>
              <a:t>35 open-ended dependencies</a:t>
            </a:r>
          </a:p>
          <a:p>
            <a:pPr lvl="1"/>
            <a:r>
              <a:rPr lang="en-GB" sz="2200" dirty="0">
                <a:solidFill>
                  <a:srgbClr val="0077B8"/>
                </a:solidFill>
                <a:latin typeface="Carlito"/>
              </a:rPr>
              <a:t>150 000 000  configurations</a:t>
            </a:r>
          </a:p>
          <a:p>
            <a:r>
              <a:rPr lang="en-GB" sz="2200" dirty="0">
                <a:solidFill>
                  <a:srgbClr val="0077B8"/>
                </a:solidFill>
                <a:latin typeface="Carlito"/>
              </a:rPr>
              <a:t>Covering arrays</a:t>
            </a:r>
          </a:p>
          <a:p>
            <a:pPr lvl="1"/>
            <a:r>
              <a:rPr lang="en-GB" sz="2200" dirty="0">
                <a:solidFill>
                  <a:srgbClr val="0077B8"/>
                </a:solidFill>
                <a:latin typeface="Carlito"/>
              </a:rPr>
              <a:t>21 configurations</a:t>
            </a:r>
          </a:p>
          <a:p>
            <a:pPr lvl="1"/>
            <a:r>
              <a:rPr lang="en-GB" sz="2200" dirty="0">
                <a:solidFill>
                  <a:srgbClr val="0077B8"/>
                </a:solidFill>
                <a:latin typeface="Carlito"/>
              </a:rPr>
              <a:t>12 failed some tests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73967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81CB-9014-4417-BA38-3522A68C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noProof="0" dirty="0">
                <a:solidFill>
                  <a:srgbClr val="0077B8"/>
                </a:solidFill>
                <a:latin typeface="Carlito"/>
              </a:rPr>
              <a:t>WP2 Key Contributions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554E1-40AE-4068-A4CD-4DBC6006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DEB7-A084-43A1-893E-8F02280BF143}" type="slidenum">
              <a:rPr lang="nb-NO" smtClean="0"/>
              <a:t>13</a:t>
            </a:fld>
            <a:endParaRPr lang="nb-NO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D3D6AA0-2697-47D9-B829-BE50017EB4D7}"/>
              </a:ext>
            </a:extLst>
          </p:cNvPr>
          <p:cNvSpPr txBox="1">
            <a:spLocks/>
          </p:cNvSpPr>
          <p:nvPr/>
        </p:nvSpPr>
        <p:spPr>
          <a:xfrm>
            <a:off x="693738" y="1670858"/>
            <a:ext cx="8034626" cy="3447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0077B8"/>
                </a:solidFill>
                <a:latin typeface="Carlito"/>
              </a:rPr>
              <a:t>SINTEF: CAMP Development</a:t>
            </a:r>
          </a:p>
          <a:p>
            <a:r>
              <a:rPr lang="en-GB" sz="2000" dirty="0">
                <a:solidFill>
                  <a:srgbClr val="0077B8"/>
                </a:solidFill>
                <a:latin typeface="Carlito"/>
              </a:rPr>
              <a:t>ENG: CAMP Integration with JMeter</a:t>
            </a:r>
          </a:p>
          <a:p>
            <a:r>
              <a:rPr lang="en-GB" sz="2000" dirty="0" err="1">
                <a:solidFill>
                  <a:srgbClr val="0077B8"/>
                </a:solidFill>
                <a:latin typeface="Carlito"/>
              </a:rPr>
              <a:t>XWiki</a:t>
            </a:r>
            <a:r>
              <a:rPr lang="en-GB" sz="2000" dirty="0">
                <a:solidFill>
                  <a:srgbClr val="0077B8"/>
                </a:solidFill>
                <a:latin typeface="Carlito"/>
              </a:rPr>
              <a:t>: CAMP integration with </a:t>
            </a:r>
            <a:r>
              <a:rPr lang="en-GB" sz="2000" dirty="0" err="1">
                <a:solidFill>
                  <a:srgbClr val="0077B8"/>
                </a:solidFill>
                <a:latin typeface="Carlito"/>
              </a:rPr>
              <a:t>TestContainer</a:t>
            </a:r>
            <a:r>
              <a:rPr lang="en-GB" sz="2000" dirty="0">
                <a:solidFill>
                  <a:srgbClr val="0077B8"/>
                </a:solidFill>
                <a:latin typeface="Carlito"/>
              </a:rPr>
              <a:t> Execution engine</a:t>
            </a:r>
          </a:p>
          <a:p>
            <a:r>
              <a:rPr lang="en-GB" sz="2000" dirty="0" err="1">
                <a:solidFill>
                  <a:srgbClr val="0077B8"/>
                </a:solidFill>
                <a:latin typeface="Carlito"/>
              </a:rPr>
              <a:t>Activeon</a:t>
            </a:r>
            <a:r>
              <a:rPr lang="en-GB" sz="2000" dirty="0">
                <a:solidFill>
                  <a:srgbClr val="0077B8"/>
                </a:solidFill>
                <a:latin typeface="Carlito"/>
              </a:rPr>
              <a:t>: CAMP instrumentation to obtain </a:t>
            </a:r>
            <a:r>
              <a:rPr lang="en-GB" sz="2000" dirty="0" err="1">
                <a:solidFill>
                  <a:srgbClr val="0077B8"/>
                </a:solidFill>
                <a:latin typeface="Carlito"/>
              </a:rPr>
              <a:t>FlameGraphs</a:t>
            </a:r>
            <a:endParaRPr lang="en-GB" sz="2000" dirty="0">
              <a:solidFill>
                <a:srgbClr val="0077B8"/>
              </a:solidFill>
              <a:latin typeface="Carlito"/>
            </a:endParaRPr>
          </a:p>
          <a:p>
            <a:endParaRPr lang="en-GB" dirty="0">
              <a:latin typeface="Carlito"/>
            </a:endParaRPr>
          </a:p>
          <a:p>
            <a:endParaRPr lang="en-GB" dirty="0">
              <a:latin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195537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81CB-9014-4417-BA38-3522A68C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noProof="0" dirty="0">
                <a:solidFill>
                  <a:srgbClr val="0077B8"/>
                </a:solidFill>
                <a:latin typeface="Carlito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9AAA2-09D4-4EAE-831F-535337725A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hangingPunct="0">
              <a:spcBef>
                <a:spcPts val="0"/>
              </a:spcBef>
              <a:spcAft>
                <a:spcPts val="1060"/>
              </a:spcAft>
              <a:buClr>
                <a:srgbClr val="0084D1"/>
              </a:buClr>
              <a:buSzPct val="95000"/>
            </a:pPr>
            <a:r>
              <a:rPr lang="en-GB" sz="2200" noProof="0" dirty="0">
                <a:solidFill>
                  <a:srgbClr val="0077B8"/>
                </a:solidFill>
                <a:latin typeface="Carlito"/>
              </a:rPr>
              <a:t>All tasks completed</a:t>
            </a:r>
          </a:p>
          <a:p>
            <a:pPr hangingPunct="0">
              <a:spcBef>
                <a:spcPts val="0"/>
              </a:spcBef>
              <a:spcAft>
                <a:spcPts val="1060"/>
              </a:spcAft>
              <a:buClr>
                <a:srgbClr val="0084D1"/>
              </a:buClr>
              <a:buSzPct val="95000"/>
            </a:pPr>
            <a:r>
              <a:rPr lang="en-GB" sz="2200" dirty="0">
                <a:solidFill>
                  <a:srgbClr val="0077B8"/>
                </a:solidFill>
                <a:latin typeface="Carlito"/>
              </a:rPr>
              <a:t>Tool: </a:t>
            </a:r>
            <a:r>
              <a:rPr lang="en-GB" sz="2200" noProof="0" dirty="0">
                <a:solidFill>
                  <a:srgbClr val="0077B8"/>
                </a:solidFill>
                <a:latin typeface="Carlito"/>
              </a:rPr>
              <a:t>CAMP</a:t>
            </a:r>
          </a:p>
          <a:p>
            <a:pPr lvl="1" hangingPunct="0">
              <a:spcBef>
                <a:spcPts val="0"/>
              </a:spcBef>
              <a:spcAft>
                <a:spcPts val="1060"/>
              </a:spcAft>
              <a:buClr>
                <a:srgbClr val="0084D1"/>
              </a:buClr>
              <a:buSzPct val="95000"/>
            </a:pPr>
            <a:r>
              <a:rPr lang="en-GB" sz="1800" noProof="0" dirty="0">
                <a:solidFill>
                  <a:srgbClr val="0077B8"/>
                </a:solidFill>
                <a:latin typeface="Carlito"/>
              </a:rPr>
              <a:t>Configuration testing</a:t>
            </a:r>
          </a:p>
          <a:p>
            <a:pPr lvl="1" hangingPunct="0">
              <a:spcBef>
                <a:spcPts val="0"/>
              </a:spcBef>
              <a:spcAft>
                <a:spcPts val="1060"/>
              </a:spcAft>
              <a:buClr>
                <a:srgbClr val="0084D1"/>
              </a:buClr>
              <a:buSzPct val="95000"/>
            </a:pPr>
            <a:r>
              <a:rPr lang="en-GB" sz="1800" noProof="0" dirty="0">
                <a:solidFill>
                  <a:srgbClr val="0077B8"/>
                </a:solidFill>
                <a:latin typeface="Carlito"/>
              </a:rPr>
              <a:t>Platform Agnostics</a:t>
            </a:r>
          </a:p>
          <a:p>
            <a:pPr lvl="1" hangingPunct="0">
              <a:spcBef>
                <a:spcPts val="0"/>
              </a:spcBef>
              <a:spcAft>
                <a:spcPts val="1060"/>
              </a:spcAft>
              <a:buClr>
                <a:srgbClr val="0084D1"/>
              </a:buClr>
              <a:buSzPct val="95000"/>
            </a:pPr>
            <a:r>
              <a:rPr lang="en-GB" sz="1800" noProof="0" dirty="0">
                <a:solidFill>
                  <a:srgbClr val="0077B8"/>
                </a:solidFill>
                <a:latin typeface="Carlito"/>
              </a:rPr>
              <a:t>Orchestrations, stacks, and local configuration</a:t>
            </a:r>
          </a:p>
          <a:p>
            <a:pPr hangingPunct="0">
              <a:spcBef>
                <a:spcPts val="0"/>
              </a:spcBef>
              <a:spcAft>
                <a:spcPts val="1060"/>
              </a:spcAft>
              <a:buClr>
                <a:srgbClr val="0084D1"/>
              </a:buClr>
              <a:buSzPct val="95000"/>
            </a:pPr>
            <a:r>
              <a:rPr lang="en-GB" sz="2200" noProof="0" dirty="0">
                <a:solidFill>
                  <a:srgbClr val="0077B8"/>
                </a:solidFill>
                <a:latin typeface="Carlito"/>
              </a:rPr>
              <a:t>Multiple Type of Testing</a:t>
            </a:r>
          </a:p>
          <a:p>
            <a:pPr lvl="1" hangingPunct="0">
              <a:spcBef>
                <a:spcPts val="0"/>
              </a:spcBef>
              <a:spcAft>
                <a:spcPts val="1060"/>
              </a:spcAft>
              <a:buClr>
                <a:srgbClr val="0084D1"/>
              </a:buClr>
              <a:buSzPct val="95000"/>
            </a:pPr>
            <a:r>
              <a:rPr lang="en-GB" sz="1800" noProof="0" dirty="0">
                <a:solidFill>
                  <a:srgbClr val="0077B8"/>
                </a:solidFill>
                <a:latin typeface="Carlito"/>
              </a:rPr>
              <a:t>Functional</a:t>
            </a:r>
          </a:p>
          <a:p>
            <a:pPr lvl="1" hangingPunct="0">
              <a:spcBef>
                <a:spcPts val="0"/>
              </a:spcBef>
              <a:spcAft>
                <a:spcPts val="1060"/>
              </a:spcAft>
              <a:buClr>
                <a:srgbClr val="0084D1"/>
              </a:buClr>
              <a:buSzPct val="95000"/>
            </a:pPr>
            <a:r>
              <a:rPr lang="en-GB" sz="1800" noProof="0" dirty="0">
                <a:solidFill>
                  <a:srgbClr val="0077B8"/>
                </a:solidFill>
                <a:latin typeface="Carlito"/>
              </a:rPr>
              <a:t>Performance</a:t>
            </a:r>
          </a:p>
          <a:p>
            <a:pPr lvl="2"/>
            <a:endParaRPr lang="en-GB" noProof="0" dirty="0">
              <a:latin typeface="Carlito"/>
            </a:endParaRPr>
          </a:p>
          <a:p>
            <a:endParaRPr lang="en-GB" noProof="0" dirty="0">
              <a:latin typeface="Carlito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37EC6-B60B-44D1-A774-AFDD23B198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hangingPunct="0">
              <a:spcBef>
                <a:spcPts val="0"/>
              </a:spcBef>
              <a:spcAft>
                <a:spcPts val="1060"/>
              </a:spcAft>
              <a:buClr>
                <a:srgbClr val="0084D1"/>
              </a:buClr>
              <a:buSzPct val="95000"/>
            </a:pPr>
            <a:r>
              <a:rPr lang="en-GB" sz="2000" dirty="0">
                <a:solidFill>
                  <a:srgbClr val="0077B8"/>
                </a:solidFill>
                <a:latin typeface="Carlito"/>
              </a:rPr>
              <a:t>Dissemination:</a:t>
            </a:r>
          </a:p>
          <a:p>
            <a:pPr lvl="1" hangingPunct="0">
              <a:spcBef>
                <a:spcPts val="0"/>
              </a:spcBef>
              <a:spcAft>
                <a:spcPts val="1060"/>
              </a:spcAft>
              <a:buClr>
                <a:srgbClr val="0084D1"/>
              </a:buClr>
              <a:buSzPct val="95000"/>
            </a:pPr>
            <a:r>
              <a:rPr lang="en-GB" sz="1600" noProof="0" dirty="0">
                <a:solidFill>
                  <a:srgbClr val="0077B8"/>
                </a:solidFill>
                <a:latin typeface="Carlito"/>
              </a:rPr>
              <a:t>1 Journal (4 p. / tool) + 2 </a:t>
            </a:r>
            <a:r>
              <a:rPr lang="en-GB" sz="1600" dirty="0">
                <a:solidFill>
                  <a:srgbClr val="0077B8"/>
                </a:solidFill>
                <a:latin typeface="Carlito"/>
              </a:rPr>
              <a:t>conferences</a:t>
            </a:r>
            <a:endParaRPr lang="en-GB" sz="1600" noProof="0" dirty="0">
              <a:solidFill>
                <a:srgbClr val="0077B8"/>
              </a:solidFill>
              <a:latin typeface="Carlito"/>
            </a:endParaRPr>
          </a:p>
          <a:p>
            <a:pPr lvl="1" hangingPunct="0">
              <a:spcBef>
                <a:spcPts val="0"/>
              </a:spcBef>
              <a:spcAft>
                <a:spcPts val="1060"/>
              </a:spcAft>
              <a:buClr>
                <a:srgbClr val="0084D1"/>
              </a:buClr>
              <a:buSzPct val="95000"/>
            </a:pPr>
            <a:r>
              <a:rPr lang="en-GB" sz="1600" dirty="0">
                <a:solidFill>
                  <a:srgbClr val="0077B8"/>
                </a:solidFill>
                <a:latin typeface="Carlito"/>
              </a:rPr>
              <a:t>1 Keynote</a:t>
            </a:r>
          </a:p>
          <a:p>
            <a:pPr lvl="1" hangingPunct="0">
              <a:spcBef>
                <a:spcPts val="0"/>
              </a:spcBef>
              <a:spcAft>
                <a:spcPts val="1060"/>
              </a:spcAft>
              <a:buClr>
                <a:srgbClr val="0084D1"/>
              </a:buClr>
              <a:buSzPct val="95000"/>
            </a:pPr>
            <a:r>
              <a:rPr lang="en-GB" sz="1600" noProof="0" dirty="0">
                <a:solidFill>
                  <a:srgbClr val="0077B8"/>
                </a:solidFill>
                <a:latin typeface="Carlito"/>
              </a:rPr>
              <a:t>4 tutorials</a:t>
            </a:r>
          </a:p>
          <a:p>
            <a:pPr lvl="1" hangingPunct="0">
              <a:spcBef>
                <a:spcPts val="0"/>
              </a:spcBef>
              <a:spcAft>
                <a:spcPts val="1060"/>
              </a:spcAft>
              <a:buClr>
                <a:srgbClr val="0084D1"/>
              </a:buClr>
              <a:buSzPct val="95000"/>
            </a:pPr>
            <a:r>
              <a:rPr lang="en-GB" sz="1600" dirty="0">
                <a:solidFill>
                  <a:srgbClr val="0077B8"/>
                </a:solidFill>
                <a:latin typeface="Carlito"/>
              </a:rPr>
              <a:t>1 videos</a:t>
            </a:r>
            <a:endParaRPr lang="en-GB" sz="1600" noProof="0" dirty="0">
              <a:solidFill>
                <a:srgbClr val="0077B8"/>
              </a:solidFill>
              <a:latin typeface="Carlito"/>
            </a:endParaRPr>
          </a:p>
          <a:p>
            <a:pPr hangingPunct="0">
              <a:spcBef>
                <a:spcPts val="0"/>
              </a:spcBef>
              <a:spcAft>
                <a:spcPts val="1060"/>
              </a:spcAft>
              <a:buClr>
                <a:srgbClr val="0084D1"/>
              </a:buClr>
              <a:buSzPct val="95000"/>
            </a:pPr>
            <a:r>
              <a:rPr lang="en-GB" sz="2000" noProof="0" dirty="0">
                <a:solidFill>
                  <a:srgbClr val="0077B8"/>
                </a:solidFill>
                <a:latin typeface="Carlito"/>
              </a:rPr>
              <a:t>Further research on Configuration Testing SINTEF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554E1-40AE-4068-A4CD-4DBC6006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DEB7-A084-43A1-893E-8F02280BF143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7462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D4A3DBF-9552-4BB5-BB06-FFC153026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3D6CF3-EAC9-4B39-99C9-E3652D2C843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84D1"/>
                </a:solidFill>
                <a:effectLst/>
                <a:uLnTx/>
                <a:uFillTx/>
                <a:latin typeface="Carlito" pitchFamily="34"/>
                <a:ea typeface="Tahoma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84D1"/>
              </a:solidFill>
              <a:effectLst/>
              <a:uLnTx/>
              <a:uFillTx/>
              <a:latin typeface="Carlito" pitchFamily="34"/>
              <a:ea typeface="Tahoma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91357-6DDD-4D0B-B048-CD0CE8F8B6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35452" y="3008822"/>
            <a:ext cx="9009720" cy="861774"/>
          </a:xfrm>
        </p:spPr>
        <p:txBody>
          <a:bodyPr/>
          <a:lstStyle/>
          <a:p>
            <a:pPr lvl="0" algn="ctr"/>
            <a:r>
              <a:rPr lang="en-GB" noProof="0" dirty="0">
                <a:latin typeface="Carlito"/>
              </a:rPr>
              <a:t>Thank you!</a:t>
            </a:r>
            <a:br>
              <a:rPr lang="en-GB" noProof="0" dirty="0">
                <a:latin typeface="Carlito"/>
              </a:rPr>
            </a:br>
            <a:r>
              <a:rPr lang="en-GB" sz="2400" noProof="0" dirty="0">
                <a:latin typeface="Carlito"/>
              </a:rPr>
              <a:t>Questions, Comments &amp; Discussion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930BEB2-1F5D-4604-A2EC-FF4FA1B8EF7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3906492" y="1006475"/>
            <a:ext cx="2267640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3045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6788-808F-499C-A2B5-476AF2D2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noProof="0" dirty="0">
                <a:solidFill>
                  <a:srgbClr val="0077B8"/>
                </a:solidFill>
                <a:latin typeface="Carlito"/>
              </a:rPr>
              <a:t>Dissemination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B7EA3-ADA9-407B-A28D-FA2BD12017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000" noProof="0" dirty="0">
                <a:solidFill>
                  <a:srgbClr val="0077B8"/>
                </a:solidFill>
                <a:latin typeface="Carlito"/>
              </a:rPr>
              <a:t>1 Journal (4-page / tool)</a:t>
            </a:r>
          </a:p>
          <a:p>
            <a:pPr lvl="1"/>
            <a:r>
              <a:rPr lang="en-GB" sz="1600" noProof="0" dirty="0">
                <a:solidFill>
                  <a:srgbClr val="0077B8"/>
                </a:solidFill>
                <a:latin typeface="Carlito"/>
              </a:rPr>
              <a:t>Franck Chauvel, Brice Morin, Enrique Garcia-Ceja, CAMP: A tool to amplify software configuration tests, Software Impacts, 2019, 100013, ISSN 2665-9638</a:t>
            </a:r>
          </a:p>
          <a:p>
            <a:r>
              <a:rPr lang="en-GB" sz="2000" noProof="0" dirty="0">
                <a:solidFill>
                  <a:srgbClr val="0077B8"/>
                </a:solidFill>
                <a:latin typeface="Carlito"/>
              </a:rPr>
              <a:t>2 International Conferences</a:t>
            </a:r>
          </a:p>
          <a:p>
            <a:pPr lvl="1"/>
            <a:r>
              <a:rPr lang="en-GB" sz="1600" noProof="0" dirty="0">
                <a:solidFill>
                  <a:srgbClr val="0077B8"/>
                </a:solidFill>
                <a:latin typeface="Carlito"/>
              </a:rPr>
              <a:t>Vasilevskiy, Anatoly; Song, Hui; Morin, Brice, "TECOR: Automate the Testing of One Product on Many Configurations", 11th IEEE Conference on Software Testing, Validation and Verification (ICST 2018), IEEE.</a:t>
            </a:r>
          </a:p>
          <a:p>
            <a:pPr lvl="1"/>
            <a:r>
              <a:rPr lang="en-GB" sz="1600" noProof="0" dirty="0">
                <a:solidFill>
                  <a:srgbClr val="0077B8"/>
                </a:solidFill>
                <a:latin typeface="Carlito"/>
              </a:rPr>
              <a:t>Franck Chauvel, Brice Morin, Enrique Garcia-Ceja, Amplifying Integration Tests with CAMP in Proceedings of the 30th International Symposium on Software Reliability Engineering (ISSRE 2019),  IEEE,  to be published.</a:t>
            </a:r>
          </a:p>
          <a:p>
            <a:endParaRPr lang="en-GB" sz="2000" noProof="0" dirty="0">
              <a:solidFill>
                <a:srgbClr val="0077B8"/>
              </a:solidFill>
              <a:latin typeface="Carlito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CDE01-B1A5-432A-81F7-24D92E430E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000" noProof="0">
                <a:solidFill>
                  <a:srgbClr val="0077B8"/>
                </a:solidFill>
                <a:latin typeface="Carlito"/>
              </a:rPr>
              <a:t>1 Keynote</a:t>
            </a:r>
            <a:endParaRPr lang="en-GB" sz="2000" noProof="0" dirty="0">
              <a:solidFill>
                <a:srgbClr val="0077B8"/>
              </a:solidFill>
              <a:latin typeface="Carlito"/>
            </a:endParaRPr>
          </a:p>
          <a:p>
            <a:pPr lvl="1"/>
            <a:r>
              <a:rPr lang="en-GB" sz="1600" noProof="0" dirty="0">
                <a:solidFill>
                  <a:srgbClr val="0077B8"/>
                </a:solidFill>
                <a:latin typeface="Carlito"/>
              </a:rPr>
              <a:t>Brice Morin, Configuration testing of Docker-based Microservices, Keynote at A-MOST workshop at ICST 2018</a:t>
            </a:r>
            <a:endParaRPr lang="en-GB" sz="2000" noProof="0" dirty="0">
              <a:solidFill>
                <a:srgbClr val="0077B8"/>
              </a:solidFill>
              <a:latin typeface="Carlito"/>
            </a:endParaRPr>
          </a:p>
          <a:p>
            <a:r>
              <a:rPr lang="en-GB" sz="2000" noProof="0" dirty="0">
                <a:solidFill>
                  <a:srgbClr val="0077B8"/>
                </a:solidFill>
                <a:latin typeface="Carlito"/>
              </a:rPr>
              <a:t>4 Live Tutorials:</a:t>
            </a:r>
            <a:endParaRPr lang="en-GB" sz="1600" noProof="0" dirty="0">
              <a:solidFill>
                <a:srgbClr val="0077B8"/>
              </a:solidFill>
              <a:latin typeface="Carlito"/>
            </a:endParaRPr>
          </a:p>
          <a:p>
            <a:pPr lvl="1"/>
            <a:r>
              <a:rPr lang="en-GB" sz="1600" dirty="0">
                <a:solidFill>
                  <a:srgbClr val="0077B8"/>
                </a:solidFill>
                <a:latin typeface="Carlito"/>
              </a:rPr>
              <a:t>Tutorial at the STAMP workshop, Sophia Antipolis, France, Jan. 2019, by Franck Chauvel</a:t>
            </a:r>
          </a:p>
          <a:p>
            <a:pPr lvl="1"/>
            <a:r>
              <a:rPr lang="en-GB" sz="1600" dirty="0">
                <a:solidFill>
                  <a:srgbClr val="0077B8"/>
                </a:solidFill>
                <a:latin typeface="Carlito"/>
              </a:rPr>
              <a:t>Tutorial at Station-F, Paris, France, February 2019, by Enrique Garcia-Ceja</a:t>
            </a:r>
          </a:p>
          <a:p>
            <a:pPr lvl="1"/>
            <a:r>
              <a:rPr lang="en-GB" sz="1600" noProof="0" dirty="0">
                <a:solidFill>
                  <a:srgbClr val="0077B8"/>
                </a:solidFill>
                <a:latin typeface="Carlito"/>
              </a:rPr>
              <a:t>Tutorial at OW2Con 2019, Paris, France by Franck Chauvel</a:t>
            </a:r>
          </a:p>
          <a:p>
            <a:pPr lvl="1"/>
            <a:r>
              <a:rPr lang="en-GB" sz="1600" noProof="0" dirty="0">
                <a:solidFill>
                  <a:srgbClr val="0077B8"/>
                </a:solidFill>
                <a:latin typeface="Carlito"/>
              </a:rPr>
              <a:t>Tutorial at the A-Test workshop at ESFEC Aug. 2019, Germany, by Franck Chauvel</a:t>
            </a:r>
          </a:p>
          <a:p>
            <a:r>
              <a:rPr lang="en-GB" sz="2000" noProof="0" dirty="0">
                <a:solidFill>
                  <a:srgbClr val="0077B8"/>
                </a:solidFill>
                <a:latin typeface="Carlito"/>
              </a:rPr>
              <a:t>1 video tutorial available at: https://youtu.be/81_2H7GOQwg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75FCF-A4E4-4246-8E87-75D312D5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DEB7-A084-43A1-893E-8F02280BF143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251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9A35-1FE9-46BC-8F45-59445C10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448199"/>
            <a:ext cx="9019440" cy="492443"/>
          </a:xfrm>
        </p:spPr>
        <p:txBody>
          <a:bodyPr/>
          <a:lstStyle/>
          <a:p>
            <a:r>
              <a:rPr lang="en-GB" sz="3200" noProof="0" dirty="0">
                <a:solidFill>
                  <a:srgbClr val="0077B8"/>
                </a:solidFill>
                <a:latin typeface="Carlito"/>
              </a:rPr>
              <a:t>Recalling Configuration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FA269-593E-4601-8A2F-56C93274F6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EFA85-8AAE-4124-B9CA-E368E31135F9}" type="slidenum">
              <a:rPr lang="en-GB" smtClean="0"/>
              <a:t>2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A40E1C-8A88-42AA-8875-5A0F493FFE87}"/>
              </a:ext>
            </a:extLst>
          </p:cNvPr>
          <p:cNvSpPr/>
          <p:nvPr/>
        </p:nvSpPr>
        <p:spPr>
          <a:xfrm>
            <a:off x="5886890" y="2429725"/>
            <a:ext cx="1930488" cy="1431351"/>
          </a:xfrm>
          <a:prstGeom prst="rect">
            <a:avLst/>
          </a:prstGeom>
          <a:solidFill>
            <a:srgbClr val="0077B8"/>
          </a:solidFill>
          <a:ln w="0">
            <a:solidFill>
              <a:srgbClr val="0077B8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 dirty="0">
                <a:solidFill>
                  <a:schemeClr val="bg1"/>
                </a:solidFill>
                <a:latin typeface="Carlito" pitchFamily="34"/>
              </a:rPr>
              <a:t>Program</a:t>
            </a:r>
            <a:endParaRPr lang="en-GB" dirty="0">
              <a:solidFill>
                <a:schemeClr val="bg1"/>
              </a:solidFill>
              <a:latin typeface="Carlito" pitchFamily="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2E97ED-5A48-44F6-85B5-9797662FCBD2}"/>
              </a:ext>
            </a:extLst>
          </p:cNvPr>
          <p:cNvSpPr/>
          <p:nvPr/>
        </p:nvSpPr>
        <p:spPr>
          <a:xfrm>
            <a:off x="1931713" y="2504351"/>
            <a:ext cx="1930488" cy="1356725"/>
          </a:xfrm>
          <a:prstGeom prst="rect">
            <a:avLst/>
          </a:prstGeom>
          <a:solidFill>
            <a:srgbClr val="0077B8"/>
          </a:solidFill>
          <a:ln w="0">
            <a:solidFill>
              <a:srgbClr val="0077B8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 dirty="0">
                <a:solidFill>
                  <a:schemeClr val="bg1"/>
                </a:solidFill>
                <a:latin typeface="Carlito" pitchFamily="34"/>
              </a:rPr>
              <a:t>Test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105596-7881-48C0-894B-664827EA8B80}"/>
              </a:ext>
            </a:extLst>
          </p:cNvPr>
          <p:cNvCxnSpPr/>
          <p:nvPr/>
        </p:nvCxnSpPr>
        <p:spPr>
          <a:xfrm>
            <a:off x="3844341" y="2713185"/>
            <a:ext cx="2024688" cy="0"/>
          </a:xfrm>
          <a:prstGeom prst="straightConnector1">
            <a:avLst/>
          </a:prstGeom>
          <a:noFill/>
          <a:ln w="29160">
            <a:solidFill>
              <a:srgbClr val="FF6600"/>
            </a:solidFill>
            <a:prstDash val="solid"/>
            <a:tailEnd type="arrow"/>
          </a:ln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3BC9C3-428A-4E41-83AA-8C6AAF7D1A0D}"/>
              </a:ext>
            </a:extLst>
          </p:cNvPr>
          <p:cNvCxnSpPr/>
          <p:nvPr/>
        </p:nvCxnSpPr>
        <p:spPr>
          <a:xfrm>
            <a:off x="3862202" y="3172251"/>
            <a:ext cx="2024688" cy="0"/>
          </a:xfrm>
          <a:prstGeom prst="straightConnector1">
            <a:avLst/>
          </a:prstGeom>
          <a:noFill/>
          <a:ln w="29160">
            <a:solidFill>
              <a:srgbClr val="FF6600"/>
            </a:solidFill>
            <a:prstDash val="solid"/>
            <a:tailEnd type="arrow"/>
          </a:ln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FBD370-BC62-4715-AFE8-048EDF1714AF}"/>
              </a:ext>
            </a:extLst>
          </p:cNvPr>
          <p:cNvCxnSpPr/>
          <p:nvPr/>
        </p:nvCxnSpPr>
        <p:spPr>
          <a:xfrm>
            <a:off x="3862202" y="3624288"/>
            <a:ext cx="2024688" cy="0"/>
          </a:xfrm>
          <a:prstGeom prst="straightConnector1">
            <a:avLst/>
          </a:prstGeom>
          <a:noFill/>
          <a:ln w="29160">
            <a:solidFill>
              <a:srgbClr val="FF6600"/>
            </a:solidFill>
            <a:prstDash val="solid"/>
            <a:tailEnd type="arrow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CFD202-CBA0-4036-AEE3-091FEC26DDBD}"/>
              </a:ext>
            </a:extLst>
          </p:cNvPr>
          <p:cNvSpPr txBox="1"/>
          <p:nvPr/>
        </p:nvSpPr>
        <p:spPr>
          <a:xfrm>
            <a:off x="4296571" y="2407813"/>
            <a:ext cx="988669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88"/>
              <a:t>1. </a:t>
            </a:r>
            <a:r>
              <a:rPr lang="nb-NO" sz="1488" err="1"/>
              <a:t>Arrange</a:t>
            </a:r>
            <a:endParaRPr lang="en-GB" sz="1488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738D3-4C91-4B6D-9F47-3F2BB1AF7B4F}"/>
              </a:ext>
            </a:extLst>
          </p:cNvPr>
          <p:cNvSpPr txBox="1"/>
          <p:nvPr/>
        </p:nvSpPr>
        <p:spPr>
          <a:xfrm>
            <a:off x="4509296" y="2837894"/>
            <a:ext cx="627095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88"/>
              <a:t>2. </a:t>
            </a:r>
            <a:r>
              <a:rPr lang="nb-NO" sz="1488" err="1"/>
              <a:t>Act</a:t>
            </a:r>
            <a:endParaRPr lang="en-GB" sz="1488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74846-5788-4B85-80AE-2BCD77E66215}"/>
              </a:ext>
            </a:extLst>
          </p:cNvPr>
          <p:cNvSpPr txBox="1"/>
          <p:nvPr/>
        </p:nvSpPr>
        <p:spPr>
          <a:xfrm>
            <a:off x="4405917" y="3332847"/>
            <a:ext cx="859531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88"/>
              <a:t>3. </a:t>
            </a:r>
            <a:r>
              <a:rPr lang="nb-NO" sz="1488" err="1"/>
              <a:t>Assert</a:t>
            </a:r>
            <a:endParaRPr lang="en-GB" sz="1488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A78177-46B8-4093-A257-000375E99AF8}"/>
              </a:ext>
            </a:extLst>
          </p:cNvPr>
          <p:cNvSpPr/>
          <p:nvPr/>
        </p:nvSpPr>
        <p:spPr>
          <a:xfrm>
            <a:off x="7891196" y="2429726"/>
            <a:ext cx="1058466" cy="405550"/>
          </a:xfrm>
          <a:prstGeom prst="rect">
            <a:avLst/>
          </a:prstGeom>
          <a:solidFill>
            <a:srgbClr val="FF6600"/>
          </a:solidFill>
          <a:ln w="0">
            <a:solidFill>
              <a:srgbClr val="FF6600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>
                <a:solidFill>
                  <a:schemeClr val="bg1"/>
                </a:solidFill>
                <a:latin typeface="Carlito" pitchFamily="34"/>
              </a:rPr>
              <a:t>DB</a:t>
            </a:r>
            <a:endParaRPr lang="en-GB">
              <a:solidFill>
                <a:schemeClr val="bg1"/>
              </a:solidFill>
              <a:latin typeface="Carlito" pitchFamily="3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793DA5-648E-43A4-9028-4038B1D65C0A}"/>
              </a:ext>
            </a:extLst>
          </p:cNvPr>
          <p:cNvSpPr/>
          <p:nvPr/>
        </p:nvSpPr>
        <p:spPr>
          <a:xfrm>
            <a:off x="7891196" y="2942625"/>
            <a:ext cx="1058466" cy="405551"/>
          </a:xfrm>
          <a:prstGeom prst="rect">
            <a:avLst/>
          </a:prstGeom>
          <a:solidFill>
            <a:srgbClr val="FF6600"/>
          </a:solidFill>
          <a:ln w="0">
            <a:solidFill>
              <a:srgbClr val="FF6600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>
                <a:solidFill>
                  <a:schemeClr val="bg1"/>
                </a:solidFill>
                <a:latin typeface="Carlito" pitchFamily="34"/>
              </a:rPr>
              <a:t>MQ</a:t>
            </a:r>
            <a:endParaRPr lang="en-GB">
              <a:solidFill>
                <a:schemeClr val="bg1"/>
              </a:solidFill>
              <a:latin typeface="Carlito" pitchFamily="3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FE0061-6BED-466E-8B2A-910FE3DC6599}"/>
              </a:ext>
            </a:extLst>
          </p:cNvPr>
          <p:cNvSpPr/>
          <p:nvPr/>
        </p:nvSpPr>
        <p:spPr>
          <a:xfrm>
            <a:off x="5886889" y="3949835"/>
            <a:ext cx="1930488" cy="405364"/>
          </a:xfrm>
          <a:prstGeom prst="rect">
            <a:avLst/>
          </a:prstGeom>
          <a:solidFill>
            <a:srgbClr val="7ECCFC"/>
          </a:solidFill>
          <a:ln w="0">
            <a:solidFill>
              <a:srgbClr val="0077B8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 sz="1600" dirty="0">
                <a:solidFill>
                  <a:schemeClr val="bg1"/>
                </a:solidFill>
                <a:latin typeface="Carlito" pitchFamily="34"/>
              </a:rPr>
              <a:t>Application Server</a:t>
            </a:r>
            <a:endParaRPr lang="en-GB" sz="1600" dirty="0">
              <a:solidFill>
                <a:schemeClr val="bg1"/>
              </a:solidFill>
              <a:latin typeface="Carlito" pitchFamily="3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262870-95B5-4FB8-907B-3EEA5930BA13}"/>
              </a:ext>
            </a:extLst>
          </p:cNvPr>
          <p:cNvSpPr/>
          <p:nvPr/>
        </p:nvSpPr>
        <p:spPr>
          <a:xfrm>
            <a:off x="5886889" y="4443958"/>
            <a:ext cx="1930488" cy="405364"/>
          </a:xfrm>
          <a:prstGeom prst="rect">
            <a:avLst/>
          </a:prstGeom>
          <a:solidFill>
            <a:srgbClr val="7ECCFC"/>
          </a:solidFill>
          <a:ln w="0">
            <a:solidFill>
              <a:srgbClr val="0077B8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 sz="1600" dirty="0">
                <a:solidFill>
                  <a:schemeClr val="bg1"/>
                </a:solidFill>
                <a:latin typeface="Carlito" pitchFamily="34"/>
              </a:rPr>
              <a:t>Runtime</a:t>
            </a:r>
            <a:endParaRPr lang="en-GB" sz="1600" dirty="0">
              <a:solidFill>
                <a:schemeClr val="bg1"/>
              </a:solidFill>
              <a:latin typeface="Carlito" pitchFamily="3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DFE80A-5AD1-45D6-B790-ADA4BE0A38C5}"/>
              </a:ext>
            </a:extLst>
          </p:cNvPr>
          <p:cNvSpPr/>
          <p:nvPr/>
        </p:nvSpPr>
        <p:spPr>
          <a:xfrm>
            <a:off x="5886889" y="4938080"/>
            <a:ext cx="1930488" cy="405364"/>
          </a:xfrm>
          <a:prstGeom prst="rect">
            <a:avLst/>
          </a:prstGeom>
          <a:solidFill>
            <a:srgbClr val="7ECCFC"/>
          </a:solidFill>
          <a:ln w="0">
            <a:solidFill>
              <a:srgbClr val="0077B8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 sz="1600">
                <a:solidFill>
                  <a:schemeClr val="bg1"/>
                </a:solidFill>
                <a:latin typeface="Carlito" pitchFamily="34"/>
              </a:rPr>
              <a:t>OS</a:t>
            </a:r>
            <a:endParaRPr lang="en-GB" sz="1600">
              <a:solidFill>
                <a:schemeClr val="bg1"/>
              </a:solidFill>
              <a:latin typeface="Carlito" pitchFamily="3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B5FBDF-0A10-4693-B07D-A6F24DD26442}"/>
              </a:ext>
            </a:extLst>
          </p:cNvPr>
          <p:cNvSpPr/>
          <p:nvPr/>
        </p:nvSpPr>
        <p:spPr>
          <a:xfrm>
            <a:off x="7900061" y="3455526"/>
            <a:ext cx="1058466" cy="405551"/>
          </a:xfrm>
          <a:prstGeom prst="rect">
            <a:avLst/>
          </a:prstGeom>
          <a:solidFill>
            <a:srgbClr val="FF6600"/>
          </a:solidFill>
          <a:ln w="0">
            <a:solidFill>
              <a:srgbClr val="FF6600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>
                <a:solidFill>
                  <a:schemeClr val="bg1"/>
                </a:solidFill>
                <a:latin typeface="Carlito" pitchFamily="34"/>
              </a:rPr>
              <a:t>Libraries</a:t>
            </a:r>
            <a:endParaRPr lang="en-GB" dirty="0">
              <a:solidFill>
                <a:schemeClr val="bg1"/>
              </a:solidFill>
              <a:latin typeface="Carlito" pitchFamily="34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B2F0896-E508-4D07-B088-E694798F6488}"/>
              </a:ext>
            </a:extLst>
          </p:cNvPr>
          <p:cNvCxnSpPr>
            <a:cxnSpLocks/>
            <a:stCxn id="42" idx="3"/>
            <a:endCxn id="5" idx="0"/>
          </p:cNvCxnSpPr>
          <p:nvPr/>
        </p:nvCxnSpPr>
        <p:spPr>
          <a:xfrm>
            <a:off x="6393479" y="1565428"/>
            <a:ext cx="458655" cy="864297"/>
          </a:xfrm>
          <a:prstGeom prst="bentConnector2">
            <a:avLst/>
          </a:prstGeom>
          <a:noFill/>
          <a:ln w="29160">
            <a:solidFill>
              <a:srgbClr val="FF6600"/>
            </a:solidFill>
            <a:prstDash val="solid"/>
            <a:tailEnd type="arrow"/>
          </a:ln>
        </p:spPr>
      </p:cxnSp>
      <p:pic>
        <p:nvPicPr>
          <p:cNvPr id="42" name="Graphic 41" descr="Document">
            <a:extLst>
              <a:ext uri="{FF2B5EF4-FFF2-40B4-BE49-F238E27FC236}">
                <a16:creationId xmlns:a16="http://schemas.microsoft.com/office/drawing/2014/main" id="{52243D0B-117B-4799-8D09-0202B9F83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7432" y="1187404"/>
            <a:ext cx="756047" cy="75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7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 animBg="1"/>
      <p:bldP spid="31" grpId="0" animBg="1"/>
      <p:bldP spid="33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B63-D9AD-4078-B92C-A39B6383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448199"/>
            <a:ext cx="9019440" cy="492443"/>
          </a:xfrm>
        </p:spPr>
        <p:txBody>
          <a:bodyPr/>
          <a:lstStyle/>
          <a:p>
            <a:r>
              <a:rPr lang="en-GB" sz="3200" noProof="0" dirty="0">
                <a:solidFill>
                  <a:srgbClr val="0077B8"/>
                </a:solidFill>
                <a:latin typeface="Carlito"/>
              </a:rPr>
              <a:t>WP2 Overview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E35BC-FB65-4AD7-B53C-F8459D2D2D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994D4-692F-4E9A-B08D-5005D446B466}" type="slidenum">
              <a:rPr lang="nb-NO" smtClean="0"/>
              <a:t>3</a:t>
            </a:fld>
            <a:endParaRPr lang="nb-NO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29A16C-711B-4E7D-A060-4BCA9A01F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621" y="1134059"/>
            <a:ext cx="7686037" cy="39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53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84DC-0C1B-4E27-8C5C-5B081088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noProof="0" dirty="0">
                <a:solidFill>
                  <a:srgbClr val="0077B8"/>
                </a:solidFill>
                <a:latin typeface="Carlito"/>
              </a:rPr>
              <a:t>Task 2.1: State-of-the-Practice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E8AAA-CE77-45D6-A2B5-EF0B2C475C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noProof="0" dirty="0">
                <a:solidFill>
                  <a:srgbClr val="0077B8"/>
                </a:solidFill>
                <a:latin typeface="Carlito"/>
              </a:rPr>
              <a:t>Survey, documented in D2.1</a:t>
            </a:r>
          </a:p>
          <a:p>
            <a:pPr>
              <a:lnSpc>
                <a:spcPct val="100000"/>
              </a:lnSpc>
            </a:pPr>
            <a:r>
              <a:rPr lang="en-GB" sz="2000" noProof="0" dirty="0">
                <a:solidFill>
                  <a:srgbClr val="0077B8"/>
                </a:solidFill>
                <a:latin typeface="Carlito"/>
              </a:rPr>
              <a:t>Multiple Understanding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GB" sz="1600" noProof="0" dirty="0">
                <a:solidFill>
                  <a:srgbClr val="0077B8"/>
                </a:solidFill>
                <a:latin typeface="Carlito"/>
              </a:rPr>
              <a:t>Libraries / Configuration Files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GB" sz="1600" noProof="0" dirty="0">
                <a:solidFill>
                  <a:srgbClr val="0077B8"/>
                </a:solidFill>
                <a:latin typeface="Carlito"/>
              </a:rPr>
              <a:t>Products / Environments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GB" sz="1600" noProof="0" dirty="0">
                <a:solidFill>
                  <a:srgbClr val="0077B8"/>
                </a:solidFill>
                <a:latin typeface="Carlito"/>
              </a:rPr>
              <a:t>SaaS / Architecture &amp; Scaling</a:t>
            </a:r>
          </a:p>
          <a:p>
            <a:pPr lvl="1"/>
            <a:endParaRPr lang="en-GB" noProof="0" dirty="0">
              <a:latin typeface="Carlito"/>
            </a:endParaRPr>
          </a:p>
          <a:p>
            <a:endParaRPr lang="en-GB" noProof="0" dirty="0">
              <a:latin typeface="Carlito"/>
            </a:endParaRPr>
          </a:p>
          <a:p>
            <a:pPr lvl="1"/>
            <a:endParaRPr lang="en-GB" noProof="0" dirty="0">
              <a:latin typeface="Carlito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D37A8B-C666-4492-9F2F-BE0040338A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000" noProof="0" dirty="0">
                <a:solidFill>
                  <a:srgbClr val="0077B8"/>
                </a:solidFill>
                <a:latin typeface="Carlito"/>
              </a:rPr>
              <a:t>Conclusions</a:t>
            </a:r>
          </a:p>
          <a:p>
            <a:pPr marL="685800" lvl="2">
              <a:spcBef>
                <a:spcPts val="1000"/>
              </a:spcBef>
            </a:pPr>
            <a:r>
              <a:rPr lang="en-GB" sz="1600" noProof="0" dirty="0">
                <a:solidFill>
                  <a:srgbClr val="0077B8"/>
                </a:solidFill>
                <a:latin typeface="Carlito"/>
              </a:rPr>
              <a:t>No standard process</a:t>
            </a:r>
          </a:p>
          <a:p>
            <a:pPr marL="685800" lvl="2">
              <a:spcBef>
                <a:spcPts val="1000"/>
              </a:spcBef>
            </a:pPr>
            <a:r>
              <a:rPr lang="en-GB" sz="1600" noProof="0" dirty="0">
                <a:solidFill>
                  <a:srgbClr val="0077B8"/>
                </a:solidFill>
                <a:latin typeface="Carlito"/>
              </a:rPr>
              <a:t>No tool support</a:t>
            </a:r>
          </a:p>
          <a:p>
            <a:pPr marL="685800" lvl="2">
              <a:spcBef>
                <a:spcPts val="1000"/>
              </a:spcBef>
            </a:pPr>
            <a:r>
              <a:rPr lang="en-GB" sz="1600" noProof="0" dirty="0">
                <a:solidFill>
                  <a:srgbClr val="0077B8"/>
                </a:solidFill>
                <a:latin typeface="Carlito"/>
              </a:rPr>
              <a:t>Coupled to other type of testing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E0CE9-9119-40AD-90ED-03E7BECB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DEB7-A084-43A1-893E-8F02280BF143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792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5D68-FAE0-4411-9CAD-D0E5456D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19" y="374417"/>
            <a:ext cx="7776041" cy="1157990"/>
          </a:xfrm>
        </p:spPr>
        <p:txBody>
          <a:bodyPr>
            <a:normAutofit/>
          </a:bodyPr>
          <a:lstStyle/>
          <a:p>
            <a:r>
              <a:rPr lang="en-GB" sz="3200" noProof="0" dirty="0">
                <a:solidFill>
                  <a:srgbClr val="0077B8"/>
                </a:solidFill>
                <a:latin typeface="Carlito"/>
              </a:rPr>
              <a:t>Task 2.2 Abstract Configuration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0457-5366-4C42-9EE5-E83B5D833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243" y="1703830"/>
            <a:ext cx="3634994" cy="346915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GB" sz="2000" noProof="0" dirty="0">
                <a:solidFill>
                  <a:srgbClr val="0077B8"/>
                </a:solidFill>
                <a:latin typeface="Carlito"/>
              </a:rPr>
              <a:t>Documented in D2.2, D2.3 &amp; D2.4</a:t>
            </a:r>
          </a:p>
          <a:p>
            <a:pPr>
              <a:lnSpc>
                <a:spcPct val="120000"/>
              </a:lnSpc>
            </a:pPr>
            <a:r>
              <a:rPr lang="en-GB" sz="2000" noProof="0" dirty="0">
                <a:solidFill>
                  <a:srgbClr val="0077B8"/>
                </a:solidFill>
                <a:latin typeface="Carlito"/>
              </a:rPr>
              <a:t>Services</a:t>
            </a:r>
          </a:p>
          <a:p>
            <a:pPr marL="685800" lvl="2">
              <a:lnSpc>
                <a:spcPct val="120000"/>
              </a:lnSpc>
              <a:spcBef>
                <a:spcPts val="1000"/>
              </a:spcBef>
            </a:pPr>
            <a:r>
              <a:rPr lang="en-GB" sz="1600" noProof="0" dirty="0">
                <a:solidFill>
                  <a:srgbClr val="0077B8"/>
                </a:solidFill>
                <a:latin typeface="Carlito"/>
              </a:rPr>
              <a:t>Connections outside the "container"</a:t>
            </a:r>
          </a:p>
          <a:p>
            <a:pPr marL="685800" lvl="2">
              <a:lnSpc>
                <a:spcPct val="120000"/>
              </a:lnSpc>
              <a:spcBef>
                <a:spcPts val="1000"/>
              </a:spcBef>
            </a:pPr>
            <a:r>
              <a:rPr lang="en-GB" sz="1600" noProof="0" dirty="0">
                <a:solidFill>
                  <a:srgbClr val="0077B8"/>
                </a:solidFill>
                <a:latin typeface="Carlito"/>
              </a:rPr>
              <a:t>Remote services, DB, etc.</a:t>
            </a:r>
            <a:endParaRPr lang="en-GB" sz="2500" noProof="0" dirty="0">
              <a:solidFill>
                <a:srgbClr val="0077B8"/>
              </a:solidFill>
              <a:latin typeface="Carlito"/>
            </a:endParaRPr>
          </a:p>
          <a:p>
            <a:pPr>
              <a:lnSpc>
                <a:spcPct val="120000"/>
              </a:lnSpc>
            </a:pPr>
            <a:r>
              <a:rPr lang="en-GB" sz="2000" noProof="0" dirty="0">
                <a:solidFill>
                  <a:srgbClr val="0077B8"/>
                </a:solidFill>
                <a:latin typeface="Carlito"/>
              </a:rPr>
              <a:t>Features</a:t>
            </a:r>
          </a:p>
          <a:p>
            <a:pPr marL="685800" lvl="2">
              <a:lnSpc>
                <a:spcPct val="120000"/>
              </a:lnSpc>
              <a:spcBef>
                <a:spcPts val="1000"/>
              </a:spcBef>
            </a:pPr>
            <a:r>
              <a:rPr lang="en-GB" sz="1600" noProof="0" dirty="0">
                <a:solidFill>
                  <a:srgbClr val="0077B8"/>
                </a:solidFill>
                <a:latin typeface="Carlito"/>
              </a:rPr>
              <a:t>Connections within the container</a:t>
            </a:r>
          </a:p>
          <a:p>
            <a:pPr marL="685800" lvl="2">
              <a:lnSpc>
                <a:spcPct val="120000"/>
              </a:lnSpc>
              <a:spcBef>
                <a:spcPts val="1000"/>
              </a:spcBef>
            </a:pPr>
            <a:r>
              <a:rPr lang="en-GB" sz="1600" noProof="0" dirty="0">
                <a:solidFill>
                  <a:srgbClr val="0077B8"/>
                </a:solidFill>
                <a:latin typeface="Carlito"/>
              </a:rPr>
              <a:t>Libraries, OS, frameworks etc.</a:t>
            </a:r>
          </a:p>
          <a:p>
            <a:pPr>
              <a:lnSpc>
                <a:spcPct val="120000"/>
              </a:lnSpc>
            </a:pPr>
            <a:r>
              <a:rPr lang="en-GB" sz="2000" noProof="0" dirty="0">
                <a:solidFill>
                  <a:srgbClr val="0077B8"/>
                </a:solidFill>
                <a:latin typeface="Carlito"/>
              </a:rPr>
              <a:t>Variables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737A927-C085-430B-B65B-E2B8CA6A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B81B-92BD-44A6-BC7D-AA9FC981C07C}" type="slidenum">
              <a:rPr lang="en-GB" smtClean="0"/>
              <a:t>5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111BF-8CB6-418A-83B8-B5EBA6B67968}"/>
              </a:ext>
            </a:extLst>
          </p:cNvPr>
          <p:cNvSpPr/>
          <p:nvPr/>
        </p:nvSpPr>
        <p:spPr>
          <a:xfrm>
            <a:off x="6449572" y="2875217"/>
            <a:ext cx="2159021" cy="1157990"/>
          </a:xfrm>
          <a:prstGeom prst="rect">
            <a:avLst/>
          </a:prstGeom>
          <a:solidFill>
            <a:srgbClr val="0077B8"/>
          </a:solidFill>
          <a:ln w="0">
            <a:solidFill>
              <a:srgbClr val="0077B8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t" anchorCtr="0" compatLnSpc="0">
            <a:noAutofit/>
          </a:bodyPr>
          <a:lstStyle/>
          <a:p>
            <a:pPr algn="ctr" hangingPunct="0"/>
            <a:r>
              <a:rPr lang="nb-NO">
                <a:solidFill>
                  <a:schemeClr val="bg1"/>
                </a:solidFill>
                <a:latin typeface="Carlito" pitchFamily="34"/>
              </a:rPr>
              <a:t>Component</a:t>
            </a:r>
            <a:endParaRPr lang="en-GB">
              <a:solidFill>
                <a:schemeClr val="bg1"/>
              </a:solidFill>
              <a:latin typeface="Carlito" pitchFamily="34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156D89-38BF-4013-A383-84296ED6024D}"/>
              </a:ext>
            </a:extLst>
          </p:cNvPr>
          <p:cNvSpPr/>
          <p:nvPr/>
        </p:nvSpPr>
        <p:spPr>
          <a:xfrm>
            <a:off x="5889781" y="3352022"/>
            <a:ext cx="213244" cy="204381"/>
          </a:xfrm>
          <a:prstGeom prst="ellipse">
            <a:avLst/>
          </a:prstGeom>
          <a:solidFill>
            <a:srgbClr val="7ECCFC"/>
          </a:solidFill>
          <a:ln w="0">
            <a:solidFill>
              <a:srgbClr val="0077B8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endParaRPr lang="en-GB" sz="1600">
              <a:solidFill>
                <a:schemeClr val="bg1"/>
              </a:solidFill>
              <a:latin typeface="Carlito" pitchFamily="34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B49607-113E-4F10-BFE0-B5A89647900C}"/>
              </a:ext>
            </a:extLst>
          </p:cNvPr>
          <p:cNvCxnSpPr>
            <a:stCxn id="6" idx="6"/>
            <a:endCxn id="5" idx="1"/>
          </p:cNvCxnSpPr>
          <p:nvPr/>
        </p:nvCxnSpPr>
        <p:spPr>
          <a:xfrm>
            <a:off x="6103025" y="3454212"/>
            <a:ext cx="3465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4D4683B-DEB3-45A8-84D5-6A206E240A41}"/>
              </a:ext>
            </a:extLst>
          </p:cNvPr>
          <p:cNvSpPr/>
          <p:nvPr/>
        </p:nvSpPr>
        <p:spPr>
          <a:xfrm>
            <a:off x="8955138" y="3352022"/>
            <a:ext cx="213244" cy="204381"/>
          </a:xfrm>
          <a:prstGeom prst="ellipse">
            <a:avLst/>
          </a:prstGeom>
          <a:solidFill>
            <a:srgbClr val="7ECCFC"/>
          </a:solidFill>
          <a:ln w="0">
            <a:solidFill>
              <a:srgbClr val="0077B8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endParaRPr lang="en-GB" sz="1600">
              <a:solidFill>
                <a:schemeClr val="bg1"/>
              </a:solidFill>
              <a:latin typeface="Carlito" pitchFamily="34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9B92DE-675A-4C8F-B449-E516C795E49A}"/>
              </a:ext>
            </a:extLst>
          </p:cNvPr>
          <p:cNvCxnSpPr>
            <a:stCxn id="5" idx="3"/>
            <a:endCxn id="9" idx="2"/>
          </p:cNvCxnSpPr>
          <p:nvPr/>
        </p:nvCxnSpPr>
        <p:spPr>
          <a:xfrm>
            <a:off x="8608592" y="3454212"/>
            <a:ext cx="3465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96CB903-655F-44D8-BDE9-56A199351F36}"/>
              </a:ext>
            </a:extLst>
          </p:cNvPr>
          <p:cNvSpPr/>
          <p:nvPr/>
        </p:nvSpPr>
        <p:spPr>
          <a:xfrm>
            <a:off x="7398051" y="4555241"/>
            <a:ext cx="244578" cy="2221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8D02A9-1DA6-410C-A402-F30460326A60}"/>
              </a:ext>
            </a:extLst>
          </p:cNvPr>
          <p:cNvSpPr/>
          <p:nvPr/>
        </p:nvSpPr>
        <p:spPr>
          <a:xfrm>
            <a:off x="7412165" y="2131074"/>
            <a:ext cx="244578" cy="2221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2894C8-76F6-4B61-97AB-1F8A0CE09F2E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flipH="1">
            <a:off x="7529082" y="2353184"/>
            <a:ext cx="5372" cy="52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6DA328-D14B-4619-AE10-A817EABC3790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flipH="1">
            <a:off x="7520340" y="4033208"/>
            <a:ext cx="8742" cy="52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D94F28-E302-4338-8BD7-A34C13097F2B}"/>
              </a:ext>
            </a:extLst>
          </p:cNvPr>
          <p:cNvSpPr txBox="1"/>
          <p:nvPr/>
        </p:nvSpPr>
        <p:spPr>
          <a:xfrm>
            <a:off x="6755036" y="1703830"/>
            <a:ext cx="1497013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88" i="1" err="1"/>
              <a:t>Provided</a:t>
            </a:r>
            <a:r>
              <a:rPr lang="nb-NO" sz="1488" i="1"/>
              <a:t> </a:t>
            </a:r>
            <a:r>
              <a:rPr lang="nb-NO" sz="1488" i="1" err="1"/>
              <a:t>Feature</a:t>
            </a:r>
            <a:endParaRPr lang="en-GB" sz="1488" i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5E117A-9D6F-45BC-8460-CA98F6BEA6FF}"/>
              </a:ext>
            </a:extLst>
          </p:cNvPr>
          <p:cNvSpPr txBox="1"/>
          <p:nvPr/>
        </p:nvSpPr>
        <p:spPr>
          <a:xfrm>
            <a:off x="6755036" y="4855800"/>
            <a:ext cx="1507336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88" i="1" err="1"/>
              <a:t>Required</a:t>
            </a:r>
            <a:r>
              <a:rPr lang="nb-NO" sz="1488" i="1"/>
              <a:t> </a:t>
            </a:r>
            <a:r>
              <a:rPr lang="nb-NO" sz="1488" i="1" err="1"/>
              <a:t>Feature</a:t>
            </a:r>
            <a:endParaRPr lang="en-GB" sz="1488" i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387648-192E-42F6-AB04-8E0C00CB3EEF}"/>
              </a:ext>
            </a:extLst>
          </p:cNvPr>
          <p:cNvSpPr txBox="1"/>
          <p:nvPr/>
        </p:nvSpPr>
        <p:spPr>
          <a:xfrm>
            <a:off x="8929935" y="3627472"/>
            <a:ext cx="913905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sz="1488" i="1" dirty="0" err="1"/>
              <a:t>Required</a:t>
            </a:r>
            <a:r>
              <a:rPr lang="nb-NO" sz="1488" i="1" dirty="0"/>
              <a:t> </a:t>
            </a:r>
          </a:p>
          <a:p>
            <a:pPr algn="r"/>
            <a:r>
              <a:rPr lang="nb-NO" sz="1488" i="1" dirty="0"/>
              <a:t>Service</a:t>
            </a:r>
            <a:endParaRPr lang="en-GB" sz="1488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DA6736-1BB8-4E98-B603-90B6ECE6D3FB}"/>
              </a:ext>
            </a:extLst>
          </p:cNvPr>
          <p:cNvSpPr txBox="1"/>
          <p:nvPr/>
        </p:nvSpPr>
        <p:spPr>
          <a:xfrm>
            <a:off x="5210256" y="2747689"/>
            <a:ext cx="995785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88" i="1" err="1"/>
              <a:t>Provided</a:t>
            </a:r>
            <a:endParaRPr lang="nb-NO" sz="1488" i="1"/>
          </a:p>
          <a:p>
            <a:pPr algn="r"/>
            <a:r>
              <a:rPr lang="nb-NO" sz="1488" i="1"/>
              <a:t>Service</a:t>
            </a:r>
            <a:endParaRPr lang="en-GB" sz="1488" i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6949F9-F996-4149-B6E4-C5C4A0641F8C}"/>
              </a:ext>
            </a:extLst>
          </p:cNvPr>
          <p:cNvSpPr txBox="1"/>
          <p:nvPr/>
        </p:nvSpPr>
        <p:spPr>
          <a:xfrm>
            <a:off x="6606980" y="3611538"/>
            <a:ext cx="1826719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88" dirty="0">
                <a:solidFill>
                  <a:schemeClr val="bg1"/>
                </a:solidFill>
              </a:rPr>
              <a:t>Variable: {V1, V2, V3}</a:t>
            </a:r>
            <a:endParaRPr lang="en-GB" sz="1488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69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2" grpId="0" animBg="1"/>
      <p:bldP spid="13" grpId="0" animBg="1"/>
      <p:bldP spid="20" grpId="0"/>
      <p:bldP spid="21" grpId="0"/>
      <p:bldP spid="22" grpId="0"/>
      <p:bldP spid="23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83B1-3823-4CBC-9BE0-917A739E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noProof="0" dirty="0">
                <a:solidFill>
                  <a:srgbClr val="0077B8"/>
                </a:solidFill>
                <a:latin typeface="Carlito"/>
              </a:rPr>
              <a:t>Task 2.3 Automatic Configuration Generation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14173-DED9-467E-BD4C-EC82E71E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B81B-92BD-44A6-BC7D-AA9FC981C07C}" type="slidenum">
              <a:rPr lang="en-GB" smtClean="0"/>
              <a:t>6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71DC06-291C-4AC2-AFD8-0AC9282D4291}"/>
              </a:ext>
            </a:extLst>
          </p:cNvPr>
          <p:cNvSpPr/>
          <p:nvPr/>
        </p:nvSpPr>
        <p:spPr>
          <a:xfrm>
            <a:off x="1889301" y="1467611"/>
            <a:ext cx="990900" cy="639607"/>
          </a:xfrm>
          <a:prstGeom prst="rect">
            <a:avLst/>
          </a:prstGeom>
          <a:solidFill>
            <a:srgbClr val="0077B8"/>
          </a:solidFill>
          <a:ln w="0">
            <a:solidFill>
              <a:srgbClr val="0077B8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 dirty="0">
                <a:solidFill>
                  <a:schemeClr val="bg1"/>
                </a:solidFill>
                <a:latin typeface="Carlito" pitchFamily="34"/>
              </a:rPr>
              <a:t>App</a:t>
            </a:r>
            <a:endParaRPr lang="en-GB" dirty="0">
              <a:solidFill>
                <a:schemeClr val="bg1"/>
              </a:solidFill>
              <a:latin typeface="Carlito" pitchFamily="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1833E3-455A-43A4-8442-FCBCEBF9C7CD}"/>
              </a:ext>
            </a:extLst>
          </p:cNvPr>
          <p:cNvSpPr/>
          <p:nvPr/>
        </p:nvSpPr>
        <p:spPr>
          <a:xfrm>
            <a:off x="646927" y="4711671"/>
            <a:ext cx="1515867" cy="764521"/>
          </a:xfrm>
          <a:prstGeom prst="rect">
            <a:avLst/>
          </a:prstGeom>
          <a:solidFill>
            <a:srgbClr val="FF6600"/>
          </a:solidFill>
          <a:ln w="0">
            <a:solidFill>
              <a:srgbClr val="FF6600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t" anchorCtr="0" compatLnSpc="0">
            <a:noAutofit/>
          </a:bodyPr>
          <a:lstStyle/>
          <a:p>
            <a:pPr algn="ctr" hangingPunct="0"/>
            <a:r>
              <a:rPr lang="nb-NO">
                <a:solidFill>
                  <a:schemeClr val="bg1"/>
                </a:solidFill>
                <a:latin typeface="Carlito" pitchFamily="34"/>
              </a:rPr>
              <a:t>Debian</a:t>
            </a:r>
            <a:endParaRPr lang="en-GB">
              <a:solidFill>
                <a:schemeClr val="bg1"/>
              </a:solidFill>
              <a:latin typeface="Carlito" pitchFamily="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4232EB-8DC6-4D1B-86DE-80301FE4BBF3}"/>
              </a:ext>
            </a:extLst>
          </p:cNvPr>
          <p:cNvSpPr/>
          <p:nvPr/>
        </p:nvSpPr>
        <p:spPr>
          <a:xfrm>
            <a:off x="1339825" y="4409971"/>
            <a:ext cx="130070" cy="1181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B42683-81FA-4502-A253-57B51AB5AC2A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1404860" y="4528092"/>
            <a:ext cx="0" cy="183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122FCF-BE8D-437C-B43D-BA3721F29982}"/>
              </a:ext>
            </a:extLst>
          </p:cNvPr>
          <p:cNvSpPr txBox="1"/>
          <p:nvPr/>
        </p:nvSpPr>
        <p:spPr>
          <a:xfrm>
            <a:off x="702660" y="4257285"/>
            <a:ext cx="587020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88" i="1"/>
              <a:t>Linux</a:t>
            </a:r>
            <a:endParaRPr lang="en-GB" sz="1488" i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A929C8-C5EB-4BE5-94C4-9821A3BB23F3}"/>
              </a:ext>
            </a:extLst>
          </p:cNvPr>
          <p:cNvSpPr/>
          <p:nvPr/>
        </p:nvSpPr>
        <p:spPr>
          <a:xfrm>
            <a:off x="2415584" y="4711671"/>
            <a:ext cx="1515867" cy="741465"/>
          </a:xfrm>
          <a:prstGeom prst="rect">
            <a:avLst/>
          </a:prstGeom>
          <a:solidFill>
            <a:srgbClr val="FF6600"/>
          </a:solidFill>
          <a:ln w="0">
            <a:solidFill>
              <a:srgbClr val="FF6600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t" anchorCtr="0" compatLnSpc="0">
            <a:noAutofit/>
          </a:bodyPr>
          <a:lstStyle/>
          <a:p>
            <a:pPr algn="ctr" hangingPunct="0"/>
            <a:r>
              <a:rPr lang="nb-NO">
                <a:solidFill>
                  <a:schemeClr val="bg1"/>
                </a:solidFill>
                <a:latin typeface="Carlito" pitchFamily="34"/>
              </a:rPr>
              <a:t>Ubuntu</a:t>
            </a:r>
            <a:endParaRPr lang="en-GB">
              <a:solidFill>
                <a:schemeClr val="bg1"/>
              </a:solidFill>
              <a:latin typeface="Carlito" pitchFamily="3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FC250C-D8FF-40D5-BE66-54B7E107A209}"/>
              </a:ext>
            </a:extLst>
          </p:cNvPr>
          <p:cNvSpPr/>
          <p:nvPr/>
        </p:nvSpPr>
        <p:spPr>
          <a:xfrm>
            <a:off x="3108483" y="4409971"/>
            <a:ext cx="130070" cy="1181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3E9AB2-6A3C-4D8C-B6C9-D64383A0E4BB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3173518" y="4528092"/>
            <a:ext cx="0" cy="183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6EC805-5050-4183-87B6-48E735606A21}"/>
              </a:ext>
            </a:extLst>
          </p:cNvPr>
          <p:cNvSpPr txBox="1"/>
          <p:nvPr/>
        </p:nvSpPr>
        <p:spPr>
          <a:xfrm>
            <a:off x="2471318" y="4257285"/>
            <a:ext cx="587020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88" i="1"/>
              <a:t>Linux</a:t>
            </a:r>
            <a:endParaRPr lang="en-GB" sz="1488" i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3243B0-F3D7-4996-A3D7-D373043F428B}"/>
              </a:ext>
            </a:extLst>
          </p:cNvPr>
          <p:cNvSpPr/>
          <p:nvPr/>
        </p:nvSpPr>
        <p:spPr>
          <a:xfrm>
            <a:off x="2580502" y="3294341"/>
            <a:ext cx="1186031" cy="497680"/>
          </a:xfrm>
          <a:prstGeom prst="rect">
            <a:avLst/>
          </a:prstGeom>
          <a:solidFill>
            <a:srgbClr val="7ECCFC"/>
          </a:solidFill>
          <a:ln w="0">
            <a:solidFill>
              <a:srgbClr val="0077B8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 sz="1600" dirty="0" err="1">
                <a:solidFill>
                  <a:schemeClr val="bg1"/>
                </a:solidFill>
                <a:latin typeface="Carlito" pitchFamily="34"/>
              </a:rPr>
              <a:t>OpenJDK</a:t>
            </a:r>
            <a:endParaRPr lang="en-GB" sz="1600" dirty="0">
              <a:solidFill>
                <a:schemeClr val="bg1"/>
              </a:solidFill>
              <a:latin typeface="Carlito" pitchFamily="3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340B39-D469-48C5-8AC3-190E93F454EF}"/>
              </a:ext>
            </a:extLst>
          </p:cNvPr>
          <p:cNvSpPr/>
          <p:nvPr/>
        </p:nvSpPr>
        <p:spPr>
          <a:xfrm>
            <a:off x="3108483" y="2955991"/>
            <a:ext cx="130070" cy="1181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93B4C3-B406-4608-B7FB-02DADF51053D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3173518" y="3074113"/>
            <a:ext cx="0" cy="220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76FCE3A-666E-4038-8688-417D0E43E7DD}"/>
              </a:ext>
            </a:extLst>
          </p:cNvPr>
          <p:cNvSpPr txBox="1"/>
          <p:nvPr/>
        </p:nvSpPr>
        <p:spPr>
          <a:xfrm>
            <a:off x="2599340" y="2810855"/>
            <a:ext cx="442750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88" i="1"/>
              <a:t>JRE</a:t>
            </a:r>
            <a:endParaRPr lang="en-GB" sz="1488" i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210F49-F2AD-4426-9EC4-C5D545EE0272}"/>
              </a:ext>
            </a:extLst>
          </p:cNvPr>
          <p:cNvSpPr/>
          <p:nvPr/>
        </p:nvSpPr>
        <p:spPr>
          <a:xfrm>
            <a:off x="3110737" y="4013542"/>
            <a:ext cx="130070" cy="1181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40FAD7-545E-4593-BFC7-A99BBB24B9D9}"/>
              </a:ext>
            </a:extLst>
          </p:cNvPr>
          <p:cNvCxnSpPr>
            <a:stCxn id="19" idx="2"/>
            <a:endCxn id="25" idx="0"/>
          </p:cNvCxnSpPr>
          <p:nvPr/>
        </p:nvCxnSpPr>
        <p:spPr>
          <a:xfrm>
            <a:off x="3173518" y="3792021"/>
            <a:ext cx="2254" cy="221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9A289FC-9395-47DA-88BB-09C5CEB5AE98}"/>
              </a:ext>
            </a:extLst>
          </p:cNvPr>
          <p:cNvSpPr txBox="1"/>
          <p:nvPr/>
        </p:nvSpPr>
        <p:spPr>
          <a:xfrm>
            <a:off x="3260432" y="3964570"/>
            <a:ext cx="587020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88" i="1"/>
              <a:t>Linux</a:t>
            </a:r>
            <a:endParaRPr lang="en-GB" sz="1488" i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CEB1E0-ED14-45C7-AA14-4665858D0A7D}"/>
              </a:ext>
            </a:extLst>
          </p:cNvPr>
          <p:cNvSpPr/>
          <p:nvPr/>
        </p:nvSpPr>
        <p:spPr>
          <a:xfrm>
            <a:off x="826683" y="3296072"/>
            <a:ext cx="1186031" cy="497680"/>
          </a:xfrm>
          <a:prstGeom prst="rect">
            <a:avLst/>
          </a:prstGeom>
          <a:solidFill>
            <a:srgbClr val="7ECCFC"/>
          </a:solidFill>
          <a:ln w="0">
            <a:solidFill>
              <a:srgbClr val="0077B8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 sz="1600" dirty="0">
                <a:solidFill>
                  <a:schemeClr val="bg1"/>
                </a:solidFill>
                <a:latin typeface="Carlito" pitchFamily="34"/>
              </a:rPr>
              <a:t>Oracle JDK</a:t>
            </a:r>
            <a:endParaRPr lang="en-GB" sz="1600" dirty="0">
              <a:solidFill>
                <a:schemeClr val="bg1"/>
              </a:solidFill>
              <a:latin typeface="Carlito" pitchFamily="3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A847FF-EF38-408A-B5A3-1359C08A2246}"/>
              </a:ext>
            </a:extLst>
          </p:cNvPr>
          <p:cNvSpPr/>
          <p:nvPr/>
        </p:nvSpPr>
        <p:spPr>
          <a:xfrm>
            <a:off x="1354663" y="2957723"/>
            <a:ext cx="130070" cy="1181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4CD91E-1F85-478C-963B-E4EA429D625C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>
            <a:off x="1419698" y="3075844"/>
            <a:ext cx="0" cy="220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096389A-966C-422B-BC42-8E2D266B292D}"/>
              </a:ext>
            </a:extLst>
          </p:cNvPr>
          <p:cNvSpPr txBox="1"/>
          <p:nvPr/>
        </p:nvSpPr>
        <p:spPr>
          <a:xfrm>
            <a:off x="845520" y="2812586"/>
            <a:ext cx="442750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88" i="1"/>
              <a:t>JRE</a:t>
            </a:r>
            <a:endParaRPr lang="en-GB" sz="1488" i="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A2C027-55E4-40ED-ABE2-C6CF1CC8165C}"/>
              </a:ext>
            </a:extLst>
          </p:cNvPr>
          <p:cNvSpPr/>
          <p:nvPr/>
        </p:nvSpPr>
        <p:spPr>
          <a:xfrm>
            <a:off x="1356917" y="4015273"/>
            <a:ext cx="130070" cy="1181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11C724-6BAE-4466-8D4E-FCDDFAE91BBC}"/>
              </a:ext>
            </a:extLst>
          </p:cNvPr>
          <p:cNvCxnSpPr>
            <a:stCxn id="29" idx="2"/>
            <a:endCxn id="33" idx="0"/>
          </p:cNvCxnSpPr>
          <p:nvPr/>
        </p:nvCxnSpPr>
        <p:spPr>
          <a:xfrm>
            <a:off x="1419698" y="3793752"/>
            <a:ext cx="2254" cy="221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B0A0E1C-77A1-4A05-A3F6-2A30D62C76FB}"/>
              </a:ext>
            </a:extLst>
          </p:cNvPr>
          <p:cNvSpPr txBox="1"/>
          <p:nvPr/>
        </p:nvSpPr>
        <p:spPr>
          <a:xfrm>
            <a:off x="1506612" y="3966301"/>
            <a:ext cx="587020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88" i="1"/>
              <a:t>Linux</a:t>
            </a:r>
            <a:endParaRPr lang="en-GB" sz="1488" i="1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0274CD-403B-41DF-B3A1-98C1C8161F8C}"/>
              </a:ext>
            </a:extLst>
          </p:cNvPr>
          <p:cNvSpPr/>
          <p:nvPr/>
        </p:nvSpPr>
        <p:spPr>
          <a:xfrm>
            <a:off x="2319716" y="2385447"/>
            <a:ext cx="130070" cy="1181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F2DE88-1583-4F1F-8462-E0F4CDC2B717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>
            <a:off x="2384751" y="2107218"/>
            <a:ext cx="0" cy="278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B3528A5-A512-4AA7-AE5B-9EB6508886FB}"/>
              </a:ext>
            </a:extLst>
          </p:cNvPr>
          <p:cNvSpPr txBox="1"/>
          <p:nvPr/>
        </p:nvSpPr>
        <p:spPr>
          <a:xfrm>
            <a:off x="2435986" y="2345591"/>
            <a:ext cx="604647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88" i="1" dirty="0"/>
              <a:t>JRE</a:t>
            </a:r>
            <a:endParaRPr lang="en-GB" sz="1488" i="1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B7AF446E-72DE-464C-A30C-694B3E852DF0}"/>
              </a:ext>
            </a:extLst>
          </p:cNvPr>
          <p:cNvSpPr/>
          <p:nvPr/>
        </p:nvSpPr>
        <p:spPr>
          <a:xfrm>
            <a:off x="4279327" y="2602247"/>
            <a:ext cx="1106783" cy="100354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88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C41D79-BE1E-4960-8A89-057238A33C99}"/>
              </a:ext>
            </a:extLst>
          </p:cNvPr>
          <p:cNvSpPr/>
          <p:nvPr/>
        </p:nvSpPr>
        <p:spPr>
          <a:xfrm>
            <a:off x="5849543" y="2051711"/>
            <a:ext cx="1024949" cy="392884"/>
          </a:xfrm>
          <a:prstGeom prst="rect">
            <a:avLst/>
          </a:prstGeom>
          <a:solidFill>
            <a:srgbClr val="0077B8"/>
          </a:solidFill>
          <a:ln w="0">
            <a:solidFill>
              <a:srgbClr val="0077B8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en-GB" dirty="0">
                <a:solidFill>
                  <a:schemeClr val="bg1"/>
                </a:solidFill>
                <a:latin typeface="Carlito" pitchFamily="34"/>
              </a:rPr>
              <a:t>App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6C5D96-0411-45D5-B804-59F62A6CEB2E}"/>
              </a:ext>
            </a:extLst>
          </p:cNvPr>
          <p:cNvSpPr/>
          <p:nvPr/>
        </p:nvSpPr>
        <p:spPr>
          <a:xfrm>
            <a:off x="7166375" y="2051625"/>
            <a:ext cx="1024949" cy="392884"/>
          </a:xfrm>
          <a:prstGeom prst="rect">
            <a:avLst/>
          </a:prstGeom>
          <a:solidFill>
            <a:srgbClr val="7ECCFC"/>
          </a:solidFill>
          <a:ln w="0">
            <a:solidFill>
              <a:srgbClr val="0077B8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 sz="1600" dirty="0">
                <a:solidFill>
                  <a:schemeClr val="bg1"/>
                </a:solidFill>
                <a:latin typeface="Carlito" pitchFamily="34"/>
              </a:rPr>
              <a:t>Oracle</a:t>
            </a:r>
            <a:endParaRPr lang="en-GB" sz="1600" dirty="0">
              <a:solidFill>
                <a:schemeClr val="bg1"/>
              </a:solidFill>
              <a:latin typeface="Carlito" pitchFamily="3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3B314A-1F34-43DE-9AFD-E35E0A5E1515}"/>
              </a:ext>
            </a:extLst>
          </p:cNvPr>
          <p:cNvSpPr/>
          <p:nvPr/>
        </p:nvSpPr>
        <p:spPr>
          <a:xfrm>
            <a:off x="8483207" y="2051624"/>
            <a:ext cx="1024948" cy="392884"/>
          </a:xfrm>
          <a:prstGeom prst="rect">
            <a:avLst/>
          </a:prstGeom>
          <a:solidFill>
            <a:srgbClr val="FF6600"/>
          </a:solidFill>
          <a:ln w="0">
            <a:solidFill>
              <a:srgbClr val="FF6600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 dirty="0" err="1">
                <a:solidFill>
                  <a:schemeClr val="bg1"/>
                </a:solidFill>
                <a:latin typeface="Carlito" pitchFamily="34"/>
              </a:rPr>
              <a:t>Deb</a:t>
            </a:r>
            <a:r>
              <a:rPr lang="nb-NO" dirty="0">
                <a:solidFill>
                  <a:schemeClr val="bg1"/>
                </a:solidFill>
                <a:latin typeface="Carlito" pitchFamily="34"/>
              </a:rPr>
              <a:t>. 8</a:t>
            </a:r>
            <a:endParaRPr lang="en-GB" dirty="0">
              <a:solidFill>
                <a:schemeClr val="bg1"/>
              </a:solidFill>
              <a:latin typeface="Carlito" pitchFamily="34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8F4045D-165C-4247-9F15-7C034B9EEDDF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6874491" y="2248067"/>
            <a:ext cx="291883" cy="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E8941F-F251-48BE-B8EA-43DE2E65B1F4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8191324" y="2248067"/>
            <a:ext cx="2918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9AE98A07-D6BC-409F-AF88-B6FBCFD95625}"/>
              </a:ext>
            </a:extLst>
          </p:cNvPr>
          <p:cNvSpPr/>
          <p:nvPr/>
        </p:nvSpPr>
        <p:spPr>
          <a:xfrm>
            <a:off x="5849543" y="3620745"/>
            <a:ext cx="1024949" cy="392884"/>
          </a:xfrm>
          <a:prstGeom prst="rect">
            <a:avLst/>
          </a:prstGeom>
          <a:solidFill>
            <a:srgbClr val="0077B8"/>
          </a:solidFill>
          <a:ln w="0">
            <a:solidFill>
              <a:srgbClr val="0077B8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 dirty="0">
                <a:solidFill>
                  <a:schemeClr val="bg1"/>
                </a:solidFill>
                <a:latin typeface="Carlito" pitchFamily="34"/>
              </a:rPr>
              <a:t>App</a:t>
            </a:r>
            <a:endParaRPr lang="en-GB" dirty="0">
              <a:solidFill>
                <a:schemeClr val="bg1"/>
              </a:solidFill>
              <a:latin typeface="Carlito" pitchFamily="34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9760854-0ED8-47D9-AECB-5C6A5FE73418}"/>
              </a:ext>
            </a:extLst>
          </p:cNvPr>
          <p:cNvSpPr/>
          <p:nvPr/>
        </p:nvSpPr>
        <p:spPr>
          <a:xfrm>
            <a:off x="7166375" y="3620659"/>
            <a:ext cx="1024949" cy="392884"/>
          </a:xfrm>
          <a:prstGeom prst="rect">
            <a:avLst/>
          </a:prstGeom>
          <a:solidFill>
            <a:srgbClr val="7ECCFC"/>
          </a:solidFill>
          <a:ln w="0">
            <a:solidFill>
              <a:srgbClr val="0077B8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 sz="1600" dirty="0">
                <a:solidFill>
                  <a:schemeClr val="bg1"/>
                </a:solidFill>
                <a:latin typeface="Carlito" pitchFamily="34"/>
              </a:rPr>
              <a:t>Oracle</a:t>
            </a:r>
            <a:endParaRPr lang="en-GB" sz="1600" dirty="0">
              <a:solidFill>
                <a:schemeClr val="bg1"/>
              </a:solidFill>
              <a:latin typeface="Carlito" pitchFamily="3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129ADCC-30B9-453F-9802-9A966EE3957F}"/>
              </a:ext>
            </a:extLst>
          </p:cNvPr>
          <p:cNvSpPr/>
          <p:nvPr/>
        </p:nvSpPr>
        <p:spPr>
          <a:xfrm>
            <a:off x="8483207" y="3620658"/>
            <a:ext cx="1024948" cy="392884"/>
          </a:xfrm>
          <a:prstGeom prst="rect">
            <a:avLst/>
          </a:prstGeom>
          <a:solidFill>
            <a:srgbClr val="FF6600"/>
          </a:solidFill>
          <a:ln w="0">
            <a:solidFill>
              <a:srgbClr val="FF6600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 dirty="0" err="1">
                <a:solidFill>
                  <a:schemeClr val="bg1"/>
                </a:solidFill>
                <a:latin typeface="Carlito" pitchFamily="34"/>
              </a:rPr>
              <a:t>Ubu</a:t>
            </a:r>
            <a:r>
              <a:rPr lang="nb-NO" dirty="0">
                <a:solidFill>
                  <a:schemeClr val="bg1"/>
                </a:solidFill>
                <a:latin typeface="Carlito" pitchFamily="34"/>
              </a:rPr>
              <a:t>. 16</a:t>
            </a:r>
            <a:endParaRPr lang="en-GB" dirty="0">
              <a:solidFill>
                <a:schemeClr val="bg1"/>
              </a:solidFill>
              <a:latin typeface="Carlito" pitchFamily="34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026C11E-1F32-4E13-93E9-370A5226523E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6874491" y="3817101"/>
            <a:ext cx="291883" cy="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25EF0A-7A8A-4148-A1AC-4E447A52758E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 flipV="1">
            <a:off x="8191323" y="3817101"/>
            <a:ext cx="2918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2537D7-6470-44F8-822B-DA5BBC8C7F03}"/>
              </a:ext>
            </a:extLst>
          </p:cNvPr>
          <p:cNvSpPr txBox="1"/>
          <p:nvPr/>
        </p:nvSpPr>
        <p:spPr>
          <a:xfrm>
            <a:off x="673130" y="5124386"/>
            <a:ext cx="1112356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323" dirty="0" err="1">
                <a:solidFill>
                  <a:schemeClr val="bg1"/>
                </a:solidFill>
              </a:rPr>
              <a:t>Ver</a:t>
            </a:r>
            <a:r>
              <a:rPr lang="nb-NO" sz="1323" dirty="0">
                <a:solidFill>
                  <a:schemeClr val="bg1"/>
                </a:solidFill>
              </a:rPr>
              <a:t>: {8, 9, 10}</a:t>
            </a:r>
            <a:endParaRPr lang="en-GB" sz="1323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0F1861-82A6-495A-98F0-7F1EFB24304C}"/>
              </a:ext>
            </a:extLst>
          </p:cNvPr>
          <p:cNvSpPr txBox="1"/>
          <p:nvPr/>
        </p:nvSpPr>
        <p:spPr>
          <a:xfrm>
            <a:off x="2471318" y="5071547"/>
            <a:ext cx="1460133" cy="369332"/>
          </a:xfrm>
          <a:prstGeom prst="rect">
            <a:avLst/>
          </a:prstGeom>
          <a:solidFill>
            <a:srgbClr val="FF6600"/>
          </a:solidFill>
          <a:ln w="0">
            <a:solidFill>
              <a:srgbClr val="FF6600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>
            <a:defPPr>
              <a:defRPr lang="nb-NO"/>
            </a:defPPr>
            <a:lvl1pPr algn="ctr" hangingPunct="0">
              <a:defRPr>
                <a:solidFill>
                  <a:schemeClr val="bg1"/>
                </a:solidFill>
                <a:latin typeface="Carlito" pitchFamily="34"/>
              </a:defRPr>
            </a:lvl1pPr>
          </a:lstStyle>
          <a:p>
            <a:r>
              <a:rPr lang="nb-NO" sz="1400" dirty="0" err="1"/>
              <a:t>Ver</a:t>
            </a:r>
            <a:r>
              <a:rPr lang="nb-NO" sz="1400" dirty="0"/>
              <a:t>: {16, 18, 19}</a:t>
            </a:r>
            <a:endParaRPr lang="en-GB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AA133FC-C17E-4657-A86A-A6DED870FD68}"/>
              </a:ext>
            </a:extLst>
          </p:cNvPr>
          <p:cNvSpPr/>
          <p:nvPr/>
        </p:nvSpPr>
        <p:spPr>
          <a:xfrm>
            <a:off x="5850318" y="2592829"/>
            <a:ext cx="1024949" cy="392884"/>
          </a:xfrm>
          <a:prstGeom prst="rect">
            <a:avLst/>
          </a:prstGeom>
          <a:solidFill>
            <a:srgbClr val="0077B8"/>
          </a:solidFill>
          <a:ln w="0">
            <a:solidFill>
              <a:srgbClr val="0077B8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en-GB" dirty="0">
                <a:solidFill>
                  <a:schemeClr val="bg1"/>
                </a:solidFill>
                <a:latin typeface="Carlito" pitchFamily="34"/>
              </a:rPr>
              <a:t>App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F8239A9-08AF-43C9-A72A-E3036CA24D6F}"/>
              </a:ext>
            </a:extLst>
          </p:cNvPr>
          <p:cNvSpPr/>
          <p:nvPr/>
        </p:nvSpPr>
        <p:spPr>
          <a:xfrm>
            <a:off x="7167150" y="2592743"/>
            <a:ext cx="1024949" cy="392884"/>
          </a:xfrm>
          <a:prstGeom prst="rect">
            <a:avLst/>
          </a:prstGeom>
          <a:solidFill>
            <a:srgbClr val="7ECCFC"/>
          </a:solidFill>
          <a:ln w="0">
            <a:solidFill>
              <a:srgbClr val="0077B8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 sz="1600" dirty="0">
                <a:solidFill>
                  <a:schemeClr val="bg1"/>
                </a:solidFill>
                <a:latin typeface="Carlito" pitchFamily="34"/>
              </a:rPr>
              <a:t>Oracle</a:t>
            </a:r>
            <a:endParaRPr lang="en-GB" sz="1600" dirty="0">
              <a:solidFill>
                <a:schemeClr val="bg1"/>
              </a:solidFill>
              <a:latin typeface="Carlito" pitchFamily="34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6E398EC-93E4-4276-AABA-E635B21D9799}"/>
              </a:ext>
            </a:extLst>
          </p:cNvPr>
          <p:cNvSpPr/>
          <p:nvPr/>
        </p:nvSpPr>
        <p:spPr>
          <a:xfrm>
            <a:off x="8483981" y="2592742"/>
            <a:ext cx="1024948" cy="392884"/>
          </a:xfrm>
          <a:prstGeom prst="rect">
            <a:avLst/>
          </a:prstGeom>
          <a:solidFill>
            <a:srgbClr val="FF6600"/>
          </a:solidFill>
          <a:ln w="0">
            <a:solidFill>
              <a:srgbClr val="FF6600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 dirty="0" err="1">
                <a:solidFill>
                  <a:schemeClr val="bg1"/>
                </a:solidFill>
                <a:latin typeface="Carlito" pitchFamily="34"/>
              </a:rPr>
              <a:t>Deb</a:t>
            </a:r>
            <a:r>
              <a:rPr lang="nb-NO" dirty="0">
                <a:solidFill>
                  <a:schemeClr val="bg1"/>
                </a:solidFill>
                <a:latin typeface="Carlito" pitchFamily="34"/>
              </a:rPr>
              <a:t>. 9</a:t>
            </a:r>
            <a:endParaRPr lang="en-GB" dirty="0">
              <a:solidFill>
                <a:schemeClr val="bg1"/>
              </a:solidFill>
              <a:latin typeface="Carlito" pitchFamily="34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2E58F8-9883-458B-AEEA-D17BAB78F6BC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 flipV="1">
            <a:off x="6875266" y="2789185"/>
            <a:ext cx="291883" cy="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4AB36B4-1EA0-4289-86FF-2B830CC52842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8192098" y="2789184"/>
            <a:ext cx="2918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3E8E2ED-B2AF-445B-8BD7-4D59B26B6B3C}"/>
              </a:ext>
            </a:extLst>
          </p:cNvPr>
          <p:cNvSpPr/>
          <p:nvPr/>
        </p:nvSpPr>
        <p:spPr>
          <a:xfrm>
            <a:off x="5849543" y="3120641"/>
            <a:ext cx="1024949" cy="392884"/>
          </a:xfrm>
          <a:prstGeom prst="rect">
            <a:avLst/>
          </a:prstGeom>
          <a:solidFill>
            <a:srgbClr val="0077B8"/>
          </a:solidFill>
          <a:ln w="0">
            <a:solidFill>
              <a:srgbClr val="0077B8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 dirty="0">
                <a:solidFill>
                  <a:schemeClr val="bg1"/>
                </a:solidFill>
                <a:latin typeface="Carlito" pitchFamily="34"/>
              </a:rPr>
              <a:t>App</a:t>
            </a:r>
            <a:endParaRPr lang="en-GB" dirty="0">
              <a:solidFill>
                <a:schemeClr val="bg1"/>
              </a:solidFill>
              <a:latin typeface="Carlito" pitchFamily="3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4B85EDC-60F5-468C-9972-2FC5A845EF06}"/>
              </a:ext>
            </a:extLst>
          </p:cNvPr>
          <p:cNvSpPr/>
          <p:nvPr/>
        </p:nvSpPr>
        <p:spPr>
          <a:xfrm>
            <a:off x="7166375" y="3120555"/>
            <a:ext cx="1024949" cy="392884"/>
          </a:xfrm>
          <a:prstGeom prst="rect">
            <a:avLst/>
          </a:prstGeom>
          <a:solidFill>
            <a:srgbClr val="7ECCFC"/>
          </a:solidFill>
          <a:ln w="0">
            <a:solidFill>
              <a:srgbClr val="0077B8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 sz="1600" dirty="0">
                <a:solidFill>
                  <a:schemeClr val="bg1"/>
                </a:solidFill>
                <a:latin typeface="Carlito" pitchFamily="34"/>
              </a:rPr>
              <a:t>Oracle</a:t>
            </a:r>
            <a:endParaRPr lang="en-GB" sz="1600" dirty="0">
              <a:solidFill>
                <a:schemeClr val="bg1"/>
              </a:solidFill>
              <a:latin typeface="Carlito" pitchFamily="34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93E85E7-1DB9-4355-8E63-D52FA93D205C}"/>
              </a:ext>
            </a:extLst>
          </p:cNvPr>
          <p:cNvSpPr/>
          <p:nvPr/>
        </p:nvSpPr>
        <p:spPr>
          <a:xfrm>
            <a:off x="8483207" y="3120554"/>
            <a:ext cx="1024948" cy="392884"/>
          </a:xfrm>
          <a:prstGeom prst="rect">
            <a:avLst/>
          </a:prstGeom>
          <a:solidFill>
            <a:srgbClr val="FF6600"/>
          </a:solidFill>
          <a:ln w="0">
            <a:solidFill>
              <a:srgbClr val="FF6600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 err="1">
                <a:solidFill>
                  <a:schemeClr val="bg1"/>
                </a:solidFill>
                <a:latin typeface="Carlito" pitchFamily="34"/>
              </a:rPr>
              <a:t>Deb</a:t>
            </a:r>
            <a:r>
              <a:rPr lang="nb-NO">
                <a:solidFill>
                  <a:schemeClr val="bg1"/>
                </a:solidFill>
                <a:latin typeface="Carlito" pitchFamily="34"/>
              </a:rPr>
              <a:t>. 10</a:t>
            </a:r>
            <a:endParaRPr lang="en-GB">
              <a:solidFill>
                <a:schemeClr val="bg1"/>
              </a:solidFill>
              <a:latin typeface="Carlito" pitchFamily="34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6923603-731B-470E-8FEA-B59EF6964625}"/>
              </a:ext>
            </a:extLst>
          </p:cNvPr>
          <p:cNvCxnSpPr>
            <a:cxnSpLocks/>
          </p:cNvCxnSpPr>
          <p:nvPr/>
        </p:nvCxnSpPr>
        <p:spPr>
          <a:xfrm flipV="1">
            <a:off x="6922416" y="3227689"/>
            <a:ext cx="291883" cy="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D4B1128-833E-486B-B353-C423ADDE11F0}"/>
              </a:ext>
            </a:extLst>
          </p:cNvPr>
          <p:cNvCxnSpPr>
            <a:cxnSpLocks/>
          </p:cNvCxnSpPr>
          <p:nvPr/>
        </p:nvCxnSpPr>
        <p:spPr>
          <a:xfrm flipV="1">
            <a:off x="8239249" y="3227688"/>
            <a:ext cx="2918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957A5D7-37C6-4035-84D8-F38D8BA28313}"/>
              </a:ext>
            </a:extLst>
          </p:cNvPr>
          <p:cNvSpPr/>
          <p:nvPr/>
        </p:nvSpPr>
        <p:spPr>
          <a:xfrm>
            <a:off x="7052138" y="4494380"/>
            <a:ext cx="155883" cy="149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2A9B794-40F7-4616-8C15-53C2DB2501E9}"/>
              </a:ext>
            </a:extLst>
          </p:cNvPr>
          <p:cNvSpPr/>
          <p:nvPr/>
        </p:nvSpPr>
        <p:spPr>
          <a:xfrm>
            <a:off x="7609307" y="4495735"/>
            <a:ext cx="155883" cy="149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FF62E6F-02B1-4654-91CC-03F5516A68D3}"/>
              </a:ext>
            </a:extLst>
          </p:cNvPr>
          <p:cNvSpPr/>
          <p:nvPr/>
        </p:nvSpPr>
        <p:spPr>
          <a:xfrm>
            <a:off x="8164337" y="4494380"/>
            <a:ext cx="155883" cy="149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88"/>
          </a:p>
        </p:txBody>
      </p:sp>
    </p:spTree>
    <p:extLst>
      <p:ext uri="{BB962C8B-B14F-4D97-AF65-F5344CB8AC3E}">
        <p14:creationId xmlns:p14="http://schemas.microsoft.com/office/powerpoint/2010/main" val="264851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66" grpId="0" animBg="1"/>
      <p:bldP spid="67" grpId="0" animBg="1"/>
      <p:bldP spid="68" grpId="0" animBg="1"/>
      <p:bldP spid="57" grpId="0" animBg="1"/>
      <p:bldP spid="58" grpId="0" animBg="1"/>
      <p:bldP spid="59" grpId="0" animBg="1"/>
      <p:bldP spid="62" grpId="0" animBg="1"/>
      <p:bldP spid="63" grpId="0" animBg="1"/>
      <p:bldP spid="64" grpId="0" animBg="1"/>
      <p:bldP spid="23" grpId="0" animBg="1"/>
      <p:bldP spid="82" grpId="0" animBg="1"/>
      <p:bldP spid="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F849-A5B9-45E0-917E-8DFCA247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noProof="0" dirty="0">
                <a:solidFill>
                  <a:srgbClr val="0077B8"/>
                </a:solidFill>
                <a:latin typeface="Carlito"/>
              </a:rPr>
              <a:t>CAMP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C42CB-82A6-4276-9A64-E415EBF9FC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87AD7-AA7D-455E-B608-1847B7DBB013}" type="slidenum">
              <a:rPr lang="en-GB" smtClean="0"/>
              <a:t>7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7DAFDF-F07F-4393-82E7-A089307F7586}"/>
              </a:ext>
            </a:extLst>
          </p:cNvPr>
          <p:cNvSpPr/>
          <p:nvPr/>
        </p:nvSpPr>
        <p:spPr>
          <a:xfrm>
            <a:off x="3971468" y="2459929"/>
            <a:ext cx="2143432" cy="1270470"/>
          </a:xfrm>
          <a:prstGeom prst="rect">
            <a:avLst/>
          </a:prstGeom>
          <a:solidFill>
            <a:srgbClr val="0077B8"/>
          </a:solidFill>
          <a:ln w="0">
            <a:solidFill>
              <a:srgbClr val="0077B8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 dirty="0">
                <a:solidFill>
                  <a:schemeClr val="bg1"/>
                </a:solidFill>
                <a:latin typeface="Carlito" pitchFamily="34"/>
              </a:rPr>
              <a:t>CAMP</a:t>
            </a:r>
          </a:p>
          <a:p>
            <a:pPr algn="ctr" hangingPunct="0"/>
            <a:r>
              <a:rPr lang="nb-NO" dirty="0" err="1">
                <a:solidFill>
                  <a:schemeClr val="bg1"/>
                </a:solidFill>
                <a:latin typeface="Carlito" pitchFamily="34"/>
              </a:rPr>
              <a:t>Configuration</a:t>
            </a:r>
            <a:r>
              <a:rPr lang="nb-NO" dirty="0">
                <a:solidFill>
                  <a:schemeClr val="bg1"/>
                </a:solidFill>
                <a:latin typeface="Carlito" pitchFamily="34"/>
              </a:rPr>
              <a:t> tests</a:t>
            </a:r>
          </a:p>
          <a:p>
            <a:pPr algn="ctr" hangingPunct="0"/>
            <a:r>
              <a:rPr lang="nb-NO" dirty="0" err="1">
                <a:solidFill>
                  <a:schemeClr val="bg1"/>
                </a:solidFill>
                <a:latin typeface="Carlito" pitchFamily="34"/>
              </a:rPr>
              <a:t>Amplification</a:t>
            </a:r>
            <a:endParaRPr lang="en-GB" dirty="0">
              <a:solidFill>
                <a:schemeClr val="bg1"/>
              </a:solidFill>
              <a:latin typeface="Carlito" pitchFamily="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6B88F9-E2AB-4979-BA58-03E960EB5983}"/>
              </a:ext>
            </a:extLst>
          </p:cNvPr>
          <p:cNvSpPr/>
          <p:nvPr/>
        </p:nvSpPr>
        <p:spPr>
          <a:xfrm>
            <a:off x="1070691" y="2338388"/>
            <a:ext cx="1286059" cy="545601"/>
          </a:xfrm>
          <a:prstGeom prst="rect">
            <a:avLst/>
          </a:prstGeom>
          <a:solidFill>
            <a:srgbClr val="0077B8"/>
          </a:solidFill>
          <a:ln w="0">
            <a:solidFill>
              <a:srgbClr val="0077B8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 sz="1400" dirty="0" err="1">
                <a:solidFill>
                  <a:schemeClr val="bg1"/>
                </a:solidFill>
                <a:latin typeface="Carlito" pitchFamily="34"/>
              </a:rPr>
              <a:t>Variation</a:t>
            </a:r>
            <a:r>
              <a:rPr lang="nb-NO" sz="1400" dirty="0">
                <a:solidFill>
                  <a:schemeClr val="bg1"/>
                </a:solidFill>
                <a:latin typeface="Carlito" pitchFamily="34"/>
              </a:rPr>
              <a:t> Model</a:t>
            </a:r>
            <a:endParaRPr lang="en-GB" sz="1400" dirty="0">
              <a:solidFill>
                <a:schemeClr val="bg1"/>
              </a:solidFill>
              <a:latin typeface="Carlito" pitchFamily="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F48B0-D677-4EA6-A235-718066461DDC}"/>
              </a:ext>
            </a:extLst>
          </p:cNvPr>
          <p:cNvSpPr/>
          <p:nvPr/>
        </p:nvSpPr>
        <p:spPr>
          <a:xfrm>
            <a:off x="1070690" y="3223578"/>
            <a:ext cx="1286059" cy="545601"/>
          </a:xfrm>
          <a:prstGeom prst="rect">
            <a:avLst/>
          </a:prstGeom>
          <a:solidFill>
            <a:srgbClr val="0077B8"/>
          </a:solidFill>
          <a:ln w="0">
            <a:solidFill>
              <a:srgbClr val="0077B8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 sz="1400" dirty="0">
                <a:solidFill>
                  <a:schemeClr val="bg1"/>
                </a:solidFill>
                <a:latin typeface="Carlito" pitchFamily="34"/>
              </a:rPr>
              <a:t>Test </a:t>
            </a:r>
            <a:r>
              <a:rPr lang="nb-NO" sz="1400" dirty="0" err="1">
                <a:solidFill>
                  <a:schemeClr val="bg1"/>
                </a:solidFill>
                <a:latin typeface="Carlito" pitchFamily="34"/>
              </a:rPr>
              <a:t>Template</a:t>
            </a:r>
            <a:endParaRPr lang="en-GB" sz="1400" dirty="0">
              <a:solidFill>
                <a:schemeClr val="bg1"/>
              </a:solidFill>
              <a:latin typeface="Carlito" pitchFamily="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3AC7A-54C3-4DFD-96B8-C68F11139AE5}"/>
              </a:ext>
            </a:extLst>
          </p:cNvPr>
          <p:cNvSpPr/>
          <p:nvPr/>
        </p:nvSpPr>
        <p:spPr>
          <a:xfrm>
            <a:off x="7623051" y="2822362"/>
            <a:ext cx="1286059" cy="545601"/>
          </a:xfrm>
          <a:prstGeom prst="rect">
            <a:avLst/>
          </a:prstGeom>
          <a:solidFill>
            <a:srgbClr val="0077B8"/>
          </a:solidFill>
          <a:ln w="0">
            <a:solidFill>
              <a:srgbClr val="0077B8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>
                <a:solidFill>
                  <a:schemeClr val="bg1"/>
                </a:solidFill>
                <a:latin typeface="Carlito" pitchFamily="34"/>
              </a:rPr>
              <a:t>Report</a:t>
            </a:r>
            <a:endParaRPr lang="en-GB">
              <a:solidFill>
                <a:schemeClr val="bg1"/>
              </a:solidFill>
              <a:latin typeface="Carlito" pitchFamily="34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551407-32A8-4CA0-87ED-8BBACD35AC5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114900" y="3095163"/>
            <a:ext cx="1508151" cy="1"/>
          </a:xfrm>
          <a:prstGeom prst="straightConnector1">
            <a:avLst/>
          </a:prstGeom>
          <a:noFill/>
          <a:ln w="29160">
            <a:solidFill>
              <a:srgbClr val="FF6600"/>
            </a:solidFill>
            <a:prstDash val="solid"/>
            <a:tailEnd type="arrow"/>
          </a:ln>
        </p:spPr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01FEDFC-EB28-47B0-B79C-10271C7389C7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2356750" y="2611189"/>
            <a:ext cx="1614718" cy="483975"/>
          </a:xfrm>
          <a:prstGeom prst="bentConnector3">
            <a:avLst/>
          </a:prstGeom>
          <a:noFill/>
          <a:ln w="29160">
            <a:solidFill>
              <a:srgbClr val="FF6600"/>
            </a:solidFill>
            <a:prstDash val="solid"/>
            <a:tailEnd type="arrow"/>
          </a:ln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A64E2A3-9125-4094-931A-C4CBF0CBD732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2356749" y="3095164"/>
            <a:ext cx="1614719" cy="401215"/>
          </a:xfrm>
          <a:prstGeom prst="bentConnector3">
            <a:avLst/>
          </a:prstGeom>
          <a:noFill/>
          <a:ln w="29160">
            <a:solidFill>
              <a:srgbClr val="FF6600"/>
            </a:solidFill>
            <a:prstDash val="solid"/>
            <a:tailEnd type="arrow"/>
          </a:ln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3292F97-C17B-4380-96EA-A036D33769E4}"/>
              </a:ext>
            </a:extLst>
          </p:cNvPr>
          <p:cNvSpPr/>
          <p:nvPr/>
        </p:nvSpPr>
        <p:spPr>
          <a:xfrm>
            <a:off x="3971468" y="1075712"/>
            <a:ext cx="2143432" cy="607951"/>
          </a:xfrm>
          <a:prstGeom prst="rect">
            <a:avLst/>
          </a:prstGeom>
          <a:solidFill>
            <a:srgbClr val="FF6600"/>
          </a:solidFill>
          <a:ln w="0">
            <a:solidFill>
              <a:srgbClr val="FF6600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 dirty="0" err="1">
                <a:solidFill>
                  <a:schemeClr val="bg1"/>
                </a:solidFill>
                <a:latin typeface="Carlito" pitchFamily="34"/>
              </a:rPr>
              <a:t>Constraint</a:t>
            </a:r>
            <a:r>
              <a:rPr lang="nb-NO" dirty="0">
                <a:solidFill>
                  <a:schemeClr val="bg1"/>
                </a:solidFill>
                <a:latin typeface="Carlito" pitchFamily="34"/>
              </a:rPr>
              <a:t> </a:t>
            </a:r>
            <a:r>
              <a:rPr lang="nb-NO" dirty="0" err="1">
                <a:solidFill>
                  <a:schemeClr val="bg1"/>
                </a:solidFill>
                <a:latin typeface="Carlito" pitchFamily="34"/>
              </a:rPr>
              <a:t>Solver</a:t>
            </a:r>
            <a:endParaRPr lang="nb-NO" dirty="0">
              <a:solidFill>
                <a:schemeClr val="bg1"/>
              </a:solidFill>
              <a:latin typeface="Carlito" pitchFamily="34"/>
            </a:endParaRPr>
          </a:p>
          <a:p>
            <a:pPr algn="ctr" hangingPunct="0"/>
            <a:r>
              <a:rPr lang="nb-NO" dirty="0">
                <a:solidFill>
                  <a:schemeClr val="bg1"/>
                </a:solidFill>
                <a:latin typeface="Carlito" pitchFamily="34"/>
              </a:rPr>
              <a:t>(Z3)</a:t>
            </a:r>
            <a:endParaRPr lang="en-GB" dirty="0">
              <a:solidFill>
                <a:schemeClr val="bg1"/>
              </a:solidFill>
              <a:latin typeface="Carlito" pitchFamily="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4ED31-B197-4556-B9B3-9B54381A1763}"/>
              </a:ext>
            </a:extLst>
          </p:cNvPr>
          <p:cNvSpPr/>
          <p:nvPr/>
        </p:nvSpPr>
        <p:spPr>
          <a:xfrm>
            <a:off x="3971468" y="4173946"/>
            <a:ext cx="2143432" cy="1270439"/>
          </a:xfrm>
          <a:prstGeom prst="rect">
            <a:avLst/>
          </a:prstGeom>
          <a:solidFill>
            <a:srgbClr val="FF6600"/>
          </a:solidFill>
          <a:ln w="0">
            <a:solidFill>
              <a:srgbClr val="FF6600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b" anchorCtr="0" compatLnSpc="0">
            <a:noAutofit/>
          </a:bodyPr>
          <a:lstStyle/>
          <a:p>
            <a:pPr algn="ctr" hangingPunct="0"/>
            <a:r>
              <a:rPr lang="nb-NO" dirty="0">
                <a:solidFill>
                  <a:schemeClr val="bg1"/>
                </a:solidFill>
                <a:latin typeface="Carlito" pitchFamily="34"/>
              </a:rPr>
              <a:t>Container Engine</a:t>
            </a:r>
            <a:endParaRPr lang="en-GB" dirty="0">
              <a:solidFill>
                <a:schemeClr val="bg1"/>
              </a:solidFill>
              <a:latin typeface="Carlito" pitchFamily="3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BE15C9-8868-4ADB-8AE9-53F578308793}"/>
              </a:ext>
            </a:extLst>
          </p:cNvPr>
          <p:cNvSpPr/>
          <p:nvPr/>
        </p:nvSpPr>
        <p:spPr>
          <a:xfrm>
            <a:off x="4403778" y="4281957"/>
            <a:ext cx="1145762" cy="498835"/>
          </a:xfrm>
          <a:prstGeom prst="rect">
            <a:avLst/>
          </a:prstGeom>
          <a:solidFill>
            <a:srgbClr val="7ECCFC"/>
          </a:solidFill>
          <a:ln w="0">
            <a:solidFill>
              <a:srgbClr val="0077B8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 sz="1600">
                <a:solidFill>
                  <a:schemeClr val="bg1"/>
                </a:solidFill>
                <a:latin typeface="Carlito" pitchFamily="34"/>
              </a:rPr>
              <a:t>Test</a:t>
            </a:r>
            <a:endParaRPr lang="en-GB" sz="1600">
              <a:solidFill>
                <a:schemeClr val="bg1"/>
              </a:solidFill>
              <a:latin typeface="Carlito" pitchFamily="3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F7CCF5-2448-4D68-A435-C1615A5B9C65}"/>
              </a:ext>
            </a:extLst>
          </p:cNvPr>
          <p:cNvSpPr/>
          <p:nvPr/>
        </p:nvSpPr>
        <p:spPr>
          <a:xfrm>
            <a:off x="4529786" y="4407965"/>
            <a:ext cx="1145762" cy="498835"/>
          </a:xfrm>
          <a:prstGeom prst="rect">
            <a:avLst/>
          </a:prstGeom>
          <a:solidFill>
            <a:srgbClr val="7ECCFC"/>
          </a:solidFill>
          <a:ln w="0">
            <a:solidFill>
              <a:srgbClr val="0077B8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 sz="1600">
                <a:solidFill>
                  <a:schemeClr val="bg1"/>
                </a:solidFill>
                <a:latin typeface="Carlito" pitchFamily="34"/>
              </a:rPr>
              <a:t>Test</a:t>
            </a:r>
            <a:endParaRPr lang="en-GB" sz="1600">
              <a:solidFill>
                <a:schemeClr val="bg1"/>
              </a:solidFill>
              <a:latin typeface="Carlito" pitchFamily="3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141532-F7F8-4152-84DA-CA9582B8264F}"/>
              </a:ext>
            </a:extLst>
          </p:cNvPr>
          <p:cNvSpPr/>
          <p:nvPr/>
        </p:nvSpPr>
        <p:spPr>
          <a:xfrm>
            <a:off x="4655794" y="4533973"/>
            <a:ext cx="1145762" cy="498835"/>
          </a:xfrm>
          <a:prstGeom prst="rect">
            <a:avLst/>
          </a:prstGeom>
          <a:solidFill>
            <a:srgbClr val="7ECCFC"/>
          </a:solidFill>
          <a:ln w="0">
            <a:solidFill>
              <a:srgbClr val="0077B8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 sz="1600" dirty="0">
                <a:solidFill>
                  <a:schemeClr val="bg1"/>
                </a:solidFill>
                <a:latin typeface="Carlito" pitchFamily="34"/>
              </a:rPr>
              <a:t>Test</a:t>
            </a:r>
            <a:endParaRPr lang="en-GB" sz="1600" dirty="0">
              <a:solidFill>
                <a:schemeClr val="bg1"/>
              </a:solidFill>
              <a:latin typeface="Carlito" pitchFamily="34"/>
            </a:endParaRPr>
          </a:p>
        </p:txBody>
      </p: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FB790E16-CCD1-4B4F-9D81-ACDD0879C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014" y="2313569"/>
            <a:ext cx="595239" cy="595239"/>
          </a:xfrm>
          <a:prstGeom prst="rect">
            <a:avLst/>
          </a:prstGeom>
        </p:spPr>
      </p:pic>
      <p:pic>
        <p:nvPicPr>
          <p:cNvPr id="25" name="Graphic 24" descr="Folder">
            <a:extLst>
              <a:ext uri="{FF2B5EF4-FFF2-40B4-BE49-F238E27FC236}">
                <a16:creationId xmlns:a16="http://schemas.microsoft.com/office/drawing/2014/main" id="{0AB57BAB-518E-4E3C-BE8A-67379E470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014" y="3173940"/>
            <a:ext cx="595239" cy="595239"/>
          </a:xfrm>
          <a:prstGeom prst="rect">
            <a:avLst/>
          </a:prstGeom>
        </p:spPr>
      </p:pic>
      <p:pic>
        <p:nvPicPr>
          <p:cNvPr id="27" name="Graphic 26" descr="Gears">
            <a:extLst>
              <a:ext uri="{FF2B5EF4-FFF2-40B4-BE49-F238E27FC236}">
                <a16:creationId xmlns:a16="http://schemas.microsoft.com/office/drawing/2014/main" id="{2AF474B4-8D0F-433F-B475-BEE4B5DA68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03995" y="4463602"/>
            <a:ext cx="595239" cy="595239"/>
          </a:xfrm>
          <a:prstGeom prst="rect">
            <a:avLst/>
          </a:prstGeom>
        </p:spPr>
      </p:pic>
      <p:pic>
        <p:nvPicPr>
          <p:cNvPr id="28" name="Graphic 27" descr="Gears">
            <a:extLst>
              <a:ext uri="{FF2B5EF4-FFF2-40B4-BE49-F238E27FC236}">
                <a16:creationId xmlns:a16="http://schemas.microsoft.com/office/drawing/2014/main" id="{54849C2B-15B4-4C42-89DB-FE01973C3B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6230" y="1091785"/>
            <a:ext cx="595239" cy="595239"/>
          </a:xfrm>
          <a:prstGeom prst="rect">
            <a:avLst/>
          </a:prstGeom>
        </p:spPr>
      </p:pic>
      <p:pic>
        <p:nvPicPr>
          <p:cNvPr id="29" name="Graphic 28" descr="Document">
            <a:extLst>
              <a:ext uri="{FF2B5EF4-FFF2-40B4-BE49-F238E27FC236}">
                <a16:creationId xmlns:a16="http://schemas.microsoft.com/office/drawing/2014/main" id="{D6EAE098-CB2C-4F81-AF63-4AF729D8F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5139" y="2772725"/>
            <a:ext cx="595239" cy="595239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1C8171-0703-4DA4-A91A-06D347D8EB3D}"/>
              </a:ext>
            </a:extLst>
          </p:cNvPr>
          <p:cNvCxnSpPr>
            <a:stCxn id="5" idx="0"/>
            <a:endCxn id="17" idx="2"/>
          </p:cNvCxnSpPr>
          <p:nvPr/>
        </p:nvCxnSpPr>
        <p:spPr>
          <a:xfrm flipV="1">
            <a:off x="5043184" y="1683664"/>
            <a:ext cx="0" cy="776264"/>
          </a:xfrm>
          <a:prstGeom prst="straightConnector1">
            <a:avLst/>
          </a:prstGeom>
          <a:noFill/>
          <a:ln w="29160">
            <a:solidFill>
              <a:srgbClr val="FF6600"/>
            </a:solidFill>
            <a:prstDash val="solid"/>
            <a:tailEnd type="arrow"/>
          </a:ln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4D86EEA-DECE-40BA-8247-65D822FADEFD}"/>
              </a:ext>
            </a:extLst>
          </p:cNvPr>
          <p:cNvCxnSpPr>
            <a:stCxn id="5" idx="2"/>
            <a:endCxn id="18" idx="0"/>
          </p:cNvCxnSpPr>
          <p:nvPr/>
        </p:nvCxnSpPr>
        <p:spPr>
          <a:xfrm>
            <a:off x="5043184" y="3730399"/>
            <a:ext cx="0" cy="443547"/>
          </a:xfrm>
          <a:prstGeom prst="straightConnector1">
            <a:avLst/>
          </a:prstGeom>
          <a:noFill/>
          <a:ln w="29160">
            <a:solidFill>
              <a:srgbClr val="FF6600"/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74727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DAAE-18A8-4EBA-9B85-282C2806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noProof="0" dirty="0">
                <a:solidFill>
                  <a:srgbClr val="0077B8"/>
                </a:solidFill>
                <a:latin typeface="Carlito"/>
              </a:rPr>
              <a:t>Task 2.4: Configuration Assessment &amp; Selection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1909F17-6C91-40C6-A6F0-46BC1A8267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827122"/>
              </p:ext>
            </p:extLst>
          </p:nvPr>
        </p:nvGraphicFramePr>
        <p:xfrm>
          <a:off x="693738" y="1518834"/>
          <a:ext cx="8693145" cy="333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1523">
                  <a:extLst>
                    <a:ext uri="{9D8B030D-6E8A-4147-A177-3AD203B41FA5}">
                      <a16:colId xmlns:a16="http://schemas.microsoft.com/office/drawing/2014/main" val="3275893335"/>
                    </a:ext>
                  </a:extLst>
                </a:gridCol>
                <a:gridCol w="1030637">
                  <a:extLst>
                    <a:ext uri="{9D8B030D-6E8A-4147-A177-3AD203B41FA5}">
                      <a16:colId xmlns:a16="http://schemas.microsoft.com/office/drawing/2014/main" val="2050917797"/>
                    </a:ext>
                  </a:extLst>
                </a:gridCol>
                <a:gridCol w="1069383">
                  <a:extLst>
                    <a:ext uri="{9D8B030D-6E8A-4147-A177-3AD203B41FA5}">
                      <a16:colId xmlns:a16="http://schemas.microsoft.com/office/drawing/2014/main" val="3086051651"/>
                    </a:ext>
                  </a:extLst>
                </a:gridCol>
                <a:gridCol w="720672">
                  <a:extLst>
                    <a:ext uri="{9D8B030D-6E8A-4147-A177-3AD203B41FA5}">
                      <a16:colId xmlns:a16="http://schemas.microsoft.com/office/drawing/2014/main" val="302057802"/>
                    </a:ext>
                  </a:extLst>
                </a:gridCol>
                <a:gridCol w="875654">
                  <a:extLst>
                    <a:ext uri="{9D8B030D-6E8A-4147-A177-3AD203B41FA5}">
                      <a16:colId xmlns:a16="http://schemas.microsoft.com/office/drawing/2014/main" val="2608361336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154357361"/>
                    </a:ext>
                  </a:extLst>
                </a:gridCol>
                <a:gridCol w="922149">
                  <a:extLst>
                    <a:ext uri="{9D8B030D-6E8A-4147-A177-3AD203B41FA5}">
                      <a16:colId xmlns:a16="http://schemas.microsoft.com/office/drawing/2014/main" val="1702009802"/>
                    </a:ext>
                  </a:extLst>
                </a:gridCol>
                <a:gridCol w="795812">
                  <a:extLst>
                    <a:ext uri="{9D8B030D-6E8A-4147-A177-3AD203B41FA5}">
                      <a16:colId xmlns:a16="http://schemas.microsoft.com/office/drawing/2014/main" val="4193138098"/>
                    </a:ext>
                  </a:extLst>
                </a:gridCol>
                <a:gridCol w="965905">
                  <a:extLst>
                    <a:ext uri="{9D8B030D-6E8A-4147-A177-3AD203B41FA5}">
                      <a16:colId xmlns:a16="http://schemas.microsoft.com/office/drawing/2014/main" val="3608675147"/>
                    </a:ext>
                  </a:extLst>
                </a:gridCol>
              </a:tblGrid>
              <a:tr h="361719">
                <a:tc>
                  <a:txBody>
                    <a:bodyPr/>
                    <a:lstStyle/>
                    <a:p>
                      <a:pPr algn="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b="1" dirty="0">
                          <a:solidFill>
                            <a:srgbClr val="0077B8"/>
                          </a:solidFill>
                        </a:rPr>
                        <a:t>JRE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b-NO" b="1" dirty="0">
                          <a:solidFill>
                            <a:srgbClr val="0077B8"/>
                          </a:solidFill>
                        </a:rPr>
                        <a:t>Linux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30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nb-NO" b="1" dirty="0">
                          <a:solidFill>
                            <a:srgbClr val="0077B8"/>
                          </a:solidFill>
                        </a:rPr>
                        <a:t>Oracle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nb-NO" b="1" dirty="0" err="1">
                          <a:solidFill>
                            <a:srgbClr val="0077B8"/>
                          </a:solidFill>
                        </a:rPr>
                        <a:t>OpenJDK</a:t>
                      </a:r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b-NO" b="1" dirty="0">
                          <a:solidFill>
                            <a:srgbClr val="0077B8"/>
                          </a:solidFill>
                        </a:rPr>
                        <a:t>Debian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b-NO" b="1" dirty="0" err="1">
                          <a:solidFill>
                            <a:srgbClr val="0077B8"/>
                          </a:solidFill>
                        </a:rPr>
                        <a:t>Ubuntu</a:t>
                      </a:r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b-NO" b="1" dirty="0" err="1">
                          <a:solidFill>
                            <a:srgbClr val="0077B8"/>
                          </a:solidFill>
                        </a:rPr>
                        <a:t>Configuration</a:t>
                      </a:r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nb-NO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nb-NO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>
                          <a:solidFill>
                            <a:srgbClr val="0077B8"/>
                          </a:solidFill>
                        </a:rPr>
                        <a:t>v8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>
                          <a:solidFill>
                            <a:srgbClr val="0077B8"/>
                          </a:solidFill>
                        </a:rPr>
                        <a:t>v9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>
                          <a:solidFill>
                            <a:srgbClr val="0077B8"/>
                          </a:solidFill>
                        </a:rPr>
                        <a:t>v10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>
                          <a:solidFill>
                            <a:srgbClr val="0077B8"/>
                          </a:solidFill>
                        </a:rPr>
                        <a:t>v16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>
                          <a:solidFill>
                            <a:srgbClr val="0077B8"/>
                          </a:solidFill>
                        </a:rPr>
                        <a:t>v18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>
                          <a:solidFill>
                            <a:srgbClr val="0077B8"/>
                          </a:solidFill>
                        </a:rPr>
                        <a:t>v19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55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b-NO" b="1" dirty="0">
                          <a:solidFill>
                            <a:srgbClr val="0077B8"/>
                          </a:solidFill>
                        </a:rPr>
                        <a:t>C1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 err="1">
                          <a:solidFill>
                            <a:srgbClr val="0077B8"/>
                          </a:solidFill>
                        </a:rPr>
                        <a:t>X</a:t>
                      </a:r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 err="1">
                          <a:solidFill>
                            <a:srgbClr val="0077B8"/>
                          </a:solidFill>
                        </a:rPr>
                        <a:t>X</a:t>
                      </a:r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301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b-NO" b="1" dirty="0">
                          <a:solidFill>
                            <a:srgbClr val="0077B8"/>
                          </a:solidFill>
                        </a:rPr>
                        <a:t>C2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 err="1">
                          <a:solidFill>
                            <a:srgbClr val="0077B8"/>
                          </a:solidFill>
                        </a:rPr>
                        <a:t>X</a:t>
                      </a:r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 err="1">
                          <a:solidFill>
                            <a:srgbClr val="0077B8"/>
                          </a:solidFill>
                        </a:rPr>
                        <a:t>X</a:t>
                      </a:r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871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b-NO" b="1" dirty="0">
                          <a:solidFill>
                            <a:srgbClr val="0077B8"/>
                          </a:solidFill>
                        </a:rPr>
                        <a:t>C3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 err="1">
                          <a:solidFill>
                            <a:srgbClr val="0077B8"/>
                          </a:solidFill>
                        </a:rPr>
                        <a:t>X</a:t>
                      </a:r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 err="1">
                          <a:solidFill>
                            <a:srgbClr val="0077B8"/>
                          </a:solidFill>
                        </a:rPr>
                        <a:t>X</a:t>
                      </a:r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5300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b-NO" b="1" dirty="0">
                          <a:solidFill>
                            <a:srgbClr val="0077B8"/>
                          </a:solidFill>
                        </a:rPr>
                        <a:t>C4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 err="1">
                          <a:solidFill>
                            <a:srgbClr val="0077B8"/>
                          </a:solidFill>
                        </a:rPr>
                        <a:t>X</a:t>
                      </a:r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 err="1">
                          <a:solidFill>
                            <a:srgbClr val="0077B8"/>
                          </a:solidFill>
                        </a:rPr>
                        <a:t>X</a:t>
                      </a:r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5507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b-NO" b="1" dirty="0">
                          <a:solidFill>
                            <a:srgbClr val="0077B8"/>
                          </a:solidFill>
                        </a:rPr>
                        <a:t>C5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 err="1">
                          <a:solidFill>
                            <a:srgbClr val="0077B8"/>
                          </a:solidFill>
                        </a:rPr>
                        <a:t>X</a:t>
                      </a:r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 err="1">
                          <a:solidFill>
                            <a:srgbClr val="0077B8"/>
                          </a:solidFill>
                        </a:rPr>
                        <a:t>X</a:t>
                      </a:r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956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b-NO" b="1" dirty="0">
                          <a:solidFill>
                            <a:srgbClr val="0077B8"/>
                          </a:solidFill>
                        </a:rPr>
                        <a:t>C6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 err="1">
                          <a:solidFill>
                            <a:srgbClr val="0077B8"/>
                          </a:solidFill>
                        </a:rPr>
                        <a:t>X</a:t>
                      </a:r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 err="1">
                          <a:solidFill>
                            <a:srgbClr val="0077B8"/>
                          </a:solidFill>
                        </a:rPr>
                        <a:t>X</a:t>
                      </a:r>
                      <a:endParaRPr lang="nb-NO" b="1" dirty="0">
                        <a:solidFill>
                          <a:srgbClr val="0077B8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8541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26AA82-CE3D-45E8-B235-DE00BC5B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94D4-692F-4E9A-B08D-5005D446B466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309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AB2C-0916-47DF-9A1D-1F50D5CA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noProof="0" dirty="0">
                <a:solidFill>
                  <a:srgbClr val="0077B8"/>
                </a:solidFill>
                <a:latin typeface="Carlito"/>
              </a:rPr>
              <a:t>Task 2.5 Configuration Execution &amp; Instrumentation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37C60-8A27-448E-8A20-2B40C61530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EFA85-8AAE-4124-B9CA-E368E31135F9}" type="slidenum">
              <a:rPr lang="en-GB" smtClean="0"/>
              <a:t>9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B66DBC-70AE-496E-AF34-4EB2F4A3F07B}"/>
              </a:ext>
            </a:extLst>
          </p:cNvPr>
          <p:cNvSpPr/>
          <p:nvPr/>
        </p:nvSpPr>
        <p:spPr>
          <a:xfrm>
            <a:off x="803299" y="2914030"/>
            <a:ext cx="1968872" cy="771798"/>
          </a:xfrm>
          <a:prstGeom prst="rect">
            <a:avLst/>
          </a:prstGeom>
          <a:solidFill>
            <a:srgbClr val="0077B8"/>
          </a:solidFill>
          <a:ln w="0">
            <a:solidFill>
              <a:srgbClr val="0077B8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 dirty="0">
                <a:solidFill>
                  <a:schemeClr val="bg1"/>
                </a:solidFill>
                <a:latin typeface="Carlito" pitchFamily="34"/>
              </a:rPr>
              <a:t>1</a:t>
            </a:r>
            <a:r>
              <a:rPr lang="nb-NO">
                <a:solidFill>
                  <a:schemeClr val="bg1"/>
                </a:solidFill>
                <a:latin typeface="Carlito" pitchFamily="34"/>
              </a:rPr>
              <a:t>. Find</a:t>
            </a:r>
            <a:endParaRPr lang="en-GB" dirty="0">
              <a:solidFill>
                <a:schemeClr val="bg1"/>
              </a:solidFill>
              <a:latin typeface="Carlito" pitchFamily="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7733E2-C0C9-4741-9BC4-1BE2442D5AF5}"/>
              </a:ext>
            </a:extLst>
          </p:cNvPr>
          <p:cNvSpPr/>
          <p:nvPr/>
        </p:nvSpPr>
        <p:spPr>
          <a:xfrm>
            <a:off x="3384512" y="2914030"/>
            <a:ext cx="1968872" cy="771798"/>
          </a:xfrm>
          <a:prstGeom prst="rect">
            <a:avLst/>
          </a:prstGeom>
          <a:solidFill>
            <a:srgbClr val="0077B8"/>
          </a:solidFill>
          <a:ln w="0">
            <a:solidFill>
              <a:srgbClr val="0077B8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 dirty="0">
                <a:solidFill>
                  <a:schemeClr val="bg1"/>
                </a:solidFill>
                <a:latin typeface="Carlito" pitchFamily="34"/>
              </a:rPr>
              <a:t>2</a:t>
            </a:r>
            <a:r>
              <a:rPr lang="nb-NO">
                <a:solidFill>
                  <a:schemeClr val="bg1"/>
                </a:solidFill>
                <a:latin typeface="Carlito" pitchFamily="34"/>
              </a:rPr>
              <a:t>. Build</a:t>
            </a:r>
            <a:endParaRPr lang="en-GB" dirty="0">
              <a:solidFill>
                <a:schemeClr val="bg1"/>
              </a:solidFill>
              <a:latin typeface="Carlito" pitchFamily="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0F9E5-371F-48BA-85A1-8CE759B7AC17}"/>
              </a:ext>
            </a:extLst>
          </p:cNvPr>
          <p:cNvSpPr/>
          <p:nvPr/>
        </p:nvSpPr>
        <p:spPr>
          <a:xfrm>
            <a:off x="6135005" y="2142232"/>
            <a:ext cx="1968872" cy="771798"/>
          </a:xfrm>
          <a:prstGeom prst="rect">
            <a:avLst/>
          </a:prstGeom>
          <a:solidFill>
            <a:srgbClr val="7ECCFC"/>
          </a:solidFill>
          <a:ln w="0">
            <a:solidFill>
              <a:srgbClr val="0077B8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 sz="1600">
                <a:solidFill>
                  <a:schemeClr val="bg1"/>
                </a:solidFill>
                <a:latin typeface="Carlito" pitchFamily="34"/>
              </a:rPr>
              <a:t>3.a </a:t>
            </a:r>
            <a:r>
              <a:rPr lang="nb-NO" sz="1600" err="1">
                <a:solidFill>
                  <a:schemeClr val="bg1"/>
                </a:solidFill>
                <a:latin typeface="Carlito" pitchFamily="34"/>
              </a:rPr>
              <a:t>Generic</a:t>
            </a:r>
            <a:r>
              <a:rPr lang="nb-NO" sz="1600">
                <a:solidFill>
                  <a:schemeClr val="bg1"/>
                </a:solidFill>
                <a:latin typeface="Carlito" pitchFamily="34"/>
              </a:rPr>
              <a:t> </a:t>
            </a:r>
            <a:r>
              <a:rPr lang="nb-NO" sz="1600" err="1">
                <a:solidFill>
                  <a:schemeClr val="bg1"/>
                </a:solidFill>
                <a:latin typeface="Carlito" pitchFamily="34"/>
              </a:rPr>
              <a:t>Executor</a:t>
            </a:r>
            <a:r>
              <a:rPr lang="nb-NO" sz="1600">
                <a:solidFill>
                  <a:schemeClr val="bg1"/>
                </a:solidFill>
                <a:latin typeface="Carlito" pitchFamily="34"/>
              </a:rPr>
              <a:t> </a:t>
            </a:r>
            <a:endParaRPr lang="en-GB" sz="1600">
              <a:solidFill>
                <a:schemeClr val="bg1"/>
              </a:solidFill>
              <a:latin typeface="Carlito" pitchFamily="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FD795C-85D4-4BDB-8DC7-778135E0B47F}"/>
              </a:ext>
            </a:extLst>
          </p:cNvPr>
          <p:cNvSpPr/>
          <p:nvPr/>
        </p:nvSpPr>
        <p:spPr>
          <a:xfrm>
            <a:off x="6135005" y="3593271"/>
            <a:ext cx="1968872" cy="771798"/>
          </a:xfrm>
          <a:prstGeom prst="rect">
            <a:avLst/>
          </a:prstGeom>
          <a:solidFill>
            <a:srgbClr val="FF6600"/>
          </a:solidFill>
          <a:ln w="0">
            <a:solidFill>
              <a:srgbClr val="FF6600"/>
            </a:solidFill>
            <a:prstDash val="solid"/>
            <a:headEnd type="arrow"/>
            <a:tailEnd type="arrow"/>
          </a:ln>
        </p:spPr>
        <p:txBody>
          <a:bodyPr wrap="none" lIns="54720" tIns="45000" rIns="54720" bIns="45000" anchor="ctr" anchorCtr="0" compatLnSpc="0">
            <a:noAutofit/>
          </a:bodyPr>
          <a:lstStyle/>
          <a:p>
            <a:pPr algn="ctr" hangingPunct="0"/>
            <a:r>
              <a:rPr lang="nb-NO" dirty="0">
                <a:solidFill>
                  <a:schemeClr val="bg1"/>
                </a:solidFill>
                <a:latin typeface="Carlito" pitchFamily="34"/>
              </a:rPr>
              <a:t>3.b </a:t>
            </a:r>
            <a:r>
              <a:rPr lang="nb-NO" dirty="0" err="1">
                <a:solidFill>
                  <a:schemeClr val="bg1"/>
                </a:solidFill>
                <a:latin typeface="Carlito" pitchFamily="34"/>
              </a:rPr>
              <a:t>JUnit</a:t>
            </a:r>
            <a:r>
              <a:rPr lang="nb-NO" dirty="0">
                <a:solidFill>
                  <a:schemeClr val="bg1"/>
                </a:solidFill>
                <a:latin typeface="Carlito" pitchFamily="34"/>
              </a:rPr>
              <a:t> </a:t>
            </a:r>
            <a:r>
              <a:rPr lang="nb-NO" dirty="0" err="1">
                <a:solidFill>
                  <a:schemeClr val="bg1"/>
                </a:solidFill>
                <a:latin typeface="Carlito" pitchFamily="34"/>
              </a:rPr>
              <a:t>Executor</a:t>
            </a:r>
            <a:endParaRPr lang="nb-NO" dirty="0">
              <a:solidFill>
                <a:schemeClr val="bg1"/>
              </a:solidFill>
              <a:latin typeface="Carlito" pitchFamily="34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DFE09A-51CE-4F0D-B998-6D1EAEA91F9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772171" y="3299929"/>
            <a:ext cx="612340" cy="0"/>
          </a:xfrm>
          <a:prstGeom prst="straightConnector1">
            <a:avLst/>
          </a:prstGeom>
          <a:noFill/>
          <a:ln w="29160">
            <a:solidFill>
              <a:srgbClr val="FF6600"/>
            </a:solidFill>
            <a:prstDash val="solid"/>
            <a:tailEnd type="arrow"/>
          </a:ln>
        </p:spPr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EB1438E-DAA1-4D82-AA92-3DE3C9FCA2D5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353384" y="2528131"/>
            <a:ext cx="781621" cy="771798"/>
          </a:xfrm>
          <a:prstGeom prst="bentConnector3">
            <a:avLst/>
          </a:prstGeom>
          <a:noFill/>
          <a:ln w="29160">
            <a:solidFill>
              <a:srgbClr val="FF6600"/>
            </a:solidFill>
            <a:prstDash val="solid"/>
            <a:tailEnd type="arrow"/>
          </a:ln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781D3B-EB52-40B2-B917-F13DF9CF59C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353384" y="3299929"/>
            <a:ext cx="781621" cy="679241"/>
          </a:xfrm>
          <a:prstGeom prst="bentConnector3">
            <a:avLst/>
          </a:prstGeom>
          <a:noFill/>
          <a:ln w="29160">
            <a:solidFill>
              <a:srgbClr val="FF6600"/>
            </a:solidFill>
            <a:prstDash val="sysDash"/>
            <a:tailEnd type="arrow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64610F-5C01-47CA-9359-615D3EAB5A91}"/>
              </a:ext>
            </a:extLst>
          </p:cNvPr>
          <p:cNvSpPr txBox="1"/>
          <p:nvPr/>
        </p:nvSpPr>
        <p:spPr>
          <a:xfrm>
            <a:off x="7481750" y="1542839"/>
            <a:ext cx="1866986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6258" indent="-236258">
              <a:buFont typeface="Arial" panose="020B0604020202020204" pitchFamily="34" charset="0"/>
              <a:buChar char="•"/>
            </a:pPr>
            <a:r>
              <a:rPr lang="nb-NO" sz="1488" dirty="0"/>
              <a:t>Language </a:t>
            </a:r>
            <a:r>
              <a:rPr lang="nb-NO" sz="1488" dirty="0" err="1"/>
              <a:t>Agnostic</a:t>
            </a:r>
            <a:endParaRPr lang="nb-NO" sz="1488" dirty="0"/>
          </a:p>
          <a:p>
            <a:pPr marL="236258" indent="-236258">
              <a:buFont typeface="Arial" panose="020B0604020202020204" pitchFamily="34" charset="0"/>
              <a:buChar char="•"/>
            </a:pPr>
            <a:r>
              <a:rPr lang="nb-NO" sz="1488" dirty="0" err="1"/>
              <a:t>JUnit</a:t>
            </a:r>
            <a:r>
              <a:rPr lang="nb-NO" sz="1488" dirty="0"/>
              <a:t>, </a:t>
            </a:r>
            <a:r>
              <a:rPr lang="nb-NO" sz="1488" dirty="0" err="1"/>
              <a:t>JMeter</a:t>
            </a:r>
            <a:endParaRPr lang="en-GB" sz="1488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B3CD60-E74F-4346-87C6-954519184BC8}"/>
              </a:ext>
            </a:extLst>
          </p:cNvPr>
          <p:cNvSpPr txBox="1"/>
          <p:nvPr/>
        </p:nvSpPr>
        <p:spPr>
          <a:xfrm>
            <a:off x="7466812" y="3058870"/>
            <a:ext cx="2033762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6258" indent="-236258">
              <a:buFont typeface="Arial" panose="020B0604020202020204" pitchFamily="34" charset="0"/>
              <a:buChar char="•"/>
            </a:pPr>
            <a:r>
              <a:rPr lang="nb-NO" sz="1488" dirty="0"/>
              <a:t>Java/</a:t>
            </a:r>
            <a:r>
              <a:rPr lang="nb-NO" sz="1488" dirty="0" err="1"/>
              <a:t>JUnit</a:t>
            </a:r>
            <a:r>
              <a:rPr lang="nb-NO" sz="1488" dirty="0"/>
              <a:t> </a:t>
            </a:r>
            <a:r>
              <a:rPr lang="nb-NO" sz="1488" dirty="0" err="1"/>
              <a:t>Dedicated</a:t>
            </a:r>
            <a:endParaRPr lang="nb-NO" sz="1488" dirty="0"/>
          </a:p>
          <a:p>
            <a:pPr marL="236258" indent="-236258">
              <a:buFont typeface="Arial" panose="020B0604020202020204" pitchFamily="34" charset="0"/>
              <a:buChar char="•"/>
            </a:pPr>
            <a:r>
              <a:rPr lang="en-GB" sz="1488" dirty="0"/>
              <a:t>IDE Integration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7F01E-5924-4501-8731-5E2F2A9E3969}"/>
              </a:ext>
            </a:extLst>
          </p:cNvPr>
          <p:cNvSpPr txBox="1"/>
          <p:nvPr/>
        </p:nvSpPr>
        <p:spPr>
          <a:xfrm>
            <a:off x="2502323" y="4851278"/>
            <a:ext cx="1181734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88" dirty="0"/>
              <a:t>T2.2, 2.3, 2.4</a:t>
            </a:r>
            <a:endParaRPr lang="en-GB" sz="1488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35FD64A-E201-428D-BD68-F399BCAF8A14}"/>
              </a:ext>
            </a:extLst>
          </p:cNvPr>
          <p:cNvSpPr/>
          <p:nvPr/>
        </p:nvSpPr>
        <p:spPr>
          <a:xfrm rot="16200000">
            <a:off x="2941944" y="2229105"/>
            <a:ext cx="272961" cy="4770762"/>
          </a:xfrm>
          <a:prstGeom prst="leftBrace">
            <a:avLst>
              <a:gd name="adj1" fmla="val 620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88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1AC52D53-7D7F-4A70-8222-D9D1DB37A3A2}"/>
              </a:ext>
            </a:extLst>
          </p:cNvPr>
          <p:cNvSpPr/>
          <p:nvPr/>
        </p:nvSpPr>
        <p:spPr>
          <a:xfrm rot="16200000">
            <a:off x="6785960" y="3274972"/>
            <a:ext cx="272961" cy="2679029"/>
          </a:xfrm>
          <a:prstGeom prst="leftBrace">
            <a:avLst>
              <a:gd name="adj1" fmla="val 620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88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2F85A7F-2A03-487B-ABDC-BC401DF3C968}"/>
              </a:ext>
            </a:extLst>
          </p:cNvPr>
          <p:cNvCxnSpPr>
            <a:stCxn id="9" idx="0"/>
            <a:endCxn id="12" idx="1"/>
          </p:cNvCxnSpPr>
          <p:nvPr/>
        </p:nvCxnSpPr>
        <p:spPr>
          <a:xfrm rot="5400000" flipH="1" flipV="1">
            <a:off x="7163496" y="3289956"/>
            <a:ext cx="259261" cy="3473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DE01C62-DA51-4312-8E34-FE96B402E557}"/>
              </a:ext>
            </a:extLst>
          </p:cNvPr>
          <p:cNvCxnSpPr>
            <a:stCxn id="8" idx="0"/>
            <a:endCxn id="3" idx="1"/>
          </p:cNvCxnSpPr>
          <p:nvPr/>
        </p:nvCxnSpPr>
        <p:spPr>
          <a:xfrm rot="5400000" flipH="1" flipV="1">
            <a:off x="7138469" y="1798952"/>
            <a:ext cx="324253" cy="3623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23DCDE-5969-404C-8AFA-F3D9789AB906}"/>
              </a:ext>
            </a:extLst>
          </p:cNvPr>
          <p:cNvSpPr txBox="1"/>
          <p:nvPr/>
        </p:nvSpPr>
        <p:spPr>
          <a:xfrm>
            <a:off x="6679097" y="4851278"/>
            <a:ext cx="518091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88" dirty="0"/>
              <a:t>T2.5</a:t>
            </a:r>
            <a:endParaRPr lang="en-GB" sz="1488" dirty="0"/>
          </a:p>
        </p:txBody>
      </p:sp>
    </p:spTree>
    <p:extLst>
      <p:ext uri="{BB962C8B-B14F-4D97-AF65-F5344CB8AC3E}">
        <p14:creationId xmlns:p14="http://schemas.microsoft.com/office/powerpoint/2010/main" val="353563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5" grpId="0"/>
      <p:bldP spid="10" grpId="0" animBg="1"/>
      <p:bldP spid="16" grpId="0" animBg="1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ppHub_template_v0.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72E8783F1E1B4192C389D97D7F25B3" ma:contentTypeVersion="10" ma:contentTypeDescription="Create a new document." ma:contentTypeScope="" ma:versionID="257d00c839b22c0cda236be286b2a238">
  <xsd:schema xmlns:xsd="http://www.w3.org/2001/XMLSchema" xmlns:xs="http://www.w3.org/2001/XMLSchema" xmlns:p="http://schemas.microsoft.com/office/2006/metadata/properties" xmlns:ns3="1405df0e-f749-4105-b88b-b32a876eec7d" xmlns:ns4="7ec26668-9552-47ff-8256-74f22e9278ee" targetNamespace="http://schemas.microsoft.com/office/2006/metadata/properties" ma:root="true" ma:fieldsID="899164a8880daf51850fa4293d5b2e82" ns3:_="" ns4:_="">
    <xsd:import namespace="1405df0e-f749-4105-b88b-b32a876eec7d"/>
    <xsd:import namespace="7ec26668-9552-47ff-8256-74f22e9278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5df0e-f749-4105-b88b-b32a876eec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c26668-9552-47ff-8256-74f22e9278e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88A80C-AEFD-4CB5-A1BB-2320191F37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DF2A62F-CF90-4F68-A3C2-E8190A6DB9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99018D-5F95-4415-A727-63C2DFABFB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05df0e-f749-4105-b88b-b32a876eec7d"/>
    <ds:schemaRef ds:uri="7ec26668-9552-47ff-8256-74f22e9278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756</Words>
  <Application>Microsoft Office PowerPoint</Application>
  <PresentationFormat>Custom</PresentationFormat>
  <Paragraphs>250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Carlito</vt:lpstr>
      <vt:lpstr>Liberation Sans</vt:lpstr>
      <vt:lpstr>Liberation Serif</vt:lpstr>
      <vt:lpstr>OpenSymbol</vt:lpstr>
      <vt:lpstr>Office Theme</vt:lpstr>
      <vt:lpstr>AppHub_template_v0.11</vt:lpstr>
      <vt:lpstr>1_Office Theme</vt:lpstr>
      <vt:lpstr>PowerPoint Presentation</vt:lpstr>
      <vt:lpstr>Recalling Configuration Testing</vt:lpstr>
      <vt:lpstr>WP2 Overview </vt:lpstr>
      <vt:lpstr>Task 2.1: State-of-the-Practice</vt:lpstr>
      <vt:lpstr>Task 2.2 Abstract Configuration Model</vt:lpstr>
      <vt:lpstr>Task 2.3 Automatic Configuration Generation</vt:lpstr>
      <vt:lpstr>CAMP Overview</vt:lpstr>
      <vt:lpstr>Task 2.4: Configuration Assessment &amp; Selection</vt:lpstr>
      <vt:lpstr>Task 2.5 Configuration Execution &amp; Instrumentation </vt:lpstr>
      <vt:lpstr>Configuration Instrumentation </vt:lpstr>
      <vt:lpstr>CAMP Roadmap</vt:lpstr>
      <vt:lpstr>Configuration Testing on OSS</vt:lpstr>
      <vt:lpstr>WP2 Key Contributions</vt:lpstr>
      <vt:lpstr>Conclusions</vt:lpstr>
      <vt:lpstr>Thank you! Questions, Comments &amp; Discussion</vt:lpstr>
      <vt:lpstr>Dissemination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 6 Dissemination, Exploitation and Communication</dc:title>
  <dc:creator>Cedric Thomas</dc:creator>
  <cp:lastModifiedBy>Franck Chauvel</cp:lastModifiedBy>
  <cp:revision>9</cp:revision>
  <dcterms:created xsi:type="dcterms:W3CDTF">2019-10-16T16:49:36Z</dcterms:created>
  <dcterms:modified xsi:type="dcterms:W3CDTF">2020-02-05T17:49:25Z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0x010100C972E8783F1E1B4192C389D97D7F25B3</vt:lpwstr>
  </property>
</Properties>
</file>