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72EE1-C201-4926-A6AD-175B6F0200BE}" type="datetimeFigureOut">
              <a:rPr lang="fr-FR" smtClean="0"/>
              <a:t>01/03/2019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244BC-C366-4D3F-B554-0CD4B566E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66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B097-5B99-438D-B72D-4EF66391B381}" type="datetime1">
              <a:rPr lang="fr-FR" smtClean="0"/>
              <a:t>01/03/2019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70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6CCA-50E8-4442-9ED7-C32CEF3BB242}" type="datetime1">
              <a:rPr lang="fr-FR" smtClean="0"/>
              <a:t>01/03/2019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5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6BD4-E84B-4C5C-A1BC-82F866946843}" type="datetime1">
              <a:rPr lang="fr-FR" smtClean="0"/>
              <a:t>01/03/2019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247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200" y="273352"/>
            <a:ext cx="10972171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200" y="1604514"/>
            <a:ext cx="10972171" cy="39771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279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3825-87D7-460E-BEA6-E5C4DB3779AC}" type="datetime1">
              <a:rPr lang="fr-FR" smtClean="0"/>
              <a:t>01/03/2019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66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5F5C-8F59-486B-A594-F569599623CE}" type="datetime1">
              <a:rPr lang="fr-FR" smtClean="0"/>
              <a:t>01/03/2019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87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D1DD-2517-4840-8BD6-EF7C3AD55206}" type="datetime1">
              <a:rPr lang="fr-FR" smtClean="0"/>
              <a:t>01/03/2019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47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4364-8849-49F0-A68C-D3745F9FE4E7}" type="datetime1">
              <a:rPr lang="fr-FR" smtClean="0"/>
              <a:t>01/03/2019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31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1FE6-0B4F-4081-97F1-264D477B9D6A}" type="datetime1">
              <a:rPr lang="fr-FR" smtClean="0"/>
              <a:t>01/03/2019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44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7CFC-E74E-4F00-95D3-76C3D60DCFDE}" type="datetime1">
              <a:rPr lang="fr-FR" smtClean="0"/>
              <a:t>01/03/2019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20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DF3C-5D6F-4EFB-9361-BC0A00270D5D}" type="datetime1">
              <a:rPr lang="fr-FR" smtClean="0"/>
              <a:t>01/03/2019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9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9232-043B-49D1-821E-FB509F1A4948}" type="datetime1">
              <a:rPr lang="fr-FR" smtClean="0"/>
              <a:t>01/03/2019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50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62A4-AADF-44B1-ACC3-93E66163A624}" type="datetime1">
              <a:rPr lang="fr-FR" smtClean="0"/>
              <a:t>01/03/2019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/>
          <p:nvPr userDrawn="1"/>
        </p:nvPicPr>
        <p:blipFill>
          <a:blip r:embed="rId14"/>
          <a:stretch/>
        </p:blipFill>
        <p:spPr>
          <a:xfrm>
            <a:off x="129000" y="6242400"/>
            <a:ext cx="709200" cy="615600"/>
          </a:xfrm>
          <a:prstGeom prst="rect">
            <a:avLst/>
          </a:prstGeom>
          <a:ln>
            <a:noFill/>
          </a:ln>
        </p:spPr>
      </p:pic>
      <p:pic>
        <p:nvPicPr>
          <p:cNvPr id="8" name="Image 7"/>
          <p:cNvPicPr/>
          <p:nvPr userDrawn="1"/>
        </p:nvPicPr>
        <p:blipFill>
          <a:blip r:embed="rId15"/>
          <a:stretch/>
        </p:blipFill>
        <p:spPr>
          <a:xfrm>
            <a:off x="6958364" y="6384240"/>
            <a:ext cx="783360" cy="417600"/>
          </a:xfrm>
          <a:prstGeom prst="rect">
            <a:avLst/>
          </a:prstGeom>
          <a:ln>
            <a:noFill/>
          </a:ln>
        </p:spPr>
      </p:pic>
      <p:pic>
        <p:nvPicPr>
          <p:cNvPr id="9" name="Image 8"/>
          <p:cNvPicPr/>
          <p:nvPr userDrawn="1"/>
        </p:nvPicPr>
        <p:blipFill>
          <a:blip r:embed="rId16"/>
          <a:stretch/>
        </p:blipFill>
        <p:spPr>
          <a:xfrm>
            <a:off x="5212364" y="6384240"/>
            <a:ext cx="1686240" cy="417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044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65412" y="1122363"/>
            <a:ext cx="9914964" cy="2387600"/>
          </a:xfrm>
        </p:spPr>
        <p:txBody>
          <a:bodyPr/>
          <a:lstStyle/>
          <a:p>
            <a:r>
              <a:rPr lang="fr-FR" dirty="0" err="1" smtClean="0"/>
              <a:t>Title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78176"/>
          </a:xfrm>
        </p:spPr>
        <p:txBody>
          <a:bodyPr/>
          <a:lstStyle/>
          <a:p>
            <a:r>
              <a:rPr lang="pt-BR" dirty="0" smtClean="0"/>
              <a:t>subtitle</a:t>
            </a:r>
          </a:p>
        </p:txBody>
      </p:sp>
      <p:pic>
        <p:nvPicPr>
          <p:cNvPr id="4" name="Image 12"/>
          <p:cNvPicPr/>
          <p:nvPr/>
        </p:nvPicPr>
        <p:blipFill>
          <a:blip r:embed="rId2"/>
          <a:stretch/>
        </p:blipFill>
        <p:spPr>
          <a:xfrm>
            <a:off x="278640" y="73440"/>
            <a:ext cx="2958840" cy="2253240"/>
          </a:xfrm>
          <a:prstGeom prst="rect">
            <a:avLst/>
          </a:prstGeom>
          <a:ln>
            <a:noFill/>
          </a:ln>
        </p:spPr>
      </p:pic>
      <p:pic>
        <p:nvPicPr>
          <p:cNvPr id="5" name="Image 13"/>
          <p:cNvPicPr/>
          <p:nvPr/>
        </p:nvPicPr>
        <p:blipFill>
          <a:blip r:embed="rId3"/>
          <a:stretch/>
        </p:blipFill>
        <p:spPr>
          <a:xfrm>
            <a:off x="9077718" y="107690"/>
            <a:ext cx="2349825" cy="568179"/>
          </a:xfrm>
          <a:prstGeom prst="rect">
            <a:avLst/>
          </a:prstGeom>
          <a:ln>
            <a:noFill/>
          </a:ln>
        </p:spPr>
      </p:pic>
      <p:pic>
        <p:nvPicPr>
          <p:cNvPr id="6" name="Image 14"/>
          <p:cNvPicPr/>
          <p:nvPr/>
        </p:nvPicPr>
        <p:blipFill>
          <a:blip r:embed="rId4"/>
          <a:stretch/>
        </p:blipFill>
        <p:spPr>
          <a:xfrm>
            <a:off x="9077718" y="728392"/>
            <a:ext cx="2349825" cy="1216948"/>
          </a:xfrm>
          <a:prstGeom prst="rect">
            <a:avLst/>
          </a:prstGeom>
          <a:ln>
            <a:noFill/>
          </a:ln>
        </p:spPr>
      </p:pic>
      <p:pic>
        <p:nvPicPr>
          <p:cNvPr id="8" name="Image 14"/>
          <p:cNvPicPr/>
          <p:nvPr/>
        </p:nvPicPr>
        <p:blipFill>
          <a:blip r:embed="rId5"/>
          <a:stretch/>
        </p:blipFill>
        <p:spPr>
          <a:xfrm>
            <a:off x="1625719" y="4583497"/>
            <a:ext cx="1849320" cy="557280"/>
          </a:xfrm>
          <a:prstGeom prst="rect">
            <a:avLst/>
          </a:prstGeom>
          <a:ln>
            <a:noFill/>
          </a:ln>
        </p:spPr>
      </p:pic>
      <p:pic>
        <p:nvPicPr>
          <p:cNvPr id="9" name="Image 15"/>
          <p:cNvPicPr/>
          <p:nvPr/>
        </p:nvPicPr>
        <p:blipFill>
          <a:blip r:embed="rId6"/>
          <a:stretch/>
        </p:blipFill>
        <p:spPr>
          <a:xfrm>
            <a:off x="1649479" y="5273257"/>
            <a:ext cx="1151280" cy="362880"/>
          </a:xfrm>
          <a:prstGeom prst="rect">
            <a:avLst/>
          </a:prstGeom>
          <a:ln>
            <a:noFill/>
          </a:ln>
        </p:spPr>
      </p:pic>
      <p:pic>
        <p:nvPicPr>
          <p:cNvPr id="10" name="Image 16"/>
          <p:cNvPicPr/>
          <p:nvPr/>
        </p:nvPicPr>
        <p:blipFill>
          <a:blip r:embed="rId7"/>
          <a:stretch/>
        </p:blipFill>
        <p:spPr>
          <a:xfrm>
            <a:off x="1597639" y="5709937"/>
            <a:ext cx="1935360" cy="528840"/>
          </a:xfrm>
          <a:prstGeom prst="rect">
            <a:avLst/>
          </a:prstGeom>
          <a:ln>
            <a:noFill/>
          </a:ln>
        </p:spPr>
      </p:pic>
      <p:pic>
        <p:nvPicPr>
          <p:cNvPr id="11" name="Image 18"/>
          <p:cNvPicPr/>
          <p:nvPr/>
        </p:nvPicPr>
        <p:blipFill>
          <a:blip r:embed="rId8"/>
          <a:stretch/>
        </p:blipFill>
        <p:spPr>
          <a:xfrm>
            <a:off x="6737719" y="5015497"/>
            <a:ext cx="1378080" cy="305640"/>
          </a:xfrm>
          <a:prstGeom prst="rect">
            <a:avLst/>
          </a:prstGeom>
          <a:ln>
            <a:noFill/>
          </a:ln>
        </p:spPr>
      </p:pic>
      <p:pic>
        <p:nvPicPr>
          <p:cNvPr id="12" name="Image 19"/>
          <p:cNvPicPr/>
          <p:nvPr/>
        </p:nvPicPr>
        <p:blipFill>
          <a:blip r:embed="rId9"/>
          <a:stretch/>
        </p:blipFill>
        <p:spPr>
          <a:xfrm>
            <a:off x="6413719" y="5663497"/>
            <a:ext cx="1998720" cy="389520"/>
          </a:xfrm>
          <a:prstGeom prst="rect">
            <a:avLst/>
          </a:prstGeom>
          <a:ln>
            <a:noFill/>
          </a:ln>
        </p:spPr>
      </p:pic>
      <p:pic>
        <p:nvPicPr>
          <p:cNvPr id="13" name="Image 20"/>
          <p:cNvPicPr/>
          <p:nvPr/>
        </p:nvPicPr>
        <p:blipFill>
          <a:blip r:embed="rId10"/>
          <a:stretch/>
        </p:blipFill>
        <p:spPr>
          <a:xfrm>
            <a:off x="9149719" y="4637497"/>
            <a:ext cx="1511280" cy="539280"/>
          </a:xfrm>
          <a:prstGeom prst="rect">
            <a:avLst/>
          </a:prstGeom>
          <a:ln>
            <a:noFill/>
          </a:ln>
        </p:spPr>
      </p:pic>
      <p:pic>
        <p:nvPicPr>
          <p:cNvPr id="14" name="Image 21"/>
          <p:cNvPicPr/>
          <p:nvPr/>
        </p:nvPicPr>
        <p:blipFill>
          <a:blip r:embed="rId11"/>
          <a:stretch/>
        </p:blipFill>
        <p:spPr>
          <a:xfrm>
            <a:off x="9077719" y="5015497"/>
            <a:ext cx="1727280" cy="1003680"/>
          </a:xfrm>
          <a:prstGeom prst="rect">
            <a:avLst/>
          </a:prstGeom>
          <a:ln>
            <a:noFill/>
          </a:ln>
        </p:spPr>
      </p:pic>
      <p:pic>
        <p:nvPicPr>
          <p:cNvPr id="15" name="Image 22"/>
          <p:cNvPicPr/>
          <p:nvPr/>
        </p:nvPicPr>
        <p:blipFill>
          <a:blip r:embed="rId12"/>
          <a:stretch/>
        </p:blipFill>
        <p:spPr>
          <a:xfrm>
            <a:off x="9293719" y="5807497"/>
            <a:ext cx="1295280" cy="417600"/>
          </a:xfrm>
          <a:prstGeom prst="rect">
            <a:avLst/>
          </a:prstGeom>
          <a:ln>
            <a:noFill/>
          </a:ln>
        </p:spPr>
      </p:pic>
      <p:pic>
        <p:nvPicPr>
          <p:cNvPr id="16" name="Image 94"/>
          <p:cNvPicPr/>
          <p:nvPr/>
        </p:nvPicPr>
        <p:blipFill>
          <a:blip r:embed="rId13"/>
          <a:stretch/>
        </p:blipFill>
        <p:spPr>
          <a:xfrm>
            <a:off x="4518319" y="5206297"/>
            <a:ext cx="1079640" cy="1209240"/>
          </a:xfrm>
          <a:prstGeom prst="rect">
            <a:avLst/>
          </a:prstGeom>
          <a:ln>
            <a:noFill/>
          </a:ln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1</a:t>
            </a:fld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79" y="4603069"/>
            <a:ext cx="1728000" cy="60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8061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7013</TotalTime>
  <Words>4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Title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chercheur</dc:creator>
  <cp:lastModifiedBy>cael</cp:lastModifiedBy>
  <cp:revision>70</cp:revision>
  <dcterms:created xsi:type="dcterms:W3CDTF">2018-07-05T11:26:52Z</dcterms:created>
  <dcterms:modified xsi:type="dcterms:W3CDTF">2019-03-01T16:23:06Z</dcterms:modified>
</cp:coreProperties>
</file>