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pm.gitlab.io/smoking_state_transitions.html" TargetMode="External" /><Relationship Id="rId3" Type="http://schemas.openxmlformats.org/officeDocument/2006/relationships/hyperlink" Target="https://doi.org/10.17605/OSF.IO/YGXQ9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Estimated smoking state transition probabilities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26 October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state transition probabilities webpage </a:t>
            </a:r>
            <a:r>
              <a:rPr>
                <a:hlinkClick r:id="rId2"/>
              </a:rPr>
              <a:t>https://stapm.gitlab.io/smoking_state_transitions.html</a:t>
            </a:r>
          </a:p>
          <a:p>
            <a:pPr lvl="0" indent="0" marL="0">
              <a:buNone/>
            </a:pPr>
            <a:r>
              <a:rPr/>
              <a:t>Citation:</a:t>
            </a:r>
          </a:p>
          <a:p>
            <a:pPr lvl="0" indent="0" marL="0">
              <a:buNone/>
            </a:pPr>
            <a:r>
              <a:rPr/>
              <a:t>Gillespie D, Webster L, Leeming G, Opazo-Breton M, Brennan A (2023). smktrans: An R Package for estimating smoking state transition probabilities from cross-sectional survey data. R package version 1.6.0. The University of Sheffield. doi: </a:t>
            </a:r>
            <a:r>
              <a:rPr>
                <a:hlinkClick r:id="rId3"/>
              </a:rPr>
              <a:t>https://doi.org/10.17605/OSF.IO/YGXQ9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Contact: </a:t>
            </a:r>
            <a:r>
              <a:rPr>
                <a:latin typeface="Courier"/>
              </a:rPr>
              <a:t>duncan.gillespie@sheffield.ac.uk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Initiation</a:t>
            </a:r>
          </a:p>
        </p:txBody>
      </p:sp>
      <p:pic>
        <p:nvPicPr>
          <p:cNvPr descr="src_england/outputs/initiation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initiation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Relapse</a:t>
            </a:r>
          </a:p>
        </p:txBody>
      </p:sp>
      <p:pic>
        <p:nvPicPr>
          <p:cNvPr descr="src_england/outputs/relapse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relapse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relapse_probabilities_timesincequ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Quitting</a:t>
            </a:r>
          </a:p>
        </p:txBody>
      </p:sp>
      <p:pic>
        <p:nvPicPr>
          <p:cNvPr descr="src_england/outputs/quitting_probabilities_a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c_england/outputs/quit_probabilities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0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Estimated smoking state transition probabilities</dc:title>
  <dc:creator/>
  <cp:keywords/>
  <dcterms:created xsi:type="dcterms:W3CDTF">2023-10-26T16:20:59Z</dcterms:created>
  <dcterms:modified xsi:type="dcterms:W3CDTF">2023-10-26T16:20:59Z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October 2023</vt:lpwstr>
  </property>
  <property fmtid="{D5CDD505-2E9C-101B-9397-08002B2CF9AE}" pid="3" name="output">
    <vt:lpwstr>powerpoint_presentation</vt:lpwstr>
  </property>
  <property fmtid="{D5CDD505-2E9C-101B-9397-08002B2CF9AE}" pid="4" name="params">
    <vt:lpwstr/>
  </property>
</Properties>
</file>