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pm.gitlab.io/smoking_state_transitions.html" TargetMode="External" /><Relationship Id="rId3" Type="http://schemas.openxmlformats.org/officeDocument/2006/relationships/hyperlink" Target="https://doi.org/10.17605/OSF.IO/YGXQ9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Estimated smoking state transition probabilities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 November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scotland/outputs/quit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 state transition probabilities webpage </a:t>
            </a:r>
            <a:r>
              <a:rPr>
                <a:hlinkClick r:id="rId2"/>
              </a:rPr>
              <a:t>https://stapm.gitlab.io/smoking_state_transitions.html</a:t>
            </a:r>
          </a:p>
          <a:p>
            <a:pPr lvl="0" indent="0" marL="0">
              <a:buNone/>
            </a:pPr>
            <a:r>
              <a:rPr/>
              <a:t>Citation:</a:t>
            </a:r>
          </a:p>
          <a:p>
            <a:pPr lvl="0" indent="0" marL="0">
              <a:buNone/>
            </a:pPr>
            <a:r>
              <a:rPr/>
              <a:t>Gillespie D, Webster L, Leeming G, Opazo-Breton M, Brennan A (2023). smktrans: An R Package for estimating smoking state transition probabilities from cross-sectional survey data. R package version 1.6.0. The University of Sheffield. doi: </a:t>
            </a:r>
            <a:r>
              <a:rPr>
                <a:hlinkClick r:id="rId3"/>
              </a:rPr>
              <a:t>https://doi.org/10.17605/OSF.IO/YGXQ9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Contact: </a:t>
            </a:r>
            <a:r>
              <a:rPr>
                <a:latin typeface="Courier"/>
              </a:rPr>
              <a:t>duncan.gillespie@sheffield.ac.uk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dataset: </a:t>
            </a:r>
            <a:r>
              <a:rPr>
                <a:latin typeface="Courier"/>
              </a:rPr>
              <a:t>Scottish Health Survey</a:t>
            </a:r>
            <a:br/>
            <a:r>
              <a:rPr/>
              <a:t>First year of survey data: </a:t>
            </a:r>
            <a:r>
              <a:rPr>
                <a:latin typeface="Courier"/>
              </a:rPr>
              <a:t>2008</a:t>
            </a:r>
            <a:br/>
            <a:r>
              <a:rPr/>
              <a:t>Last year of survey data: </a:t>
            </a:r>
            <a:r>
              <a:rPr>
                <a:latin typeface="Courier"/>
              </a:rPr>
              <a:t>2019</a:t>
            </a:r>
            <a:br/>
            <a:r>
              <a:rPr/>
              <a:t>Earliest year on which forecast trends are based: </a:t>
            </a:r>
            <a:r>
              <a:rPr>
                <a:latin typeface="Courier"/>
              </a:rPr>
              <a:t>2015</a:t>
            </a:r>
            <a:br/>
            <a:r>
              <a:rPr/>
              <a:t>Last year of continuing trends in the forecast: </a:t>
            </a:r>
            <a:r>
              <a:rPr>
                <a:latin typeface="Courier"/>
              </a:rPr>
              <a:t>2044</a:t>
            </a:r>
            <a:br/>
            <a:r>
              <a:rPr/>
              <a:t>Final year: </a:t>
            </a:r>
            <a:r>
              <a:rPr>
                <a:latin typeface="Courier"/>
              </a:rPr>
              <a:t>2100</a:t>
            </a:r>
            <a:br/>
            <a:r>
              <a:rPr/>
              <a:t>Minimum age: </a:t>
            </a:r>
            <a:r>
              <a:rPr>
                <a:latin typeface="Courier"/>
              </a:rPr>
              <a:t>16</a:t>
            </a:r>
            <a:br/>
            <a:r>
              <a:rPr/>
              <a:t>Maximum age: </a:t>
            </a:r>
            <a:r>
              <a:rPr>
                <a:latin typeface="Courier"/>
              </a:rPr>
              <a:t>89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Initiation</a:t>
            </a:r>
          </a:p>
        </p:txBody>
      </p:sp>
      <p:pic>
        <p:nvPicPr>
          <p:cNvPr descr="src_scotland/outputs/initiation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scotland/outputs/initiation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Relapse</a:t>
            </a:r>
          </a:p>
        </p:txBody>
      </p:sp>
      <p:pic>
        <p:nvPicPr>
          <p:cNvPr descr="src_scotland/outputs/relapse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scotland/outputs/relapse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scotland/outputs/relapse_probabilities_timesincequ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Quitting</a:t>
            </a:r>
          </a:p>
        </p:txBody>
      </p:sp>
      <p:pic>
        <p:nvPicPr>
          <p:cNvPr descr="src_scotland/outputs/quitting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Estimated smoking state transition probabilities</dc:title>
  <dc:creator/>
  <cp:keywords/>
  <dcterms:created xsi:type="dcterms:W3CDTF">2023-11-01T15:44:56Z</dcterms:created>
  <dcterms:modified xsi:type="dcterms:W3CDTF">2023-11-01T15:44:56Z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01 November 2023</vt:lpwstr>
  </property>
  <property fmtid="{D5CDD505-2E9C-101B-9397-08002B2CF9AE}" pid="3" name="output">
    <vt:lpwstr>powerpoint_presentation</vt:lpwstr>
  </property>
  <property fmtid="{D5CDD505-2E9C-101B-9397-08002B2CF9AE}" pid="4" name="params">
    <vt:lpwstr/>
  </property>
</Properties>
</file>