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March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eng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eng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eng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2023-03-24T16:17:52Z</dcterms:created>
  <dcterms:modified xsi:type="dcterms:W3CDTF">2023-03-24T16:17:52Z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 March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