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Estimated smoking state transition probabilities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24 March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Initiation</a:t>
            </a:r>
          </a:p>
        </p:txBody>
      </p:sp>
      <p:pic>
        <p:nvPicPr>
          <p:cNvPr descr="src_scotland/outputs/initiation_probabilities_a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scotland/outputs/initiation_probabilities_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Relapse</a:t>
            </a:r>
          </a:p>
        </p:txBody>
      </p:sp>
      <p:pic>
        <p:nvPicPr>
          <p:cNvPr descr="src_scotland/outputs/relapse_probabilities_a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scotland/outputs/relapse_probabilities_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scotland/outputs/relapse_probabilities_timesincequ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Quitting</a:t>
            </a:r>
          </a:p>
        </p:txBody>
      </p:sp>
      <p:pic>
        <p:nvPicPr>
          <p:cNvPr descr="src_scotland/outputs/quitting_probabilities_a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scotland/outputs/quit_probabilities_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Estimated smoking state transition probabilities</dc:title>
  <dc:creator/>
  <cp:keywords/>
  <dcterms:created xsi:type="dcterms:W3CDTF">2023-03-24T16:22:43Z</dcterms:created>
  <dcterms:modified xsi:type="dcterms:W3CDTF">2023-03-24T16:22:43Z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24 March 2023</vt:lpwstr>
  </property>
  <property fmtid="{D5CDD505-2E9C-101B-9397-08002B2CF9AE}" pid="3" name="output">
    <vt:lpwstr>powerpoint_presentation</vt:lpwstr>
  </property>
  <property fmtid="{D5CDD505-2E9C-101B-9397-08002B2CF9AE}" pid="4" name="params">
    <vt:lpwstr/>
  </property>
</Properties>
</file>