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CB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AC91-C650-374E-88EA-28B2E7C49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D8E6-F0F8-E74B-816F-4F1440A7D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2CD9-252F-5541-8AC3-4D0C7446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BC46-EAF4-CD46-AD30-B2F051F3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956F-CF7D-0C46-9E6A-D81E26F6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6FB-0CC2-2545-90E0-F01EA5FA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0BA32-0E8E-034F-B6B3-9B81887B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0794-338B-A042-BA20-36BFDB92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6F3C-7069-954F-B3C4-A72555B7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5E12-CD0E-344C-A114-D663A14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675F6-529F-6049-B8E7-D7FA2550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0550E-503C-5B41-A881-33E0F6B8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D461-47F8-9749-B718-2C0A3590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FC8D-5B1B-D04B-9394-DAC16E33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DF5B-FB99-3943-9403-3F443B68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D1F6-AEFF-C843-B733-9F85D0CF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8A76-AFAE-FC44-9147-700548EF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E6ED-D7DB-484A-9F9B-736DF9B1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6239-3E1C-4243-836D-4644786B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7701-9115-B64C-A3C1-660FD10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C2EB-06C7-9E4E-8AD7-3A8A1FB0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DB89-3DFF-FE4D-9A8B-8FF1F370E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8488-9A70-AF40-8762-C8A9134F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4433-33B6-1F42-AABD-D1DBAA21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7C16-7E10-D244-8A16-AB1C695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1BB2-9250-7C47-83D0-CF2EBD6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D561-A560-7448-9D01-0A90CC700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D0D9E-617E-914F-BD31-DEDC50E4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DF1E-3ADD-A344-86DC-73EB4770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AD46-0950-C848-8D65-ED95647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DBF2-4288-2545-BB78-3403C6FA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BD1-FDEF-CC47-B5B8-CC3071A9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05AF-006C-6E4B-B9BD-66E387AC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0E69F-5E37-A344-82FE-60B486F5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CD81D-184F-324D-AFAD-AF675770E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DF91-53BA-CC43-A973-9CD6CB78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A220B-48CA-B74C-BD77-018815B8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34238-E639-674F-9381-448C8BF2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31613-C9F7-E441-AAC1-82751F11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3984-BD2E-3E45-9399-CD121E3D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A938-92D6-9B46-A98F-0FF307B6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A211E-0912-E64A-8E99-7474DEA7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FA47A-67C4-6440-9025-B3B315F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FB733-3107-9E48-89E1-7A0A03C3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CE19-FE98-B34A-9C35-DC1E8BBC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7570-8C39-A64E-8B5E-E5D970CF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3016-3043-4E45-9392-3389CFE5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5348-BA3E-EE46-9268-8B5AFEF6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19F20-67D4-A244-A16A-80080E65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2A760-9BF6-4742-BD8E-59D493C8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B1A4-B706-8A41-9493-13B1AEFA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4F74-8062-BD48-9AA8-0467891E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9EA5-6448-4F48-8297-74B3A9D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343D7-1D93-C945-8F6F-AE3F8572F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36D2D-05E5-194E-9387-E1CD4059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48291-7248-EA4B-8B4F-C12A0264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DFCB-927F-9E4A-9918-9089815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DD42-A506-2943-9AB5-18C08B86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ED2EF-4C48-804C-841A-4DC9146B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7FFB-54BB-3B4B-8340-B11442CB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6846-9BB9-8442-8D3E-518521920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E5ED-7A2F-CB49-9CB6-5CBB2F94BCE4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BA79-2B73-CC48-B95E-E09D25221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4700-3C2C-6549-A026-82DF6A21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5E1E590-DBC2-9245-A07D-475B794C8598}"/>
              </a:ext>
            </a:extLst>
          </p:cNvPr>
          <p:cNvSpPr/>
          <p:nvPr/>
        </p:nvSpPr>
        <p:spPr>
          <a:xfrm>
            <a:off x="1409805" y="2120462"/>
            <a:ext cx="5537770" cy="2617076"/>
          </a:xfrm>
          <a:prstGeom prst="rect">
            <a:avLst/>
          </a:prstGeom>
          <a:solidFill>
            <a:srgbClr val="7CBC7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8F1830-20E5-8A47-824F-C7340267C449}"/>
              </a:ext>
            </a:extLst>
          </p:cNvPr>
          <p:cNvGrpSpPr/>
          <p:nvPr/>
        </p:nvGrpSpPr>
        <p:grpSpPr>
          <a:xfrm>
            <a:off x="3306278" y="3333083"/>
            <a:ext cx="3158412" cy="365760"/>
            <a:chOff x="2782352" y="3589574"/>
            <a:chExt cx="3691436" cy="365760"/>
          </a:xfrm>
        </p:grpSpPr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5DE39817-FAE1-8C47-863A-EAD8BDC2C0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56715434"/>
                </p:ext>
              </p:extLst>
            </p:nvPr>
          </p:nvGraphicFramePr>
          <p:xfrm>
            <a:off x="2782352" y="3589574"/>
            <a:ext cx="3691436" cy="3657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26402">
                    <a:extLst>
                      <a:ext uri="{9D8B030D-6E8A-4147-A177-3AD203B41FA5}">
                        <a16:colId xmlns:a16="http://schemas.microsoft.com/office/drawing/2014/main" val="861605412"/>
                      </a:ext>
                    </a:extLst>
                  </a:gridCol>
                  <a:gridCol w="526402">
                    <a:extLst>
                      <a:ext uri="{9D8B030D-6E8A-4147-A177-3AD203B41FA5}">
                        <a16:colId xmlns:a16="http://schemas.microsoft.com/office/drawing/2014/main" val="908470867"/>
                      </a:ext>
                    </a:extLst>
                  </a:gridCol>
                  <a:gridCol w="526402">
                    <a:extLst>
                      <a:ext uri="{9D8B030D-6E8A-4147-A177-3AD203B41FA5}">
                        <a16:colId xmlns:a16="http://schemas.microsoft.com/office/drawing/2014/main" val="2687556636"/>
                      </a:ext>
                    </a:extLst>
                  </a:gridCol>
                  <a:gridCol w="526402">
                    <a:extLst>
                      <a:ext uri="{9D8B030D-6E8A-4147-A177-3AD203B41FA5}">
                        <a16:colId xmlns:a16="http://schemas.microsoft.com/office/drawing/2014/main" val="1710397252"/>
                      </a:ext>
                    </a:extLst>
                  </a:gridCol>
                  <a:gridCol w="526402">
                    <a:extLst>
                      <a:ext uri="{9D8B030D-6E8A-4147-A177-3AD203B41FA5}">
                        <a16:colId xmlns:a16="http://schemas.microsoft.com/office/drawing/2014/main" val="3153227311"/>
                      </a:ext>
                    </a:extLst>
                  </a:gridCol>
                  <a:gridCol w="526402">
                    <a:extLst>
                      <a:ext uri="{9D8B030D-6E8A-4147-A177-3AD203B41FA5}">
                        <a16:colId xmlns:a16="http://schemas.microsoft.com/office/drawing/2014/main" val="3670295037"/>
                      </a:ext>
                    </a:extLst>
                  </a:gridCol>
                </a:tblGrid>
                <a:tr h="278797"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9545313"/>
                    </a:ext>
                  </a:extLst>
                </a:tr>
              </a:tbl>
            </a:graphicData>
          </a:graphic>
        </p:graphicFrame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2A80050-29C2-D447-9AFD-2C53A7CC569F}"/>
                </a:ext>
              </a:extLst>
            </p:cNvPr>
            <p:cNvSpPr/>
            <p:nvPr/>
          </p:nvSpPr>
          <p:spPr>
            <a:xfrm rot="5400000">
              <a:off x="3016508" y="3579217"/>
              <a:ext cx="182879" cy="395425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978ECE42-C0CF-F245-A285-7F9E55875459}"/>
                </a:ext>
              </a:extLst>
            </p:cNvPr>
            <p:cNvSpPr/>
            <p:nvPr/>
          </p:nvSpPr>
          <p:spPr>
            <a:xfrm rot="5400000">
              <a:off x="5482872" y="3579217"/>
              <a:ext cx="182879" cy="395425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594793-54F5-EA4A-A171-2C0F8309702B}"/>
              </a:ext>
            </a:extLst>
          </p:cNvPr>
          <p:cNvGrpSpPr/>
          <p:nvPr/>
        </p:nvGrpSpPr>
        <p:grpSpPr>
          <a:xfrm>
            <a:off x="4958465" y="3322169"/>
            <a:ext cx="908655" cy="1072171"/>
            <a:chOff x="4855778" y="3578660"/>
            <a:chExt cx="908655" cy="107217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446D5B-D55C-7048-8A4A-8A292ECAF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78" y="4545618"/>
              <a:ext cx="33055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19FB25-2AE5-734F-A186-E843C5B3AF6D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1072171"/>
            </a:xfrm>
            <a:prstGeom prst="line">
              <a:avLst/>
            </a:prstGeom>
            <a:ln w="730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4AEC88D-C6EF-7048-937C-4237CBC11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3874" y="4545618"/>
              <a:ext cx="33055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3EC60C-4F97-0343-A73C-9A1D48A21706}"/>
              </a:ext>
            </a:extLst>
          </p:cNvPr>
          <p:cNvGrpSpPr/>
          <p:nvPr/>
        </p:nvGrpSpPr>
        <p:grpSpPr>
          <a:xfrm>
            <a:off x="1409805" y="2864969"/>
            <a:ext cx="5537770" cy="457200"/>
            <a:chOff x="1253451" y="3121460"/>
            <a:chExt cx="5537770" cy="457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72711A-B10E-DC40-83FB-7D811BE479BB}"/>
                </a:ext>
              </a:extLst>
            </p:cNvPr>
            <p:cNvSpPr/>
            <p:nvPr/>
          </p:nvSpPr>
          <p:spPr>
            <a:xfrm>
              <a:off x="1253451" y="3121460"/>
              <a:ext cx="553777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298FC9E6-8C05-8F47-9E14-D69429664045}"/>
                </a:ext>
              </a:extLst>
            </p:cNvPr>
            <p:cNvSpPr/>
            <p:nvPr/>
          </p:nvSpPr>
          <p:spPr>
            <a:xfrm rot="5400000">
              <a:off x="1797400" y="3180580"/>
              <a:ext cx="182879" cy="338959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F552C91C-8115-EE45-AFAA-7A661288333D}"/>
                </a:ext>
              </a:extLst>
            </p:cNvPr>
            <p:cNvSpPr/>
            <p:nvPr/>
          </p:nvSpPr>
          <p:spPr>
            <a:xfrm rot="5400000">
              <a:off x="2394306" y="3186060"/>
              <a:ext cx="182879" cy="33895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A6E3602-BA77-2940-BB84-56AD71DC850C}"/>
                </a:ext>
              </a:extLst>
            </p:cNvPr>
            <p:cNvSpPr/>
            <p:nvPr/>
          </p:nvSpPr>
          <p:spPr>
            <a:xfrm rot="5400000">
              <a:off x="2904245" y="3180580"/>
              <a:ext cx="182879" cy="33895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2D8F7A23-E6E5-D84D-A5A9-FA53DB1CC677}"/>
                </a:ext>
              </a:extLst>
            </p:cNvPr>
            <p:cNvSpPr/>
            <p:nvPr/>
          </p:nvSpPr>
          <p:spPr>
            <a:xfrm rot="5400000">
              <a:off x="6248562" y="3180580"/>
              <a:ext cx="182879" cy="338959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9661CD0-2FDD-0E45-AAD4-163470FD7A87}"/>
              </a:ext>
            </a:extLst>
          </p:cNvPr>
          <p:cNvSpPr txBox="1"/>
          <p:nvPr/>
        </p:nvSpPr>
        <p:spPr>
          <a:xfrm>
            <a:off x="2001271" y="1518506"/>
            <a:ext cx="215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DM Sans" pitchFamily="2" charset="77"/>
              </a:rPr>
              <a:t>Environment</a:t>
            </a:r>
            <a:endParaRPr lang="en-US" sz="2400" dirty="0">
              <a:latin typeface="DM Sa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B8E58F-5E6F-F047-A455-DFA502D533F2}"/>
                  </a:ext>
                </a:extLst>
              </p:cNvPr>
              <p:cNvSpPr txBox="1"/>
              <p:nvPr/>
            </p:nvSpPr>
            <p:spPr>
              <a:xfrm>
                <a:off x="4811088" y="734271"/>
                <a:ext cx="17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State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B8E58F-5E6F-F047-A455-DFA502D53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88" y="734271"/>
                <a:ext cx="1781504" cy="461665"/>
              </a:xfrm>
              <a:prstGeom prst="rect">
                <a:avLst/>
              </a:prstGeom>
              <a:blipFill>
                <a:blip r:embed="rId2"/>
                <a:stretch>
                  <a:fillRect l="-496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E8EDC8-122D-FE4F-9FCD-3EDDE590B181}"/>
                  </a:ext>
                </a:extLst>
              </p:cNvPr>
              <p:cNvSpPr txBox="1"/>
              <p:nvPr/>
            </p:nvSpPr>
            <p:spPr>
              <a:xfrm>
                <a:off x="5044389" y="1278363"/>
                <a:ext cx="2273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Reward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E8EDC8-122D-FE4F-9FCD-3EDDE590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89" y="1278363"/>
                <a:ext cx="2273043" cy="461665"/>
              </a:xfrm>
              <a:prstGeom prst="rect">
                <a:avLst/>
              </a:prstGeom>
              <a:blipFill>
                <a:blip r:embed="rId3"/>
                <a:stretch>
                  <a:fillRect l="-388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9256C8-EEC6-104F-892C-D48F4A7CA43D}"/>
                  </a:ext>
                </a:extLst>
              </p:cNvPr>
              <p:cNvSpPr txBox="1"/>
              <p:nvPr/>
            </p:nvSpPr>
            <p:spPr>
              <a:xfrm>
                <a:off x="5695093" y="5238933"/>
                <a:ext cx="17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Action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9256C8-EEC6-104F-892C-D48F4A7C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093" y="5238933"/>
                <a:ext cx="1781504" cy="461665"/>
              </a:xfrm>
              <a:prstGeom prst="rect">
                <a:avLst/>
              </a:prstGeom>
              <a:blipFill>
                <a:blip r:embed="rId4"/>
                <a:stretch>
                  <a:fillRect l="-4965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6F5F971-023E-A148-A507-CB2B63716A0C}"/>
              </a:ext>
            </a:extLst>
          </p:cNvPr>
          <p:cNvGrpSpPr/>
          <p:nvPr/>
        </p:nvGrpSpPr>
        <p:grpSpPr>
          <a:xfrm>
            <a:off x="4637154" y="1229983"/>
            <a:ext cx="2839443" cy="890479"/>
            <a:chOff x="3887486" y="1710186"/>
            <a:chExt cx="2839443" cy="89047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FAA61CC-E917-514B-9323-50DF3A627F5B}"/>
                </a:ext>
              </a:extLst>
            </p:cNvPr>
            <p:cNvCxnSpPr/>
            <p:nvPr/>
          </p:nvCxnSpPr>
          <p:spPr>
            <a:xfrm>
              <a:off x="3887486" y="1710186"/>
              <a:ext cx="2839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22B4870-9BA3-5240-9BEE-8A83BE787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486" y="1710186"/>
              <a:ext cx="0" cy="890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99793BD-C092-8541-851D-14BB7F69729B}"/>
              </a:ext>
            </a:extLst>
          </p:cNvPr>
          <p:cNvGrpSpPr/>
          <p:nvPr/>
        </p:nvGrpSpPr>
        <p:grpSpPr>
          <a:xfrm>
            <a:off x="5221252" y="1721951"/>
            <a:ext cx="2255345" cy="398511"/>
            <a:chOff x="3572177" y="1815289"/>
            <a:chExt cx="2255345" cy="39851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BEF1CE-F475-2049-BDB4-6C8E67AC85CD}"/>
                </a:ext>
              </a:extLst>
            </p:cNvPr>
            <p:cNvCxnSpPr>
              <a:cxnSpLocks/>
            </p:cNvCxnSpPr>
            <p:nvPr/>
          </p:nvCxnSpPr>
          <p:spPr>
            <a:xfrm>
              <a:off x="3572177" y="1815289"/>
              <a:ext cx="22553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12399AF-B512-F843-B34B-1369D460F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177" y="1815289"/>
              <a:ext cx="0" cy="3985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0EAFEA-4CC4-124E-81C6-D82128B1B236}"/>
              </a:ext>
            </a:extLst>
          </p:cNvPr>
          <p:cNvGrpSpPr/>
          <p:nvPr/>
        </p:nvGrpSpPr>
        <p:grpSpPr>
          <a:xfrm>
            <a:off x="5402185" y="4177834"/>
            <a:ext cx="4232266" cy="985218"/>
            <a:chOff x="4855644" y="4660357"/>
            <a:chExt cx="4232266" cy="98521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AC8DA1-885F-9841-A92E-12A24A024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644" y="5259983"/>
              <a:ext cx="0" cy="38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1882F77-3E5E-A840-9311-E7F9D63C0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647" y="5645573"/>
              <a:ext cx="42301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55B5A16-48CF-CC4B-B4A0-B771E87C5E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7909" y="4660357"/>
              <a:ext cx="1" cy="9852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F6A9FBA-AE2A-7C4A-9E6E-C8DFB86CC431}"/>
              </a:ext>
            </a:extLst>
          </p:cNvPr>
          <p:cNvGrpSpPr/>
          <p:nvPr/>
        </p:nvGrpSpPr>
        <p:grpSpPr>
          <a:xfrm>
            <a:off x="9359610" y="2880005"/>
            <a:ext cx="549667" cy="1031670"/>
            <a:chOff x="9023278" y="3362528"/>
            <a:chExt cx="549667" cy="103167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2770FB9-A640-9143-89B5-B28CCBE711D4}"/>
                </a:ext>
              </a:extLst>
            </p:cNvPr>
            <p:cNvSpPr/>
            <p:nvPr/>
          </p:nvSpPr>
          <p:spPr>
            <a:xfrm>
              <a:off x="9109535" y="3362528"/>
              <a:ext cx="45719" cy="10316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30E375-0649-0E4E-B351-97C9F821CFF0}"/>
                </a:ext>
              </a:extLst>
            </p:cNvPr>
            <p:cNvSpPr/>
            <p:nvPr/>
          </p:nvSpPr>
          <p:spPr>
            <a:xfrm>
              <a:off x="9273181" y="3362528"/>
              <a:ext cx="45719" cy="10316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B6F518-FBA0-E24B-AD55-EB78D3F470A1}"/>
                </a:ext>
              </a:extLst>
            </p:cNvPr>
            <p:cNvSpPr/>
            <p:nvPr/>
          </p:nvSpPr>
          <p:spPr>
            <a:xfrm>
              <a:off x="9436828" y="3362528"/>
              <a:ext cx="45719" cy="10316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F34AD9-4B09-ED4E-BA8D-25440181E6D8}"/>
                </a:ext>
              </a:extLst>
            </p:cNvPr>
            <p:cNvSpPr/>
            <p:nvPr/>
          </p:nvSpPr>
          <p:spPr>
            <a:xfrm>
              <a:off x="9023278" y="3663274"/>
              <a:ext cx="549667" cy="43738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8A6D4BF-FF4D-E54F-8235-CFE477C38D70}"/>
              </a:ext>
            </a:extLst>
          </p:cNvPr>
          <p:cNvSpPr txBox="1"/>
          <p:nvPr/>
        </p:nvSpPr>
        <p:spPr>
          <a:xfrm>
            <a:off x="9909277" y="2394614"/>
            <a:ext cx="178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DM Sans" pitchFamily="2" charset="77"/>
              </a:rPr>
              <a:t>RL-CSM</a:t>
            </a:r>
            <a:r>
              <a:rPr lang="zh-CN" altLang="en-US" sz="2400" dirty="0">
                <a:latin typeface="DM Sans" pitchFamily="2" charset="77"/>
              </a:rPr>
              <a:t> </a:t>
            </a:r>
            <a:r>
              <a:rPr lang="en-US" altLang="zh-CN" sz="2400" dirty="0">
                <a:latin typeface="DM Sans" pitchFamily="2" charset="77"/>
              </a:rPr>
              <a:t>Agent</a:t>
            </a:r>
            <a:endParaRPr lang="en-US" sz="2400" dirty="0">
              <a:latin typeface="DM Sans" pitchFamily="2" charset="77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A2FFE0-84FD-F744-B21F-5A0C4A00D274}"/>
              </a:ext>
            </a:extLst>
          </p:cNvPr>
          <p:cNvCxnSpPr>
            <a:cxnSpLocks/>
          </p:cNvCxnSpPr>
          <p:nvPr/>
        </p:nvCxnSpPr>
        <p:spPr>
          <a:xfrm flipV="1">
            <a:off x="7481134" y="969575"/>
            <a:ext cx="1" cy="116878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F35FF95-5B2A-BC4E-BADD-E35927BE950D}"/>
              </a:ext>
            </a:extLst>
          </p:cNvPr>
          <p:cNvCxnSpPr>
            <a:cxnSpLocks/>
          </p:cNvCxnSpPr>
          <p:nvPr/>
        </p:nvCxnSpPr>
        <p:spPr>
          <a:xfrm>
            <a:off x="7476597" y="1229983"/>
            <a:ext cx="226915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68D60C-EC53-9244-B8D3-134FE70F504F}"/>
              </a:ext>
            </a:extLst>
          </p:cNvPr>
          <p:cNvCxnSpPr>
            <a:cxnSpLocks/>
          </p:cNvCxnSpPr>
          <p:nvPr/>
        </p:nvCxnSpPr>
        <p:spPr>
          <a:xfrm>
            <a:off x="7476597" y="1721951"/>
            <a:ext cx="19896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A711C0-ABAD-C045-B0BB-F4CA9105AD9E}"/>
              </a:ext>
            </a:extLst>
          </p:cNvPr>
          <p:cNvCxnSpPr>
            <a:cxnSpLocks/>
          </p:cNvCxnSpPr>
          <p:nvPr/>
        </p:nvCxnSpPr>
        <p:spPr>
          <a:xfrm>
            <a:off x="9745755" y="1229983"/>
            <a:ext cx="0" cy="1082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6ABE284-BD4E-2D45-804F-FC9E5EAAAC04}"/>
              </a:ext>
            </a:extLst>
          </p:cNvPr>
          <p:cNvCxnSpPr>
            <a:cxnSpLocks/>
          </p:cNvCxnSpPr>
          <p:nvPr/>
        </p:nvCxnSpPr>
        <p:spPr>
          <a:xfrm>
            <a:off x="9466275" y="1721951"/>
            <a:ext cx="0" cy="5967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B6DE95-A294-2D45-8CDB-531984347A30}"/>
                  </a:ext>
                </a:extLst>
              </p:cNvPr>
              <p:cNvSpPr txBox="1"/>
              <p:nvPr/>
            </p:nvSpPr>
            <p:spPr>
              <a:xfrm>
                <a:off x="7882166" y="738082"/>
                <a:ext cx="17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State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B6DE95-A294-2D45-8CDB-53198434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66" y="738082"/>
                <a:ext cx="1781504" cy="461665"/>
              </a:xfrm>
              <a:prstGeom prst="rect">
                <a:avLst/>
              </a:prstGeom>
              <a:blipFill>
                <a:blip r:embed="rId5"/>
                <a:stretch>
                  <a:fillRect l="-567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407C770-23AA-7D48-B5AA-549C2C232F13}"/>
                  </a:ext>
                </a:extLst>
              </p:cNvPr>
              <p:cNvSpPr txBox="1"/>
              <p:nvPr/>
            </p:nvSpPr>
            <p:spPr>
              <a:xfrm>
                <a:off x="7780639" y="1278363"/>
                <a:ext cx="2273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Reward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407C770-23AA-7D48-B5AA-549C2C232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39" y="1278363"/>
                <a:ext cx="2273043" cy="461665"/>
              </a:xfrm>
              <a:prstGeom prst="rect">
                <a:avLst/>
              </a:prstGeom>
              <a:blipFill>
                <a:blip r:embed="rId6"/>
                <a:stretch>
                  <a:fillRect l="-388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A3CB502-5FB1-D346-82D2-192E9CE113F4}"/>
              </a:ext>
            </a:extLst>
          </p:cNvPr>
          <p:cNvGrpSpPr/>
          <p:nvPr/>
        </p:nvGrpSpPr>
        <p:grpSpPr>
          <a:xfrm>
            <a:off x="1392647" y="4369415"/>
            <a:ext cx="3281015" cy="1291931"/>
            <a:chOff x="1398384" y="4190114"/>
            <a:chExt cx="3281015" cy="12919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5D2F57-8375-E44C-BAEC-7C94BF455D26}"/>
                </a:ext>
              </a:extLst>
            </p:cNvPr>
            <p:cNvSpPr/>
            <p:nvPr/>
          </p:nvSpPr>
          <p:spPr>
            <a:xfrm>
              <a:off x="1398384" y="4190114"/>
              <a:ext cx="3158405" cy="1291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7" name="Content Placeholder 3">
                  <a:extLst>
                    <a:ext uri="{FF2B5EF4-FFF2-40B4-BE49-F238E27FC236}">
                      <a16:creationId xmlns:a16="http://schemas.microsoft.com/office/drawing/2014/main" id="{E0FF068D-CE5C-FC4A-8C25-027DFA529D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67402600"/>
                    </p:ext>
                  </p:extLst>
                </p:nvPr>
              </p:nvGraphicFramePr>
              <p:xfrm>
                <a:off x="1565705" y="4797290"/>
                <a:ext cx="526402" cy="365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26402">
                        <a:extLst>
                          <a:ext uri="{9D8B030D-6E8A-4147-A177-3AD203B41FA5}">
                            <a16:colId xmlns:a16="http://schemas.microsoft.com/office/drawing/2014/main" val="3670295037"/>
                          </a:ext>
                        </a:extLst>
                      </a:gridCol>
                    </a:tblGrid>
                    <a:tr h="278797">
                      <a:tc>
                        <a:txBody>
                          <a:bodyPr/>
                          <a:lstStyle/>
                          <a:p>
                            <a:endParaRPr lang="en-US" dirty="0">
                              <a:ln>
                                <a:solidFill>
                                  <a:schemeClr val="tx1"/>
                                </a:solidFill>
                              </a:ln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79545313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47" name="Content Placeholder 3">
                  <a:extLst>
                    <a:ext uri="{FF2B5EF4-FFF2-40B4-BE49-F238E27FC236}">
                      <a16:creationId xmlns:a16="http://schemas.microsoft.com/office/drawing/2014/main" id="{E0FF068D-CE5C-FC4A-8C25-027DFA529D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67402600"/>
                    </p:ext>
                  </p:extLst>
                </p:nvPr>
              </p:nvGraphicFramePr>
              <p:xfrm>
                <a:off x="1565705" y="4797290"/>
                <a:ext cx="526402" cy="365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26402">
                        <a:extLst>
                          <a:ext uri="{9D8B030D-6E8A-4147-A177-3AD203B41FA5}">
                            <a16:colId xmlns:a16="http://schemas.microsoft.com/office/drawing/2014/main" val="3670295037"/>
                          </a:ext>
                        </a:extLst>
                      </a:gridCol>
                    </a:tblGrid>
                    <a:tr h="278797">
                      <a:tc>
                        <a:txBody>
                          <a:bodyPr/>
                          <a:lstStyle/>
                          <a:p>
                            <a:endParaRPr lang="en-US" dirty="0">
                              <a:ln>
                                <a:solidFill>
                                  <a:schemeClr val="tx1"/>
                                </a:solidFill>
                              </a:ln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7954531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0" name="Content Placeholder 3">
                  <a:extLst>
                    <a:ext uri="{FF2B5EF4-FFF2-40B4-BE49-F238E27FC236}">
                      <a16:creationId xmlns:a16="http://schemas.microsoft.com/office/drawing/2014/main" id="{6773FDB8-DE28-274C-98A3-2C753285852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04825540"/>
                    </p:ext>
                  </p:extLst>
                </p:nvPr>
              </p:nvGraphicFramePr>
              <p:xfrm>
                <a:off x="1565705" y="4371778"/>
                <a:ext cx="526402" cy="365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26402">
                        <a:extLst>
                          <a:ext uri="{9D8B030D-6E8A-4147-A177-3AD203B41FA5}">
                            <a16:colId xmlns:a16="http://schemas.microsoft.com/office/drawing/2014/main" val="861605412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endParaRPr lang="en-US" dirty="0">
                              <a:ln>
                                <a:solidFill>
                                  <a:schemeClr val="tx1"/>
                                </a:solidFill>
                              </a:ln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79545313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50" name="Content Placeholder 3">
                  <a:extLst>
                    <a:ext uri="{FF2B5EF4-FFF2-40B4-BE49-F238E27FC236}">
                      <a16:creationId xmlns:a16="http://schemas.microsoft.com/office/drawing/2014/main" id="{6773FDB8-DE28-274C-98A3-2C753285852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04825540"/>
                    </p:ext>
                  </p:extLst>
                </p:nvPr>
              </p:nvGraphicFramePr>
              <p:xfrm>
                <a:off x="1565705" y="4371778"/>
                <a:ext cx="526402" cy="365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26402">
                        <a:extLst>
                          <a:ext uri="{9D8B030D-6E8A-4147-A177-3AD203B41FA5}">
                            <a16:colId xmlns:a16="http://schemas.microsoft.com/office/drawing/2014/main" val="861605412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endParaRPr lang="en-US" dirty="0">
                              <a:ln>
                                <a:solidFill>
                                  <a:schemeClr val="tx1"/>
                                </a:solidFill>
                              </a:ln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7954531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2B26CD-AACA-A644-B82E-FE36A38537A8}"/>
                    </a:ext>
                  </a:extLst>
                </p:cNvPr>
                <p:cNvSpPr txBox="1"/>
                <p:nvPr/>
              </p:nvSpPr>
              <p:spPr>
                <a:xfrm>
                  <a:off x="2214673" y="4412899"/>
                  <a:ext cx="24647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DM Sans" pitchFamily="2" charset="77"/>
                    </a:rPr>
                    <a:t>Space</a:t>
                  </a:r>
                  <a:r>
                    <a:rPr lang="zh-CN" altLang="en-US" sz="1400" dirty="0">
                      <a:latin typeface="DM Sans" pitchFamily="2" charset="77"/>
                    </a:rPr>
                    <a:t> </a:t>
                  </a:r>
                  <a:r>
                    <a:rPr lang="en-US" altLang="zh-CN" sz="1400" dirty="0">
                      <a:latin typeface="DM Sans" pitchFamily="2" charset="77"/>
                    </a:rPr>
                    <a:t>for</a:t>
                  </a:r>
                  <a:r>
                    <a:rPr lang="zh-CN" altLang="en-US" sz="1400" dirty="0">
                      <a:latin typeface="DM Sans" pitchFamily="2" charset="77"/>
                    </a:rPr>
                    <a:t> </a:t>
                  </a:r>
                  <a:r>
                    <a:rPr lang="en-US" altLang="zh-CN" sz="1400" dirty="0">
                      <a:latin typeface="DM Sans" pitchFamily="2" charset="77"/>
                    </a:rPr>
                    <a:t>vehicle</a:t>
                  </a:r>
                  <a:r>
                    <a:rPr lang="zh-CN" altLang="en-US" sz="1400" dirty="0">
                      <a:latin typeface="DM Sans" pitchFamily="2" charset="77"/>
                    </a:rPr>
                    <a:t> </a:t>
                  </a:r>
                  <a:r>
                    <a:rPr lang="en-US" altLang="zh-CN" sz="1400" dirty="0">
                      <a:latin typeface="DM Sans" pitchFamily="2" charset="77"/>
                    </a:rPr>
                    <a:t>type</a:t>
                  </a:r>
                  <a:r>
                    <a:rPr lang="zh-CN" altLang="en-US" sz="1400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400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2B26CD-AACA-A644-B82E-FE36A3853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673" y="4412899"/>
                  <a:ext cx="246472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10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374F00-8F97-9A4A-950A-99F11EEAD577}"/>
                    </a:ext>
                  </a:extLst>
                </p:cNvPr>
                <p:cNvSpPr txBox="1"/>
                <p:nvPr/>
              </p:nvSpPr>
              <p:spPr>
                <a:xfrm>
                  <a:off x="2214673" y="4826281"/>
                  <a:ext cx="24647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DM Sans" pitchFamily="2" charset="77"/>
                    </a:rPr>
                    <a:t>Space</a:t>
                  </a:r>
                  <a:r>
                    <a:rPr lang="zh-CN" altLang="en-US" sz="1400" dirty="0">
                      <a:latin typeface="DM Sans" pitchFamily="2" charset="77"/>
                    </a:rPr>
                    <a:t> </a:t>
                  </a:r>
                  <a:r>
                    <a:rPr lang="en-US" altLang="zh-CN" sz="1400" dirty="0">
                      <a:latin typeface="DM Sans" pitchFamily="2" charset="77"/>
                    </a:rPr>
                    <a:t>for</a:t>
                  </a:r>
                  <a:r>
                    <a:rPr lang="zh-CN" altLang="en-US" sz="1400" dirty="0">
                      <a:latin typeface="DM Sans" pitchFamily="2" charset="77"/>
                    </a:rPr>
                    <a:t> </a:t>
                  </a:r>
                  <a:r>
                    <a:rPr lang="en-US" altLang="zh-CN" sz="1400" dirty="0">
                      <a:latin typeface="DM Sans" pitchFamily="2" charset="77"/>
                    </a:rPr>
                    <a:t>vehicle</a:t>
                  </a:r>
                  <a:r>
                    <a:rPr lang="zh-CN" altLang="en-US" sz="1400" dirty="0">
                      <a:latin typeface="DM Sans" pitchFamily="2" charset="77"/>
                    </a:rPr>
                    <a:t> </a:t>
                  </a:r>
                  <a:r>
                    <a:rPr lang="en-US" altLang="zh-CN" sz="1400" dirty="0">
                      <a:latin typeface="DM Sans" pitchFamily="2" charset="77"/>
                    </a:rPr>
                    <a:t>type</a:t>
                  </a:r>
                  <a:r>
                    <a:rPr lang="zh-CN" altLang="en-US" sz="1400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1400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374F00-8F97-9A4A-950A-99F11EEAD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673" y="4826281"/>
                  <a:ext cx="246472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510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20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DM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syin1</dc:creator>
  <cp:lastModifiedBy>syin1</cp:lastModifiedBy>
  <cp:revision>13</cp:revision>
  <dcterms:created xsi:type="dcterms:W3CDTF">2021-07-31T20:24:27Z</dcterms:created>
  <dcterms:modified xsi:type="dcterms:W3CDTF">2021-08-01T06:25:06Z</dcterms:modified>
</cp:coreProperties>
</file>