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CB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>
        <p:scale>
          <a:sx n="108" d="100"/>
          <a:sy n="108" d="100"/>
        </p:scale>
        <p:origin x="18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AC91-C650-374E-88EA-28B2E7C4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D8E6-F0F8-E74B-816F-4F1440A7D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2CD9-252F-5541-8AC3-4D0C7446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BC46-EAF4-CD46-AD30-B2F051F3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956F-CF7D-0C46-9E6A-D81E26F6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6FB-0CC2-2545-90E0-F01EA5F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0BA32-0E8E-034F-B6B3-9B81887B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0794-338B-A042-BA20-36BFDB9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6F3C-7069-954F-B3C4-A72555B7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5E12-CD0E-344C-A114-D663A14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75F6-529F-6049-B8E7-D7FA25502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0550E-503C-5B41-A881-33E0F6B8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D461-47F8-9749-B718-2C0A359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DFC8D-5B1B-D04B-9394-DAC16E3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DF5B-FB99-3943-9403-3F443B68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6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1F6-AEFF-C843-B733-9F85D0CF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8A76-AFAE-FC44-9147-700548EF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E6ED-D7DB-484A-9F9B-736DF9B1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6239-3E1C-4243-836D-4644786B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7701-9115-B64C-A3C1-660FD10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C2EB-06C7-9E4E-8AD7-3A8A1FB0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DB89-3DFF-FE4D-9A8B-8FF1F370E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8488-9A70-AF40-8762-C8A9134F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4433-33B6-1F42-AABD-D1DBAA21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7C16-7E10-D244-8A16-AB1C695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1BB2-9250-7C47-83D0-CF2EBD6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D561-A560-7448-9D01-0A90CC700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D0D9E-617E-914F-BD31-DEDC50E4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DF1E-3ADD-A344-86DC-73EB4770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AD46-0950-C848-8D65-ED95647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DBF2-4288-2545-BB78-3403C6F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BD1-FDEF-CC47-B5B8-CC3071A96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405AF-006C-6E4B-B9BD-66E387AC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0E69F-5E37-A344-82FE-60B486F5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CD81D-184F-324D-AFAD-AF675770E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DF91-53BA-CC43-A973-9CD6CB78D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A220B-48CA-B74C-BD77-018815B8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34238-E639-674F-9381-448C8BF2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31613-C9F7-E441-AAC1-82751F11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3984-BD2E-3E45-9399-CD121E3D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A938-92D6-9B46-A98F-0FF307B6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A211E-0912-E64A-8E99-7474DEA7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FA47A-67C4-6440-9025-B3B315F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B733-3107-9E48-89E1-7A0A03C3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CE19-FE98-B34A-9C35-DC1E8BBC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7570-8C39-A64E-8B5E-E5D970CF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016-3043-4E45-9392-3389CFE5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348-BA3E-EE46-9268-8B5AFEF6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19F20-67D4-A244-A16A-80080E65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A760-9BF6-4742-BD8E-59D493C8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B1A4-B706-8A41-9493-13B1AEFA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4F74-8062-BD48-9AA8-0467891E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EA5-6448-4F48-8297-74B3A9D9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343D7-1D93-C945-8F6F-AE3F8572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36D2D-05E5-194E-9387-E1CD4059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8291-7248-EA4B-8B4F-C12A0264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0DFCB-927F-9E4A-9918-9089815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DD42-A506-2943-9AB5-18C08B86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5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ED2EF-4C48-804C-841A-4DC9146B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7FFB-54BB-3B4B-8340-B11442CB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6846-9BB9-8442-8D3E-51852192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E5ED-7A2F-CB49-9CB6-5CBB2F94BCE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BA79-2B73-CC48-B95E-E09D25221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4700-3C2C-6549-A026-82DF6A21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C901-52F6-3D45-99E2-9259AAFF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5E1E590-DBC2-9245-A07D-475B794C8598}"/>
              </a:ext>
            </a:extLst>
          </p:cNvPr>
          <p:cNvSpPr/>
          <p:nvPr/>
        </p:nvSpPr>
        <p:spPr>
          <a:xfrm>
            <a:off x="384208" y="849092"/>
            <a:ext cx="6581012" cy="5671443"/>
          </a:xfrm>
          <a:prstGeom prst="rect">
            <a:avLst/>
          </a:prstGeom>
          <a:solidFill>
            <a:srgbClr val="7CBC7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72711A-B10E-DC40-83FB-7D811BE479BB}"/>
              </a:ext>
            </a:extLst>
          </p:cNvPr>
          <p:cNvSpPr/>
          <p:nvPr/>
        </p:nvSpPr>
        <p:spPr>
          <a:xfrm>
            <a:off x="384208" y="5471008"/>
            <a:ext cx="658101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61CD0-2FDD-0E45-AAD4-163470FD7A87}"/>
              </a:ext>
            </a:extLst>
          </p:cNvPr>
          <p:cNvSpPr txBox="1"/>
          <p:nvPr/>
        </p:nvSpPr>
        <p:spPr>
          <a:xfrm>
            <a:off x="2805834" y="351748"/>
            <a:ext cx="21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DM Sans" pitchFamily="2" charset="77"/>
              </a:rPr>
              <a:t>Environment</a:t>
            </a:r>
            <a:endParaRPr lang="en-US" sz="2400" dirty="0">
              <a:latin typeface="DM Sans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/>
              <p:nvPr/>
            </p:nvSpPr>
            <p:spPr>
              <a:xfrm>
                <a:off x="7572150" y="5878267"/>
                <a:ext cx="3207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DM Sans" pitchFamily="2" charset="77"/>
                  </a:rPr>
                  <a:t>Action</a:t>
                </a:r>
                <a:r>
                  <a:rPr lang="zh-CN" altLang="en-US" sz="2400" dirty="0">
                    <a:latin typeface="DM Sans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US" sz="2400" dirty="0">
                  <a:latin typeface="DM Sans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9256C8-EEC6-104F-892C-D48F4A7C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50" y="5878267"/>
                <a:ext cx="3207092" cy="461665"/>
              </a:xfrm>
              <a:prstGeom prst="rect">
                <a:avLst/>
              </a:prstGeom>
              <a:blipFill>
                <a:blip r:embed="rId4"/>
                <a:stretch>
                  <a:fillRect l="-31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4F460E-1771-1246-85BF-4C4151E3F329}"/>
              </a:ext>
            </a:extLst>
          </p:cNvPr>
          <p:cNvGrpSpPr/>
          <p:nvPr/>
        </p:nvGrpSpPr>
        <p:grpSpPr>
          <a:xfrm>
            <a:off x="7024157" y="5471008"/>
            <a:ext cx="3777412" cy="325933"/>
            <a:chOff x="6994940" y="5391079"/>
            <a:chExt cx="3777412" cy="325933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AC8DA1-885F-9841-A92E-12A24A024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4940" y="5717012"/>
              <a:ext cx="37774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55B5A16-48CF-CC4B-B4A0-B771E87C5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352" y="5391079"/>
              <a:ext cx="0" cy="325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6A9FBA-AE2A-7C4A-9E6E-C8DFB86CC431}"/>
              </a:ext>
            </a:extLst>
          </p:cNvPr>
          <p:cNvGrpSpPr/>
          <p:nvPr/>
        </p:nvGrpSpPr>
        <p:grpSpPr>
          <a:xfrm>
            <a:off x="10483620" y="3844309"/>
            <a:ext cx="549667" cy="1031670"/>
            <a:chOff x="9023278" y="3362528"/>
            <a:chExt cx="549667" cy="103167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770FB9-A640-9143-89B5-B28CCBE711D4}"/>
                </a:ext>
              </a:extLst>
            </p:cNvPr>
            <p:cNvSpPr/>
            <p:nvPr/>
          </p:nvSpPr>
          <p:spPr>
            <a:xfrm>
              <a:off x="9109535" y="3362528"/>
              <a:ext cx="45719" cy="103167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30E375-0649-0E4E-B351-97C9F821CFF0}"/>
                </a:ext>
              </a:extLst>
            </p:cNvPr>
            <p:cNvSpPr/>
            <p:nvPr/>
          </p:nvSpPr>
          <p:spPr>
            <a:xfrm>
              <a:off x="9273181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B6F518-FBA0-E24B-AD55-EB78D3F470A1}"/>
                </a:ext>
              </a:extLst>
            </p:cNvPr>
            <p:cNvSpPr/>
            <p:nvPr/>
          </p:nvSpPr>
          <p:spPr>
            <a:xfrm>
              <a:off x="9436828" y="3362528"/>
              <a:ext cx="45719" cy="10316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F34AD9-4B09-ED4E-BA8D-25440181E6D8}"/>
                </a:ext>
              </a:extLst>
            </p:cNvPr>
            <p:cNvSpPr/>
            <p:nvPr/>
          </p:nvSpPr>
          <p:spPr>
            <a:xfrm>
              <a:off x="9023278" y="3663274"/>
              <a:ext cx="549667" cy="43738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8A6D4BF-FF4D-E54F-8235-CFE477C38D70}"/>
              </a:ext>
            </a:extLst>
          </p:cNvPr>
          <p:cNvSpPr txBox="1"/>
          <p:nvPr/>
        </p:nvSpPr>
        <p:spPr>
          <a:xfrm>
            <a:off x="9265131" y="4997472"/>
            <a:ext cx="307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M Sans" pitchFamily="2" charset="77"/>
              </a:rPr>
              <a:t>RL</a:t>
            </a:r>
            <a:r>
              <a:rPr lang="zh-CN" altLang="en-US" sz="2400" dirty="0">
                <a:latin typeface="DM Sans" pitchFamily="2" charset="77"/>
              </a:rPr>
              <a:t> </a:t>
            </a:r>
            <a:r>
              <a:rPr lang="en-US" altLang="zh-CN" sz="2400" dirty="0">
                <a:latin typeface="DM Sans" pitchFamily="2" charset="77"/>
              </a:rPr>
              <a:t>agent</a:t>
            </a:r>
            <a:endParaRPr lang="en-US" sz="2400" dirty="0">
              <a:latin typeface="DM Sans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D32DE0-5427-F342-A06C-4E363AF0FBE9}"/>
              </a:ext>
            </a:extLst>
          </p:cNvPr>
          <p:cNvGrpSpPr/>
          <p:nvPr/>
        </p:nvGrpSpPr>
        <p:grpSpPr>
          <a:xfrm>
            <a:off x="7001333" y="2073264"/>
            <a:ext cx="4176359" cy="1714164"/>
            <a:chOff x="7001333" y="1269701"/>
            <a:chExt cx="4176359" cy="17141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1B8E58F-5E6F-F047-A455-DFA502D533F2}"/>
                    </a:ext>
                  </a:extLst>
                </p:cNvPr>
                <p:cNvSpPr txBox="1"/>
                <p:nvPr/>
              </p:nvSpPr>
              <p:spPr>
                <a:xfrm>
                  <a:off x="7024157" y="1269701"/>
                  <a:ext cx="17815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DM Sans" pitchFamily="2" charset="77"/>
                    </a:rPr>
                    <a:t>State</a:t>
                  </a:r>
                  <a:r>
                    <a:rPr lang="zh-CN" altLang="en-US" sz="2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2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1B8E58F-5E6F-F047-A455-DFA502D53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157" y="1269701"/>
                  <a:ext cx="178150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930" t="-1081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E8EDC8-122D-FE4F-9FCD-3EDDE590B181}"/>
                    </a:ext>
                  </a:extLst>
                </p:cNvPr>
                <p:cNvSpPr txBox="1"/>
                <p:nvPr/>
              </p:nvSpPr>
              <p:spPr>
                <a:xfrm>
                  <a:off x="7001333" y="2522200"/>
                  <a:ext cx="2273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DM Sans" pitchFamily="2" charset="77"/>
                    </a:rPr>
                    <a:t>Reward</a:t>
                  </a:r>
                  <a:r>
                    <a:rPr lang="zh-CN" altLang="en-US" sz="2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endParaRPr lang="en-US" sz="2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E8EDC8-122D-FE4F-9FCD-3EDDE590B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333" y="2522200"/>
                  <a:ext cx="227304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444" t="-13514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AA61CC-E917-514B-9323-50DF3A627F5B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57" y="1783943"/>
              <a:ext cx="15764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BEF1CE-F475-2049-BDB4-6C8E67AC85C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57" y="2275911"/>
              <a:ext cx="15764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2A2FFE0-84FD-F744-B21F-5A0C4A00D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5144" y="1523535"/>
              <a:ext cx="1" cy="116878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35FF95-5B2A-BC4E-BADD-E35927BE950D}"/>
                </a:ext>
              </a:extLst>
            </p:cNvPr>
            <p:cNvCxnSpPr>
              <a:cxnSpLocks/>
            </p:cNvCxnSpPr>
            <p:nvPr/>
          </p:nvCxnSpPr>
          <p:spPr>
            <a:xfrm>
              <a:off x="8600607" y="1783943"/>
              <a:ext cx="2269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68D60C-EC53-9244-B8D3-134FE70F504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607" y="2275911"/>
              <a:ext cx="19896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A711C0-ABAD-C045-B0BB-F4CA9105AD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69765" y="1783943"/>
              <a:ext cx="0" cy="1082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ABE284-BD4E-2D45-804F-FC9E5EA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285" y="2275911"/>
              <a:ext cx="0" cy="5967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7B6DE95-A294-2D45-8CDB-531984347A30}"/>
                    </a:ext>
                  </a:extLst>
                </p:cNvPr>
                <p:cNvSpPr txBox="1"/>
                <p:nvPr/>
              </p:nvSpPr>
              <p:spPr>
                <a:xfrm>
                  <a:off x="9006176" y="1292042"/>
                  <a:ext cx="17815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DM Sans" pitchFamily="2" charset="77"/>
                    </a:rPr>
                    <a:t>State</a:t>
                  </a:r>
                  <a:r>
                    <a:rPr lang="zh-CN" altLang="en-US" sz="2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sz="2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97B6DE95-A294-2D45-8CDB-531984347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6176" y="1292042"/>
                  <a:ext cx="178150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930" t="-1081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407C770-23AA-7D48-B5AA-549C2C232F13}"/>
                    </a:ext>
                  </a:extLst>
                </p:cNvPr>
                <p:cNvSpPr txBox="1"/>
                <p:nvPr/>
              </p:nvSpPr>
              <p:spPr>
                <a:xfrm>
                  <a:off x="8904649" y="1832323"/>
                  <a:ext cx="2273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DM Sans" pitchFamily="2" charset="77"/>
                    </a:rPr>
                    <a:t>Reward</a:t>
                  </a:r>
                  <a:r>
                    <a:rPr lang="zh-CN" altLang="en-US" sz="2400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US" sz="2400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407C770-23AA-7D48-B5AA-549C2C232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649" y="1832323"/>
                  <a:ext cx="227304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444" t="-1081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5CEC136-7FC0-3D4B-AFFB-EFCBA11EAC22}"/>
              </a:ext>
            </a:extLst>
          </p:cNvPr>
          <p:cNvSpPr/>
          <p:nvPr/>
        </p:nvSpPr>
        <p:spPr>
          <a:xfrm rot="5400000">
            <a:off x="-1329179" y="3568702"/>
            <a:ext cx="5671443" cy="23222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0A6DA6-DFD6-D846-816E-4F488C4FF183}"/>
              </a:ext>
            </a:extLst>
          </p:cNvPr>
          <p:cNvSpPr/>
          <p:nvPr/>
        </p:nvSpPr>
        <p:spPr>
          <a:xfrm rot="5400000">
            <a:off x="3176682" y="3568703"/>
            <a:ext cx="5671441" cy="23222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555BB-AB32-E541-BFF5-AF745E56FC31}"/>
              </a:ext>
            </a:extLst>
          </p:cNvPr>
          <p:cNvSpPr/>
          <p:nvPr/>
        </p:nvSpPr>
        <p:spPr>
          <a:xfrm>
            <a:off x="384207" y="1731366"/>
            <a:ext cx="6581011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3">
            <a:extLst>
              <a:ext uri="{FF2B5EF4-FFF2-40B4-BE49-F238E27FC236}">
                <a16:creationId xmlns:a16="http://schemas.microsoft.com/office/drawing/2014/main" id="{B3634FD4-382F-BA40-9AAD-EE63329AC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384889"/>
              </p:ext>
            </p:extLst>
          </p:nvPr>
        </p:nvGraphicFramePr>
        <p:xfrm>
          <a:off x="2990518" y="1966007"/>
          <a:ext cx="1784436" cy="20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06">
                  <a:extLst>
                    <a:ext uri="{9D8B030D-6E8A-4147-A177-3AD203B41FA5}">
                      <a16:colId xmlns:a16="http://schemas.microsoft.com/office/drawing/2014/main" val="861605412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908470867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2687556636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1710397252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3153227311"/>
                    </a:ext>
                  </a:extLst>
                </a:gridCol>
                <a:gridCol w="297406">
                  <a:extLst>
                    <a:ext uri="{9D8B030D-6E8A-4147-A177-3AD203B41FA5}">
                      <a16:colId xmlns:a16="http://schemas.microsoft.com/office/drawing/2014/main" val="3670295037"/>
                    </a:ext>
                  </a:extLst>
                </a:gridCol>
              </a:tblGrid>
              <a:tr h="208741"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51723" marR="51723" marT="25861" marB="258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4531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E565C0E-EE5A-B046-9B36-DA6DAE5B4C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820772" y="3475710"/>
            <a:ext cx="1828800" cy="24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39F9A-591E-A64A-8FE4-E2133C1B0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891493" y="3420969"/>
            <a:ext cx="1828800" cy="228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0E76D74-AE17-3C4D-9D07-4B1BE67C5264}"/>
              </a:ext>
            </a:extLst>
          </p:cNvPr>
          <p:cNvGrpSpPr/>
          <p:nvPr/>
        </p:nvGrpSpPr>
        <p:grpSpPr>
          <a:xfrm>
            <a:off x="2743993" y="5253689"/>
            <a:ext cx="1784436" cy="208741"/>
            <a:chOff x="2743993" y="5047793"/>
            <a:chExt cx="1784436" cy="208741"/>
          </a:xfrm>
        </p:grpSpPr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5DE39817-FAE1-8C47-863A-EAD8BDC2C0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97382810"/>
                </p:ext>
              </p:extLst>
            </p:nvPr>
          </p:nvGraphicFramePr>
          <p:xfrm>
            <a:off x="2743993" y="5047793"/>
            <a:ext cx="1784436" cy="20874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97406">
                    <a:extLst>
                      <a:ext uri="{9D8B030D-6E8A-4147-A177-3AD203B41FA5}">
                        <a16:colId xmlns:a16="http://schemas.microsoft.com/office/drawing/2014/main" val="861605412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908470867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2687556636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1710397252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3153227311"/>
                      </a:ext>
                    </a:extLst>
                  </a:gridCol>
                  <a:gridCol w="297406">
                    <a:extLst>
                      <a:ext uri="{9D8B030D-6E8A-4147-A177-3AD203B41FA5}">
                        <a16:colId xmlns:a16="http://schemas.microsoft.com/office/drawing/2014/main" val="3670295037"/>
                      </a:ext>
                    </a:extLst>
                  </a:gridCol>
                </a:tblGrid>
                <a:tr h="208741"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>
                          <a:ln>
                            <a:solidFill>
                              <a:schemeClr val="tx1"/>
                            </a:solidFill>
                          </a:ln>
                        </a:endParaRPr>
                      </a:p>
                    </a:txBody>
                    <a:tcPr marL="51723" marR="51723" marT="25861" marB="25861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979545313"/>
                    </a:ext>
                  </a:extLst>
                </a:tr>
              </a:tbl>
            </a:graphicData>
          </a:graphic>
        </p:graphicFrame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2A80050-29C2-D447-9AFD-2C53A7CC569F}"/>
                </a:ext>
              </a:extLst>
            </p:cNvPr>
            <p:cNvSpPr/>
            <p:nvPr/>
          </p:nvSpPr>
          <p:spPr>
            <a:xfrm rot="16200000">
              <a:off x="3130906" y="5054440"/>
              <a:ext cx="108315" cy="200384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5AA5A8BD-079E-1546-9636-5E15C548EEDD}"/>
                </a:ext>
              </a:extLst>
            </p:cNvPr>
            <p:cNvSpPr/>
            <p:nvPr/>
          </p:nvSpPr>
          <p:spPr>
            <a:xfrm rot="16200000">
              <a:off x="4320830" y="5062811"/>
              <a:ext cx="108315" cy="20038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riangle 62">
            <a:extLst>
              <a:ext uri="{FF2B5EF4-FFF2-40B4-BE49-F238E27FC236}">
                <a16:creationId xmlns:a16="http://schemas.microsoft.com/office/drawing/2014/main" id="{0B732E63-8822-1640-87D7-964102360070}"/>
              </a:ext>
            </a:extLst>
          </p:cNvPr>
          <p:cNvSpPr/>
          <p:nvPr/>
        </p:nvSpPr>
        <p:spPr>
          <a:xfrm>
            <a:off x="1678070" y="3643928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E0159BAD-1A22-6E4D-BBDE-9E2F4F4EAC77}"/>
              </a:ext>
            </a:extLst>
          </p:cNvPr>
          <p:cNvSpPr/>
          <p:nvPr/>
        </p:nvSpPr>
        <p:spPr>
          <a:xfrm rot="5400000">
            <a:off x="2188591" y="1745085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B337D383-B95A-4B4C-98BA-521782079307}"/>
              </a:ext>
            </a:extLst>
          </p:cNvPr>
          <p:cNvSpPr/>
          <p:nvPr/>
        </p:nvSpPr>
        <p:spPr>
          <a:xfrm rot="10800000">
            <a:off x="5739784" y="388989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4BCBA851-FB3C-BD4E-859B-EE6A8F17C4D4}"/>
              </a:ext>
            </a:extLst>
          </p:cNvPr>
          <p:cNvSpPr/>
          <p:nvPr/>
        </p:nvSpPr>
        <p:spPr>
          <a:xfrm rot="10800000">
            <a:off x="5958245" y="540144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9630852F-4714-2140-A4A6-F13D2C893E38}"/>
              </a:ext>
            </a:extLst>
          </p:cNvPr>
          <p:cNvSpPr/>
          <p:nvPr/>
        </p:nvSpPr>
        <p:spPr>
          <a:xfrm rot="16200000">
            <a:off x="6279055" y="5491101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DDE9DE6-B4D6-2545-A7C8-9A14169C8847}"/>
              </a:ext>
            </a:extLst>
          </p:cNvPr>
          <p:cNvSpPr/>
          <p:nvPr/>
        </p:nvSpPr>
        <p:spPr>
          <a:xfrm rot="10800000">
            <a:off x="5741971" y="3596360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68126EEC-379F-3A48-A1D7-48EE1C51F503}"/>
              </a:ext>
            </a:extLst>
          </p:cNvPr>
          <p:cNvSpPr/>
          <p:nvPr/>
        </p:nvSpPr>
        <p:spPr>
          <a:xfrm rot="10800000">
            <a:off x="5954790" y="2981305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6690FEC-74DC-F54F-88BE-AC9FBE6917F9}"/>
              </a:ext>
            </a:extLst>
          </p:cNvPr>
          <p:cNvSpPr/>
          <p:nvPr/>
        </p:nvSpPr>
        <p:spPr>
          <a:xfrm>
            <a:off x="1452385" y="5908716"/>
            <a:ext cx="108315" cy="20038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BBC9E4-50F9-694F-959A-D2C733BA7353}"/>
              </a:ext>
            </a:extLst>
          </p:cNvPr>
          <p:cNvGrpSpPr/>
          <p:nvPr/>
        </p:nvGrpSpPr>
        <p:grpSpPr>
          <a:xfrm rot="5400000">
            <a:off x="1519422" y="3567135"/>
            <a:ext cx="908655" cy="683842"/>
            <a:chOff x="4852752" y="3578660"/>
            <a:chExt cx="908655" cy="683842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7177537-EFB8-8D45-A372-E4F50E8ED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073CE1-D90E-0249-A53A-777A1C7D9F02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29F972A-1324-CA48-BDAE-B485C99DF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94793-54F5-EA4A-A171-2C0F8309702B}"/>
              </a:ext>
            </a:extLst>
          </p:cNvPr>
          <p:cNvGrpSpPr/>
          <p:nvPr/>
        </p:nvGrpSpPr>
        <p:grpSpPr>
          <a:xfrm>
            <a:off x="3489953" y="4770694"/>
            <a:ext cx="908655" cy="683842"/>
            <a:chOff x="4852752" y="3578660"/>
            <a:chExt cx="908655" cy="68384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446D5B-D55C-7048-8A4A-8A292ECAF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19FB25-2AE5-734F-A186-E843C5B3AF6D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AEC88D-C6EF-7048-937C-4237CBC11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63EC33-FDCD-6141-BB82-8CA855C09F37}"/>
              </a:ext>
            </a:extLst>
          </p:cNvPr>
          <p:cNvGrpSpPr/>
          <p:nvPr/>
        </p:nvGrpSpPr>
        <p:grpSpPr>
          <a:xfrm rot="10800000">
            <a:off x="4019973" y="1966171"/>
            <a:ext cx="908655" cy="683842"/>
            <a:chOff x="4852752" y="3578660"/>
            <a:chExt cx="908655" cy="683842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E734DB-F99B-2344-BA24-685398DD5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185D70-84C8-364F-896A-36EE41E42D56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5523AC-1095-ED42-8816-8ACE4B5C7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98E6F7E-B6E3-C943-BED8-1A2EC9EC0141}"/>
              </a:ext>
            </a:extLst>
          </p:cNvPr>
          <p:cNvGrpSpPr/>
          <p:nvPr/>
        </p:nvGrpSpPr>
        <p:grpSpPr>
          <a:xfrm rot="16200000">
            <a:off x="5107286" y="3196339"/>
            <a:ext cx="908655" cy="683842"/>
            <a:chOff x="4852752" y="3578660"/>
            <a:chExt cx="908655" cy="68384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EF61C39-75E1-A64F-8D21-D012C60C6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2752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2120167-8973-6D48-9080-FD7E78AD68DE}"/>
                </a:ext>
              </a:extLst>
            </p:cNvPr>
            <p:cNvCxnSpPr>
              <a:cxnSpLocks/>
            </p:cNvCxnSpPr>
            <p:nvPr/>
          </p:nvCxnSpPr>
          <p:spPr>
            <a:xfrm>
              <a:off x="5299733" y="3578660"/>
              <a:ext cx="0" cy="68384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0D7F9E7-E117-2E41-A048-131055DF7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848" y="3808302"/>
              <a:ext cx="330559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riangle 90">
            <a:extLst>
              <a:ext uri="{FF2B5EF4-FFF2-40B4-BE49-F238E27FC236}">
                <a16:creationId xmlns:a16="http://schemas.microsoft.com/office/drawing/2014/main" id="{B293B114-1C89-C847-909A-440C7A6CBD18}"/>
              </a:ext>
            </a:extLst>
          </p:cNvPr>
          <p:cNvSpPr/>
          <p:nvPr/>
        </p:nvSpPr>
        <p:spPr>
          <a:xfrm>
            <a:off x="1452384" y="4586167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4F884FB3-2D43-5146-A831-A0931A08D12F}"/>
              </a:ext>
            </a:extLst>
          </p:cNvPr>
          <p:cNvSpPr/>
          <p:nvPr/>
        </p:nvSpPr>
        <p:spPr>
          <a:xfrm>
            <a:off x="1454969" y="2185712"/>
            <a:ext cx="108315" cy="200384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E6A8F4-545F-2445-9A34-51D71980F159}"/>
              </a:ext>
            </a:extLst>
          </p:cNvPr>
          <p:cNvGrpSpPr/>
          <p:nvPr/>
        </p:nvGrpSpPr>
        <p:grpSpPr>
          <a:xfrm>
            <a:off x="8202812" y="374357"/>
            <a:ext cx="3334273" cy="369332"/>
            <a:chOff x="8202812" y="374357"/>
            <a:chExt cx="3334273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7599636-6721-BC4E-A17E-A7FD5DD51293}"/>
                    </a:ext>
                  </a:extLst>
                </p:cNvPr>
                <p:cNvSpPr txBox="1"/>
                <p:nvPr/>
              </p:nvSpPr>
              <p:spPr>
                <a:xfrm>
                  <a:off x="8620411" y="374357"/>
                  <a:ext cx="2916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Space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for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7599636-6721-BC4E-A17E-A7FD5DD51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1" y="374357"/>
                  <a:ext cx="291667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32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5A73AF9-C1AE-B941-A3C0-0442454EA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-2781" r="82333"/>
            <a:stretch/>
          </p:blipFill>
          <p:spPr>
            <a:xfrm>
              <a:off x="8202812" y="436159"/>
              <a:ext cx="323102" cy="23495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0804B3-3BE2-B346-9328-00DB5C979172}"/>
              </a:ext>
            </a:extLst>
          </p:cNvPr>
          <p:cNvGrpSpPr/>
          <p:nvPr/>
        </p:nvGrpSpPr>
        <p:grpSpPr>
          <a:xfrm>
            <a:off x="8202812" y="717519"/>
            <a:ext cx="3334109" cy="369332"/>
            <a:chOff x="8202972" y="718068"/>
            <a:chExt cx="3334109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79E3AA8-2598-0540-98AA-4FE48C7874DB}"/>
                    </a:ext>
                  </a:extLst>
                </p:cNvPr>
                <p:cNvSpPr txBox="1"/>
                <p:nvPr/>
              </p:nvSpPr>
              <p:spPr>
                <a:xfrm>
                  <a:off x="8620410" y="718068"/>
                  <a:ext cx="2916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Space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for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79E3AA8-2598-0540-98AA-4FE48C787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0" y="718068"/>
                  <a:ext cx="2916671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732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20265B2-CC93-9646-81B9-A8AD5AC4C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1382" t="-2782" r="969" b="1"/>
            <a:stretch/>
          </p:blipFill>
          <p:spPr>
            <a:xfrm>
              <a:off x="8202972" y="815240"/>
              <a:ext cx="322782" cy="23495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D9ED1-0F7A-A147-B8A0-DBABF0AB4FE9}"/>
              </a:ext>
            </a:extLst>
          </p:cNvPr>
          <p:cNvGrpSpPr/>
          <p:nvPr/>
        </p:nvGrpSpPr>
        <p:grpSpPr>
          <a:xfrm>
            <a:off x="8226562" y="1120056"/>
            <a:ext cx="3325251" cy="369332"/>
            <a:chOff x="8211830" y="1079704"/>
            <a:chExt cx="3325251" cy="369332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C3554BF2-F5D5-4F4C-B4C5-74CA3B078F35}"/>
                </a:ext>
              </a:extLst>
            </p:cNvPr>
            <p:cNvSpPr/>
            <p:nvPr/>
          </p:nvSpPr>
          <p:spPr>
            <a:xfrm rot="5400000">
              <a:off x="8281913" y="1124238"/>
              <a:ext cx="164901" cy="305068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5DDEF7F-3FF9-004E-A887-6551B1116B4A}"/>
                    </a:ext>
                  </a:extLst>
                </p:cNvPr>
                <p:cNvSpPr txBox="1"/>
                <p:nvPr/>
              </p:nvSpPr>
              <p:spPr>
                <a:xfrm>
                  <a:off x="8620410" y="1079704"/>
                  <a:ext cx="2916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5DDEF7F-3FF9-004E-A887-6551B1116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0" y="1079704"/>
                  <a:ext cx="291667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74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D4E2DA-DD0E-F34C-B718-92CC392CE347}"/>
              </a:ext>
            </a:extLst>
          </p:cNvPr>
          <p:cNvGrpSpPr/>
          <p:nvPr/>
        </p:nvGrpSpPr>
        <p:grpSpPr>
          <a:xfrm>
            <a:off x="8226562" y="1498844"/>
            <a:ext cx="3325251" cy="369332"/>
            <a:chOff x="8211830" y="1403844"/>
            <a:chExt cx="3325251" cy="369332"/>
          </a:xfrm>
        </p:grpSpPr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E1499933-B81D-AC46-BB44-CEE6B70DB698}"/>
                </a:ext>
              </a:extLst>
            </p:cNvPr>
            <p:cNvSpPr/>
            <p:nvPr/>
          </p:nvSpPr>
          <p:spPr>
            <a:xfrm rot="5400000">
              <a:off x="8281913" y="1433260"/>
              <a:ext cx="164901" cy="305068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6CD7467-3190-D541-AF4E-8379BA7A1FDB}"/>
                    </a:ext>
                  </a:extLst>
                </p:cNvPr>
                <p:cNvSpPr txBox="1"/>
                <p:nvPr/>
              </p:nvSpPr>
              <p:spPr>
                <a:xfrm>
                  <a:off x="8620410" y="1403844"/>
                  <a:ext cx="29166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DM Sans" pitchFamily="2" charset="77"/>
                    </a:rPr>
                    <a:t>Vehicle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:r>
                    <a:rPr lang="en-US" altLang="zh-CN" dirty="0">
                      <a:latin typeface="DM Sans" pitchFamily="2" charset="77"/>
                    </a:rPr>
                    <a:t>type</a:t>
                  </a:r>
                  <a:r>
                    <a:rPr lang="zh-CN" altLang="en-US" dirty="0">
                      <a:latin typeface="DM Sans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dirty="0">
                    <a:latin typeface="DM Sans" pitchFamily="2" charset="77"/>
                  </a:endParaRP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6CD7467-3190-D541-AF4E-8379BA7A1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410" y="1403844"/>
                  <a:ext cx="2916671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174" t="-689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20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DM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syin1</dc:creator>
  <cp:lastModifiedBy>syin1</cp:lastModifiedBy>
  <cp:revision>19</cp:revision>
  <dcterms:created xsi:type="dcterms:W3CDTF">2021-07-31T20:24:27Z</dcterms:created>
  <dcterms:modified xsi:type="dcterms:W3CDTF">2021-08-05T05:33:36Z</dcterms:modified>
</cp:coreProperties>
</file>