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C69F0-4B66-4C77-B58C-F05C4355B631}" v="1" dt="2019-06-05T14:57:36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6" autoAdjust="0"/>
  </p:normalViewPr>
  <p:slideViewPr>
    <p:cSldViewPr>
      <p:cViewPr>
        <p:scale>
          <a:sx n="112" d="100"/>
          <a:sy n="112" d="100"/>
        </p:scale>
        <p:origin x="18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95E2-FE9E-4AAC-A913-9BC0FD3407F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72AB-DEBC-473A-A3E0-261A9E55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544508" y="230662"/>
            <a:ext cx="110004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Fuzzer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(e.g.,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radamsa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647799" y="335058"/>
            <a:ext cx="9846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 Light"/>
                <a:cs typeface="Calibri Light"/>
              </a:rPr>
              <a:t>Cluster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Resultado de imagem para text 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7" y="434346"/>
            <a:ext cx="321719" cy="3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nspector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61" y="103977"/>
            <a:ext cx="359169" cy="3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/>
          <p:cNvSpPr/>
          <p:nvPr/>
        </p:nvSpPr>
        <p:spPr>
          <a:xfrm>
            <a:off x="232768" y="14085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Input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116882" y="228600"/>
            <a:ext cx="115570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Checker</a:t>
            </a:r>
          </a:p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(e.g.,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eshost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-cli)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2705892" y="43589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cxnSp>
        <p:nvCxnSpPr>
          <p:cNvPr id="52" name="Conector de seta reta 51"/>
          <p:cNvCxnSpPr/>
          <p:nvPr/>
        </p:nvCxnSpPr>
        <p:spPr>
          <a:xfrm>
            <a:off x="2692730" y="507661"/>
            <a:ext cx="3552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4312170" y="511297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ataba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2" y="517441"/>
            <a:ext cx="403198" cy="4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Repeat clipar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8" y="6047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/>
          <p:cNvSpPr txBox="1"/>
          <p:nvPr/>
        </p:nvSpPr>
        <p:spPr>
          <a:xfrm>
            <a:off x="2674112" y="1161871"/>
            <a:ext cx="1987683" cy="1477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JavaScriptCore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V8</a:t>
            </a:r>
          </a:p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Chakra</a:t>
            </a:r>
          </a:p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Hermes</a:t>
            </a:r>
          </a:p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SpiderMonkey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655312" y="1152461"/>
            <a:ext cx="506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erlin Sans FB" panose="020E0602020502020306" pitchFamily="34" charset="0"/>
                <a:sym typeface="Wingdings 2"/>
              </a:rPr>
              <a:t>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  <a:sym typeface="Wingdings 2"/>
              </a:rPr>
              <a:t></a:t>
            </a:r>
            <a:r>
              <a:rPr lang="en-US" sz="2800" dirty="0">
                <a:latin typeface="Berlin Sans FB" panose="020E0602020502020306" pitchFamily="34" charset="0"/>
                <a:sym typeface="Wingdings 2"/>
              </a:rPr>
              <a:t> </a:t>
            </a:r>
          </a:p>
        </p:txBody>
      </p:sp>
      <p:cxnSp>
        <p:nvCxnSpPr>
          <p:cNvPr id="62" name="Conector de seta reta 61"/>
          <p:cNvCxnSpPr/>
          <p:nvPr/>
        </p:nvCxnSpPr>
        <p:spPr>
          <a:xfrm>
            <a:off x="2674293" y="1556266"/>
            <a:ext cx="6094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2674293" y="1395514"/>
            <a:ext cx="269941" cy="1475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cxnSpLocks/>
          </p:cNvCxnSpPr>
          <p:nvPr/>
        </p:nvCxnSpPr>
        <p:spPr>
          <a:xfrm>
            <a:off x="2674293" y="1556265"/>
            <a:ext cx="543365" cy="250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cxnSpLocks/>
          </p:cNvCxnSpPr>
          <p:nvPr/>
        </p:nvCxnSpPr>
        <p:spPr>
          <a:xfrm>
            <a:off x="2674293" y="1556265"/>
            <a:ext cx="442589" cy="501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4135164" y="1578088"/>
            <a:ext cx="499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 flipV="1">
            <a:off x="4314749" y="1422018"/>
            <a:ext cx="330620" cy="146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cxnSpLocks/>
          </p:cNvCxnSpPr>
          <p:nvPr/>
        </p:nvCxnSpPr>
        <p:spPr>
          <a:xfrm flipV="1">
            <a:off x="4154925" y="1582149"/>
            <a:ext cx="490442" cy="2468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cxnSpLocks/>
          </p:cNvCxnSpPr>
          <p:nvPr/>
        </p:nvCxnSpPr>
        <p:spPr>
          <a:xfrm flipV="1">
            <a:off x="4211394" y="1582770"/>
            <a:ext cx="433973" cy="4746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flipH="1">
            <a:off x="2692731" y="802692"/>
            <a:ext cx="424151" cy="34976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cxnSpLocks/>
          </p:cNvCxnSpPr>
          <p:nvPr/>
        </p:nvCxnSpPr>
        <p:spPr>
          <a:xfrm>
            <a:off x="4272583" y="801136"/>
            <a:ext cx="389212" cy="351325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764270" y="-76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Wingdings" panose="05000000000000000000" pitchFamily="2" charset="2"/>
                <a:sym typeface="Wingdings"/>
              </a:rPr>
              <a:t>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19200" y="-76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Wingdings" panose="05000000000000000000" pitchFamily="2" charset="2"/>
                <a:sym typeface="Wingdings"/>
              </a:rPr>
              <a:t></a:t>
            </a:r>
            <a:endParaRPr lang="en-US" sz="3200" dirty="0">
              <a:latin typeface="Wingdings" panose="05000000000000000000" pitchFamily="2" charset="2"/>
            </a:endParaRPr>
          </a:p>
        </p:txBody>
      </p:sp>
      <p:cxnSp>
        <p:nvCxnSpPr>
          <p:cNvPr id="37" name="Conector de seta reta 52">
            <a:extLst>
              <a:ext uri="{FF2B5EF4-FFF2-40B4-BE49-F238E27FC236}">
                <a16:creationId xmlns:a16="http://schemas.microsoft.com/office/drawing/2014/main" id="{3D48AC91-B1DF-4F5C-89F5-62E919B35B9E}"/>
              </a:ext>
            </a:extLst>
          </p:cNvPr>
          <p:cNvCxnSpPr>
            <a:cxnSpLocks/>
          </p:cNvCxnSpPr>
          <p:nvPr/>
        </p:nvCxnSpPr>
        <p:spPr>
          <a:xfrm>
            <a:off x="5696951" y="517441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372723" y="-103156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Wingdings" panose="05000000000000000000" pitchFamily="2" charset="2"/>
                <a:sym typeface="Wingdings"/>
              </a:rPr>
              <a:t>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FDE5898-BCFB-4AAF-9919-AB1ECB813CD5}"/>
              </a:ext>
            </a:extLst>
          </p:cNvPr>
          <p:cNvSpPr/>
          <p:nvPr/>
        </p:nvSpPr>
        <p:spPr>
          <a:xfrm>
            <a:off x="4320716" y="1313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cxnSp>
        <p:nvCxnSpPr>
          <p:cNvPr id="38" name="Conector de seta reta 51">
            <a:extLst>
              <a:ext uri="{FF2B5EF4-FFF2-40B4-BE49-F238E27FC236}">
                <a16:creationId xmlns:a16="http://schemas.microsoft.com/office/drawing/2014/main" id="{1F4FD9C9-4255-418C-8EF7-E03924A990A8}"/>
              </a:ext>
            </a:extLst>
          </p:cNvPr>
          <p:cNvCxnSpPr>
            <a:cxnSpLocks/>
          </p:cNvCxnSpPr>
          <p:nvPr/>
        </p:nvCxnSpPr>
        <p:spPr>
          <a:xfrm>
            <a:off x="1021830" y="523049"/>
            <a:ext cx="3552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76">
            <a:extLst>
              <a:ext uri="{FF2B5EF4-FFF2-40B4-BE49-F238E27FC236}">
                <a16:creationId xmlns:a16="http://schemas.microsoft.com/office/drawing/2014/main" id="{2B8B91B3-A039-4CED-9631-10CE4318EE8C}"/>
              </a:ext>
            </a:extLst>
          </p:cNvPr>
          <p:cNvCxnSpPr>
            <a:cxnSpLocks/>
          </p:cNvCxnSpPr>
          <p:nvPr/>
        </p:nvCxnSpPr>
        <p:spPr>
          <a:xfrm>
            <a:off x="2684184" y="1568898"/>
            <a:ext cx="317065" cy="749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82">
            <a:extLst>
              <a:ext uri="{FF2B5EF4-FFF2-40B4-BE49-F238E27FC236}">
                <a16:creationId xmlns:a16="http://schemas.microsoft.com/office/drawing/2014/main" id="{C84AC973-3B53-45E2-A9D5-0038A4D0FB2E}"/>
              </a:ext>
            </a:extLst>
          </p:cNvPr>
          <p:cNvCxnSpPr>
            <a:cxnSpLocks/>
          </p:cNvCxnSpPr>
          <p:nvPr/>
        </p:nvCxnSpPr>
        <p:spPr>
          <a:xfrm flipV="1">
            <a:off x="4312170" y="1587281"/>
            <a:ext cx="333197" cy="7307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Repeat cliparts">
            <a:extLst>
              <a:ext uri="{FF2B5EF4-FFF2-40B4-BE49-F238E27FC236}">
                <a16:creationId xmlns:a16="http://schemas.microsoft.com/office/drawing/2014/main" id="{1CB63197-1259-40D9-B36F-A7F8F689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00" y="2542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17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32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Times New Roman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d'Amorim</dc:creator>
  <cp:lastModifiedBy>Cintya Oliveira</cp:lastModifiedBy>
  <cp:revision>46</cp:revision>
  <cp:lastPrinted>2019-02-20T18:03:10Z</cp:lastPrinted>
  <dcterms:created xsi:type="dcterms:W3CDTF">2018-05-09T19:48:29Z</dcterms:created>
  <dcterms:modified xsi:type="dcterms:W3CDTF">2020-06-13T20:59:56Z</dcterms:modified>
</cp:coreProperties>
</file>