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6" autoAdjust="0"/>
  </p:normalViewPr>
  <p:slideViewPr>
    <p:cSldViewPr>
      <p:cViewPr>
        <p:scale>
          <a:sx n="232" d="100"/>
          <a:sy n="232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5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2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9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2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8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5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73F4-B5EF-4BFE-8F68-05AE23C6DCB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3A6D-9EFB-4C81-8AE5-C919D0F7D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32910" y="620688"/>
            <a:ext cx="153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Att</a:t>
            </a:r>
            <a:r>
              <a:rPr lang="en-US" dirty="0" smtClean="0"/>
              <a:t>ack examples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3725813" y="1702549"/>
            <a:ext cx="830677" cy="934363"/>
            <a:chOff x="8160947" y="548680"/>
            <a:chExt cx="830677" cy="934363"/>
          </a:xfrm>
        </p:grpSpPr>
        <p:sp>
          <p:nvSpPr>
            <p:cNvPr id="3" name="CaixaDeTexto 2"/>
            <p:cNvSpPr txBox="1"/>
            <p:nvPr/>
          </p:nvSpPr>
          <p:spPr>
            <a:xfrm>
              <a:off x="8160947" y="836712"/>
              <a:ext cx="830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Benign</a:t>
              </a:r>
            </a:p>
            <a:p>
              <a:pPr algn="ctr"/>
              <a:r>
                <a:rPr lang="en-US" dirty="0" smtClean="0"/>
                <a:t>Traffic</a:t>
              </a:r>
              <a:endParaRPr lang="pt-BR" dirty="0"/>
            </a:p>
          </p:txBody>
        </p:sp>
        <p:sp>
          <p:nvSpPr>
            <p:cNvPr id="4" name="Cilindro 3"/>
            <p:cNvSpPr/>
            <p:nvPr/>
          </p:nvSpPr>
          <p:spPr>
            <a:xfrm>
              <a:off x="8432635" y="548680"/>
              <a:ext cx="287302" cy="28803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01066" y="253668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ym typeface="Wingdings"/>
              </a:rPr>
              <a:t></a:t>
            </a:r>
            <a:endParaRPr lang="pt-BR" sz="3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77850" y="68166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Reverse</a:t>
            </a:r>
          </a:p>
          <a:p>
            <a:pPr algn="ctr"/>
            <a:r>
              <a:rPr lang="en-US" b="1" dirty="0" smtClean="0"/>
              <a:t>Engineering</a:t>
            </a:r>
            <a:endParaRPr lang="pt-BR" b="1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938742" y="980728"/>
            <a:ext cx="48590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637428" y="704419"/>
            <a:ext cx="99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Rules</a:t>
            </a:r>
          </a:p>
          <a:p>
            <a:pPr algn="ctr"/>
            <a:r>
              <a:rPr lang="en-US" b="1" dirty="0" smtClean="0"/>
              <a:t>Creation</a:t>
            </a:r>
            <a:endParaRPr lang="pt-BR" b="1" dirty="0"/>
          </a:p>
        </p:txBody>
      </p:sp>
      <p:grpSp>
        <p:nvGrpSpPr>
          <p:cNvPr id="46" name="Grupo 45"/>
          <p:cNvGrpSpPr/>
          <p:nvPr/>
        </p:nvGrpSpPr>
        <p:grpSpPr>
          <a:xfrm>
            <a:off x="5380433" y="1721748"/>
            <a:ext cx="949940" cy="871647"/>
            <a:chOff x="8150266" y="548680"/>
            <a:chExt cx="949940" cy="871647"/>
          </a:xfrm>
        </p:grpSpPr>
        <p:sp>
          <p:nvSpPr>
            <p:cNvPr id="47" name="CaixaDeTexto 46"/>
            <p:cNvSpPr txBox="1"/>
            <p:nvPr/>
          </p:nvSpPr>
          <p:spPr>
            <a:xfrm>
              <a:off x="8150266" y="773996"/>
              <a:ext cx="949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Existing </a:t>
              </a:r>
            </a:p>
            <a:p>
              <a:pPr algn="ctr"/>
              <a:r>
                <a:rPr lang="en-US" dirty="0" smtClean="0"/>
                <a:t>Rules</a:t>
              </a:r>
              <a:endParaRPr lang="pt-BR" dirty="0"/>
            </a:p>
          </p:txBody>
        </p:sp>
        <p:sp>
          <p:nvSpPr>
            <p:cNvPr id="48" name="Cilindro 47"/>
            <p:cNvSpPr/>
            <p:nvPr/>
          </p:nvSpPr>
          <p:spPr>
            <a:xfrm>
              <a:off x="8432635" y="548680"/>
              <a:ext cx="287302" cy="28803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CaixaDeTexto 72"/>
          <p:cNvSpPr txBox="1"/>
          <p:nvPr/>
        </p:nvSpPr>
        <p:spPr>
          <a:xfrm>
            <a:off x="5295836" y="76470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Ranking</a:t>
            </a:r>
            <a:endParaRPr lang="pt-BR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3842233" y="301736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Wingdings" panose="05000000000000000000" pitchFamily="2" charset="2"/>
                <a:sym typeface="Wingdings"/>
              </a:rPr>
              <a:t></a:t>
            </a:r>
            <a:endParaRPr lang="pt-BR" sz="3600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5476783" y="260648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Wingdings" panose="05000000000000000000" pitchFamily="2" charset="2"/>
                <a:sym typeface="Wingdings"/>
              </a:rPr>
              <a:t></a:t>
            </a:r>
            <a:endParaRPr lang="pt-BR" sz="3600" dirty="0"/>
          </a:p>
        </p:txBody>
      </p:sp>
      <p:sp>
        <p:nvSpPr>
          <p:cNvPr id="35" name="Retângulo 34"/>
          <p:cNvSpPr/>
          <p:nvPr/>
        </p:nvSpPr>
        <p:spPr>
          <a:xfrm>
            <a:off x="1425782" y="262389"/>
            <a:ext cx="5213143" cy="1218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ector de seta reta 77"/>
          <p:cNvCxnSpPr/>
          <p:nvPr/>
        </p:nvCxnSpPr>
        <p:spPr>
          <a:xfrm>
            <a:off x="6196863" y="938114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6660232" y="620688"/>
            <a:ext cx="192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Ranked list of plausible rules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4139952" y="339636"/>
            <a:ext cx="147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plausible rules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88540" y="327464"/>
            <a:ext cx="143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overspecified</a:t>
            </a:r>
            <a:r>
              <a:rPr lang="en-US" dirty="0" smtClean="0"/>
              <a:t> rule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1115616" y="941393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5814359" y="1119268"/>
            <a:ext cx="330" cy="5095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607077" y="943620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4129286" y="1271668"/>
            <a:ext cx="330" cy="3657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endCxn id="17" idx="0"/>
          </p:cNvCxnSpPr>
          <p:nvPr/>
        </p:nvCxnSpPr>
        <p:spPr>
          <a:xfrm flipV="1">
            <a:off x="1331640" y="446777"/>
            <a:ext cx="2806871" cy="491337"/>
          </a:xfrm>
          <a:prstGeom prst="bentConnector4">
            <a:avLst>
              <a:gd name="adj1" fmla="val -174"/>
              <a:gd name="adj2" fmla="val 16009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084111" y="446777"/>
            <a:ext cx="108799" cy="1019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damorim</dc:creator>
  <cp:lastModifiedBy>Marcelo d'Amorim</cp:lastModifiedBy>
  <cp:revision>13</cp:revision>
  <cp:lastPrinted>2020-02-24T13:56:25Z</cp:lastPrinted>
  <dcterms:created xsi:type="dcterms:W3CDTF">2019-09-24T00:26:20Z</dcterms:created>
  <dcterms:modified xsi:type="dcterms:W3CDTF">2020-03-05T22:49:38Z</dcterms:modified>
</cp:coreProperties>
</file>