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>
      <p:cViewPr>
        <p:scale>
          <a:sx n="136" d="100"/>
          <a:sy n="136" d="100"/>
        </p:scale>
        <p:origin x="123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2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73F4-B5EF-4BFE-8F68-05AE23C6DCB2}" type="datetimeFigureOut">
              <a:rPr lang="pt-BR" smtClean="0"/>
              <a:t>24/02/2020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496" y="40466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Malicious</a:t>
            </a:r>
          </a:p>
          <a:p>
            <a:pPr algn="ctr"/>
            <a:r>
              <a:rPr lang="en-US" dirty="0" smtClean="0"/>
              <a:t>Traffic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59210" y="1486525"/>
            <a:ext cx="830677" cy="934363"/>
            <a:chOff x="8160947" y="548680"/>
            <a:chExt cx="830677" cy="934363"/>
          </a:xfrm>
        </p:grpSpPr>
        <p:sp>
          <p:nvSpPr>
            <p:cNvPr id="3" name="CaixaDeTexto 2"/>
            <p:cNvSpPr txBox="1"/>
            <p:nvPr/>
          </p:nvSpPr>
          <p:spPr>
            <a:xfrm>
              <a:off x="8160947" y="836712"/>
              <a:ext cx="830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Benign</a:t>
              </a:r>
            </a:p>
            <a:p>
              <a:pPr algn="ctr"/>
              <a:r>
                <a:rPr lang="en-US" dirty="0" smtClean="0"/>
                <a:t>Traffic</a:t>
              </a:r>
              <a:endParaRPr lang="pt-BR" dirty="0"/>
            </a:p>
          </p:txBody>
        </p:sp>
        <p:sp>
          <p:nvSpPr>
            <p:cNvPr id="4" name="Cilindro 3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01066" y="37644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ym typeface="Wingdings"/>
              </a:rPr>
              <a:t></a:t>
            </a:r>
            <a:endParaRPr lang="pt-BR" sz="3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77850" y="465639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Reverse</a:t>
            </a:r>
          </a:p>
          <a:p>
            <a:pPr algn="ctr"/>
            <a:r>
              <a:rPr lang="en-US" b="1" dirty="0" smtClean="0"/>
              <a:t>Engineering</a:t>
            </a:r>
            <a:endParaRPr lang="pt-BR" b="1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938742" y="764704"/>
            <a:ext cx="48590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487633" y="555556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Minimization</a:t>
            </a:r>
            <a:endParaRPr lang="pt-BR" b="1" dirty="0"/>
          </a:p>
        </p:txBody>
      </p:sp>
      <p:grpSp>
        <p:nvGrpSpPr>
          <p:cNvPr id="46" name="Grupo 45"/>
          <p:cNvGrpSpPr/>
          <p:nvPr/>
        </p:nvGrpSpPr>
        <p:grpSpPr>
          <a:xfrm>
            <a:off x="5793928" y="1505724"/>
            <a:ext cx="949940" cy="871647"/>
            <a:chOff x="8150266" y="548680"/>
            <a:chExt cx="949940" cy="871647"/>
          </a:xfrm>
        </p:grpSpPr>
        <p:sp>
          <p:nvSpPr>
            <p:cNvPr id="47" name="CaixaDeTexto 46"/>
            <p:cNvSpPr txBox="1"/>
            <p:nvPr/>
          </p:nvSpPr>
          <p:spPr>
            <a:xfrm>
              <a:off x="8150266" y="773996"/>
              <a:ext cx="949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Existing </a:t>
              </a:r>
            </a:p>
            <a:p>
              <a:pPr algn="ctr"/>
              <a:r>
                <a:rPr lang="en-US" dirty="0" smtClean="0"/>
                <a:t>Rules</a:t>
              </a:r>
              <a:endParaRPr lang="pt-BR" dirty="0"/>
            </a:p>
          </p:txBody>
        </p:sp>
        <p:sp>
          <p:nvSpPr>
            <p:cNvPr id="48" name="Cilindro 47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CaixaDeTexto 72"/>
          <p:cNvSpPr txBox="1"/>
          <p:nvPr/>
        </p:nvSpPr>
        <p:spPr>
          <a:xfrm>
            <a:off x="5709331" y="54868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Ranking</a:t>
            </a:r>
            <a:endParaRPr lang="pt-BR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860919" y="46365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Wingdings" panose="05000000000000000000" pitchFamily="2" charset="2"/>
                <a:sym typeface="Wingdings"/>
              </a:rPr>
              <a:t></a:t>
            </a:r>
            <a:endParaRPr lang="pt-BR" sz="36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890278" y="44624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Wingdings" panose="05000000000000000000" pitchFamily="2" charset="2"/>
                <a:sym typeface="Wingdings"/>
              </a:rPr>
              <a:t></a:t>
            </a:r>
            <a:endParaRPr lang="pt-BR" sz="3600" dirty="0"/>
          </a:p>
        </p:txBody>
      </p:sp>
      <p:sp>
        <p:nvSpPr>
          <p:cNvPr id="35" name="Retângulo 34"/>
          <p:cNvSpPr/>
          <p:nvPr/>
        </p:nvSpPr>
        <p:spPr>
          <a:xfrm>
            <a:off x="1425782" y="46365"/>
            <a:ext cx="5616624" cy="1218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ector de seta reta 75"/>
          <p:cNvCxnSpPr/>
          <p:nvPr/>
        </p:nvCxnSpPr>
        <p:spPr>
          <a:xfrm flipV="1">
            <a:off x="4158908" y="903244"/>
            <a:ext cx="330" cy="509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6610358" y="722090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7009714" y="404664"/>
            <a:ext cx="192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Ranked list of plausible rules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4553447" y="123612"/>
            <a:ext cx="147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plausible rules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88540" y="111440"/>
            <a:ext cx="143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overspecified</a:t>
            </a:r>
            <a:r>
              <a:rPr lang="en-US" dirty="0" smtClean="0"/>
              <a:t> </a:t>
            </a:r>
            <a:r>
              <a:rPr lang="en-US" dirty="0" smtClean="0"/>
              <a:t>rule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115616" y="715844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6227854" y="903244"/>
            <a:ext cx="330" cy="509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5020572" y="727596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damorim</dc:creator>
  <cp:lastModifiedBy>Marcelo d'Amorim</cp:lastModifiedBy>
  <cp:revision>12</cp:revision>
  <cp:lastPrinted>2020-02-24T13:56:25Z</cp:lastPrinted>
  <dcterms:created xsi:type="dcterms:W3CDTF">2019-09-24T00:26:20Z</dcterms:created>
  <dcterms:modified xsi:type="dcterms:W3CDTF">2020-02-24T13:56:26Z</dcterms:modified>
</cp:coreProperties>
</file>