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3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2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73F4-B5EF-4BFE-8F68-05AE23C6DCB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8942" y="296652"/>
            <a:ext cx="10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Negative</a:t>
            </a:r>
          </a:p>
          <a:p>
            <a:pPr algn="ctr"/>
            <a:r>
              <a:rPr lang="en-US" dirty="0" smtClean="0"/>
              <a:t>Traffic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50348" y="1121262"/>
            <a:ext cx="910377" cy="934363"/>
            <a:chOff x="8126119" y="548680"/>
            <a:chExt cx="910377" cy="934363"/>
          </a:xfrm>
        </p:grpSpPr>
        <p:sp>
          <p:nvSpPr>
            <p:cNvPr id="3" name="CaixaDeTexto 2"/>
            <p:cNvSpPr txBox="1"/>
            <p:nvPr/>
          </p:nvSpPr>
          <p:spPr>
            <a:xfrm>
              <a:off x="8126119" y="836712"/>
              <a:ext cx="910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Positive</a:t>
              </a:r>
            </a:p>
            <a:p>
              <a:pPr algn="ctr"/>
              <a:r>
                <a:rPr lang="en-US" dirty="0" smtClean="0"/>
                <a:t>Traffic</a:t>
              </a:r>
              <a:endParaRPr lang="pt-BR" dirty="0"/>
            </a:p>
          </p:txBody>
        </p:sp>
        <p:sp>
          <p:nvSpPr>
            <p:cNvPr id="4" name="Cilindro 3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1144294" y="42883"/>
            <a:ext cx="3876230" cy="1873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82369" y="-27384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ym typeface="Wingdings"/>
              </a:rPr>
              <a:t></a:t>
            </a:r>
            <a:endParaRPr lang="pt-BR" sz="36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2366578" y="352981"/>
            <a:ext cx="576064" cy="216024"/>
            <a:chOff x="2915816" y="5445224"/>
            <a:chExt cx="576064" cy="216024"/>
          </a:xfrm>
        </p:grpSpPr>
        <p:sp>
          <p:nvSpPr>
            <p:cNvPr id="9" name="Retângulo 8"/>
            <p:cNvSpPr/>
            <p:nvPr/>
          </p:nvSpPr>
          <p:spPr>
            <a:xfrm>
              <a:off x="2915816" y="5445224"/>
              <a:ext cx="72008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987824" y="5445224"/>
              <a:ext cx="72008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059832" y="5445224"/>
              <a:ext cx="72008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31840" y="5445224"/>
              <a:ext cx="72008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248146" y="5445224"/>
              <a:ext cx="14401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419872" y="5445224"/>
              <a:ext cx="72008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1144294" y="465639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Randomize</a:t>
            </a:r>
            <a:endParaRPr lang="pt-BR" b="1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357906" y="675008"/>
            <a:ext cx="84889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181934" y="1267019"/>
            <a:ext cx="10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Suricata</a:t>
            </a:r>
            <a:r>
              <a:rPr lang="en-US" b="1" dirty="0" smtClean="0"/>
              <a:t>’</a:t>
            </a:r>
            <a:endParaRPr lang="pt-BR" b="1" dirty="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3097018" y="811721"/>
            <a:ext cx="488123" cy="5133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135191" y="434281"/>
            <a:ext cx="95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Mutate’</a:t>
            </a:r>
            <a:endParaRPr lang="pt-BR" b="1" dirty="0"/>
          </a:p>
        </p:txBody>
      </p:sp>
      <p:cxnSp>
        <p:nvCxnSpPr>
          <p:cNvPr id="41" name="Conector angulado 40"/>
          <p:cNvCxnSpPr>
            <a:stCxn id="30" idx="3"/>
          </p:cNvCxnSpPr>
          <p:nvPr/>
        </p:nvCxnSpPr>
        <p:spPr>
          <a:xfrm flipH="1">
            <a:off x="3130484" y="618947"/>
            <a:ext cx="956442" cy="877169"/>
          </a:xfrm>
          <a:prstGeom prst="bentConnector3">
            <a:avLst>
              <a:gd name="adj1" fmla="val -2390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795855" y="82567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274233" y="89768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fitness</a:t>
            </a:r>
            <a:endParaRPr lang="pt-BR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827584" y="824237"/>
            <a:ext cx="1354350" cy="6277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5205822" y="-27384"/>
            <a:ext cx="3321335" cy="1944215"/>
            <a:chOff x="5006999" y="-27384"/>
            <a:chExt cx="3321335" cy="1944215"/>
          </a:xfrm>
        </p:grpSpPr>
        <p:sp>
          <p:nvSpPr>
            <p:cNvPr id="6" name="Retângulo 5"/>
            <p:cNvSpPr/>
            <p:nvPr/>
          </p:nvSpPr>
          <p:spPr>
            <a:xfrm>
              <a:off x="5006999" y="41682"/>
              <a:ext cx="3110594" cy="18751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596335" y="-27384"/>
              <a:ext cx="731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ym typeface="Wingdings"/>
                </a:rPr>
                <a:t></a:t>
              </a:r>
              <a:endParaRPr lang="pt-BR" sz="3600" dirty="0"/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358434" y="188640"/>
              <a:ext cx="706757" cy="216024"/>
              <a:chOff x="2915816" y="5445224"/>
              <a:chExt cx="576064" cy="216024"/>
            </a:xfrm>
          </p:grpSpPr>
          <p:sp>
            <p:nvSpPr>
              <p:cNvPr id="58" name="Retângulo 57"/>
              <p:cNvSpPr/>
              <p:nvPr/>
            </p:nvSpPr>
            <p:spPr>
              <a:xfrm>
                <a:off x="2915816" y="5445224"/>
                <a:ext cx="72008" cy="216024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2987824" y="5445224"/>
                <a:ext cx="72008" cy="216024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3059832" y="5445224"/>
                <a:ext cx="72008" cy="216024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3131840" y="5445224"/>
                <a:ext cx="72008" cy="216024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3248146" y="5445224"/>
                <a:ext cx="144016" cy="216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pt-BR" dirty="0"/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3419872" y="5445224"/>
                <a:ext cx="72008" cy="216024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CaixaDeTexto 65"/>
            <p:cNvSpPr txBox="1"/>
            <p:nvPr/>
          </p:nvSpPr>
          <p:spPr>
            <a:xfrm>
              <a:off x="5173791" y="1193270"/>
              <a:ext cx="12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Suricata</a:t>
              </a:r>
              <a:r>
                <a:rPr lang="en-US" b="1" dirty="0" smtClean="0"/>
                <a:t>’</a:t>
              </a:r>
              <a:endParaRPr lang="pt-BR" b="1" dirty="0"/>
            </a:p>
          </p:txBody>
        </p:sp>
        <p:cxnSp>
          <p:nvCxnSpPr>
            <p:cNvPr id="67" name="Conector de seta reta 66"/>
            <p:cNvCxnSpPr/>
            <p:nvPr/>
          </p:nvCxnSpPr>
          <p:spPr>
            <a:xfrm flipH="1">
              <a:off x="6088876" y="737972"/>
              <a:ext cx="488123" cy="5133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aixaDeTexto 67"/>
            <p:cNvSpPr txBox="1"/>
            <p:nvPr/>
          </p:nvSpPr>
          <p:spPr>
            <a:xfrm>
              <a:off x="6127048" y="360532"/>
              <a:ext cx="116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Mutate’</a:t>
              </a:r>
              <a:endParaRPr lang="pt-BR" b="1" dirty="0"/>
            </a:p>
          </p:txBody>
        </p:sp>
        <p:cxnSp>
          <p:nvCxnSpPr>
            <p:cNvPr id="69" name="Conector angulado 68"/>
            <p:cNvCxnSpPr/>
            <p:nvPr/>
          </p:nvCxnSpPr>
          <p:spPr>
            <a:xfrm rot="10800000" flipV="1">
              <a:off x="6122342" y="558271"/>
              <a:ext cx="956443" cy="864096"/>
            </a:xfrm>
            <a:prstGeom prst="bentConnector3">
              <a:avLst>
                <a:gd name="adj1" fmla="val -2679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5787711" y="751930"/>
              <a:ext cx="680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rule</a:t>
              </a:r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7341049" y="824237"/>
              <a:ext cx="9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fitness</a:t>
              </a:r>
              <a:endParaRPr lang="pt-BR" dirty="0"/>
            </a:p>
          </p:txBody>
        </p:sp>
      </p:grpSp>
      <p:cxnSp>
        <p:nvCxnSpPr>
          <p:cNvPr id="65" name="Conector de seta reta 64"/>
          <p:cNvCxnSpPr/>
          <p:nvPr/>
        </p:nvCxnSpPr>
        <p:spPr>
          <a:xfrm>
            <a:off x="4086926" y="548680"/>
            <a:ext cx="220077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16" idx="1"/>
          </p:cNvCxnSpPr>
          <p:nvPr/>
        </p:nvCxnSpPr>
        <p:spPr>
          <a:xfrm>
            <a:off x="827584" y="650305"/>
            <a:ext cx="31671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3" idx="3"/>
            <a:endCxn id="66" idx="2"/>
          </p:cNvCxnSpPr>
          <p:nvPr/>
        </p:nvCxnSpPr>
        <p:spPr>
          <a:xfrm flipV="1">
            <a:off x="960725" y="1562602"/>
            <a:ext cx="5030056" cy="169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7216029" y="460993"/>
            <a:ext cx="1307577" cy="46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8571655" y="263404"/>
            <a:ext cx="68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damorim</dc:creator>
  <cp:lastModifiedBy>damorim</cp:lastModifiedBy>
  <cp:revision>8</cp:revision>
  <cp:lastPrinted>2019-09-24T00:54:22Z</cp:lastPrinted>
  <dcterms:created xsi:type="dcterms:W3CDTF">2019-09-24T00:26:20Z</dcterms:created>
  <dcterms:modified xsi:type="dcterms:W3CDTF">2019-09-24T02:01:40Z</dcterms:modified>
</cp:coreProperties>
</file>