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B4A3-A20A-406F-9AA5-8DB20911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57E1-BDD2-431B-9B46-2B7DAF84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48DF-CB37-4B01-9B1E-154A9D2D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54FB-D623-46F0-BE29-BDDC8320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2425-CF7F-4F76-AB18-8D2CF237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C65-E024-4EEE-BE78-94A0DCA1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1A641-7517-4215-A1B0-3BA15FAC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19B2-472B-4109-809D-9004D77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5B65-1344-4C6C-A82E-97AB07EC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6601-EE18-433E-AADA-2F6B9781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536C-D674-4443-80B3-0BC7F0EC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8789E-0E84-4853-9E56-6A1B5162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301F-116E-4996-B8FC-F3F52D5E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DD7F-7047-4131-949F-9FDD0002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ABEE-E78B-4709-ADA6-6FC57BAB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7EA5-AE97-404C-B1FB-E9B0048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55A9-DDFB-488E-90F7-07C5978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1809-F857-4BB9-87FF-853126A0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ECD3-DFF5-4F06-82CD-509E568A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6E52-1C83-4BEB-A1C5-138B8E5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DEB5-D2E2-4D6C-8B86-6CB26CBB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EDD2-1BA7-4471-84EA-84F79E10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E743-21BB-459F-9421-F2FCB87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76FD-F213-4E88-8195-997CC97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36A-C187-4713-A9D9-0FD6252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509F-31EA-4A7D-A74A-DBF04F3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FC19-E875-4471-9528-7231957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0C8B-4503-4DFF-9F64-5BF31A39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90C2C-C088-4036-A34B-08FD2C8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39EB-5B7D-4DBC-AEFA-76EDDD0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ACB2-DC62-4B32-B82C-4579C79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B5F-57AA-4CBD-85DF-0B62E24E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E495-4BF2-412B-80AB-C090BE93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14AD-6B80-406F-BCBF-AC7E7E9E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649CD-0E1B-4F07-887A-C62EC557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20A86-B0D2-4673-AF5A-5E519872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0783-45DD-48A1-9B6E-27398C40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8814-4DDD-477E-9A07-E80B118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94C3F-38ED-46C5-9A50-4D17CEDC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18A-26AD-4785-B596-8B6AF1D9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CB6E9-8367-4340-8979-395F01FD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34E58-E590-4297-9AAC-8517EE15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0437D-362E-4339-9C5F-3E75DEC7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5F485-48EB-4577-8FAD-0FEA4307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CA01-A06A-46E6-B29E-F34DD54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EA2C9-3C46-4FDC-BF19-E0B54214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A6EC-F01F-40CC-95E9-7A1D9D30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2D85-4699-4931-B86F-885CBD7A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2965D-2905-46B5-A71E-DAE35B4A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A92AD-64AB-4164-A403-4375939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7671-84F5-488A-933F-B54EE194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680D-3727-42C3-912C-2E008005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FE62-12E7-4ED6-8E1A-EEEC6A02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877F8-B4D6-415D-BF25-13B3B40BE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D7AF9-3096-464F-8A03-58C6B3CC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9CC9-8B41-44C7-A9F3-E550C40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3BC4-A6CA-4CD6-8336-C6EF3FB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4118-031B-46C9-A7AB-8C924518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EC49F-6B93-4886-AA3D-309D190A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A1EFF-FDCA-4DAA-A33F-C4C8A68E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E5B9-1B5A-49A7-A35A-3297E94E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669D-9166-4408-A899-B319AF6A4F51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0741-025A-456B-B1EE-BE38DA33B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1004-F84A-4403-83D0-21802A4DA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4D9C-272B-48C8-BA4A-E4D5A9A4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169C4B-DBB5-46CF-83E3-5BF701CBB1F4}"/>
              </a:ext>
            </a:extLst>
          </p:cNvPr>
          <p:cNvSpPr/>
          <p:nvPr/>
        </p:nvSpPr>
        <p:spPr>
          <a:xfrm>
            <a:off x="2662388" y="4504818"/>
            <a:ext cx="3604726" cy="179696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CA" sz="1400" b="1" dirty="0" err="1">
                <a:solidFill>
                  <a:schemeClr val="accent1"/>
                </a:solidFill>
              </a:rPr>
              <a:t>Asynch</a:t>
            </a:r>
            <a:r>
              <a:rPr lang="en-CA" sz="1400" b="1" dirty="0">
                <a:solidFill>
                  <a:schemeClr val="accent1"/>
                </a:solidFill>
              </a:rPr>
              <a:t> Concepts Retrieval (*)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9CFBC8-D719-40F0-BED5-4A403AF4B123}"/>
              </a:ext>
            </a:extLst>
          </p:cNvPr>
          <p:cNvSpPr/>
          <p:nvPr/>
        </p:nvSpPr>
        <p:spPr>
          <a:xfrm>
            <a:off x="5369478" y="1820000"/>
            <a:ext cx="3698321" cy="1814122"/>
          </a:xfrm>
          <a:prstGeom prst="roundRect">
            <a:avLst/>
          </a:prstGeom>
          <a:noFill/>
          <a:ln w="285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CA" sz="1400" b="1" dirty="0" err="1">
                <a:solidFill>
                  <a:schemeClr val="accent1"/>
                </a:solidFill>
              </a:rPr>
              <a:t>Asynch</a:t>
            </a:r>
            <a:r>
              <a:rPr lang="en-CA" sz="1400" b="1" dirty="0">
                <a:solidFill>
                  <a:schemeClr val="accent1"/>
                </a:solidFill>
              </a:rPr>
              <a:t> Statements Retrieval(*)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D900F-EE0D-44FE-8389-C3B3A330FF5A}"/>
              </a:ext>
            </a:extLst>
          </p:cNvPr>
          <p:cNvSpPr txBox="1"/>
          <p:nvPr/>
        </p:nvSpPr>
        <p:spPr>
          <a:xfrm>
            <a:off x="370445" y="305495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keywords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62F6-7186-4189-B382-FF0E407DDE5E}"/>
              </a:ext>
            </a:extLst>
          </p:cNvPr>
          <p:cNvSpPr txBox="1"/>
          <p:nvPr/>
        </p:nvSpPr>
        <p:spPr>
          <a:xfrm>
            <a:off x="2946628" y="2630910"/>
            <a:ext cx="121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Specific</a:t>
            </a:r>
          </a:p>
          <a:p>
            <a:r>
              <a:rPr lang="en-CA" dirty="0"/>
              <a:t>Concept ID</a:t>
            </a:r>
          </a:p>
          <a:p>
            <a:r>
              <a:rPr lang="en-CA" dirty="0"/>
              <a:t>curie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AEEE08-376F-45E7-A23D-E1372C2CC887}"/>
              </a:ext>
            </a:extLst>
          </p:cNvPr>
          <p:cNvSpPr/>
          <p:nvPr/>
        </p:nvSpPr>
        <p:spPr>
          <a:xfrm rot="838496">
            <a:off x="1631429" y="696874"/>
            <a:ext cx="22094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994D-2CF2-4EC1-9332-C1C705B8547E}"/>
              </a:ext>
            </a:extLst>
          </p:cNvPr>
          <p:cNvSpPr/>
          <p:nvPr/>
        </p:nvSpPr>
        <p:spPr>
          <a:xfrm>
            <a:off x="3934105" y="91666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Concept List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7C1AA-382A-4CF9-9C86-E06A601CF9CB}"/>
              </a:ext>
            </a:extLst>
          </p:cNvPr>
          <p:cNvSpPr/>
          <p:nvPr/>
        </p:nvSpPr>
        <p:spPr>
          <a:xfrm>
            <a:off x="10499080" y="479173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Statement Details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CF16EA-06B2-4F53-A0FE-1B5F13738E32}"/>
              </a:ext>
            </a:extLst>
          </p:cNvPr>
          <p:cNvSpPr/>
          <p:nvPr/>
        </p:nvSpPr>
        <p:spPr>
          <a:xfrm rot="2114704">
            <a:off x="8684908" y="3867606"/>
            <a:ext cx="211290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2814E3-2267-411C-BA27-983E05A215E0}"/>
              </a:ext>
            </a:extLst>
          </p:cNvPr>
          <p:cNvSpPr/>
          <p:nvPr/>
        </p:nvSpPr>
        <p:spPr>
          <a:xfrm rot="18900578">
            <a:off x="5539661" y="3922586"/>
            <a:ext cx="1892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D709C4-9D3B-4DF4-A0F1-8567532E1CC9}"/>
              </a:ext>
            </a:extLst>
          </p:cNvPr>
          <p:cNvSpPr/>
          <p:nvPr/>
        </p:nvSpPr>
        <p:spPr>
          <a:xfrm rot="2114704">
            <a:off x="5420348" y="2083734"/>
            <a:ext cx="19567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E38BB-C280-46AD-B8CE-AE77012B16EE}"/>
              </a:ext>
            </a:extLst>
          </p:cNvPr>
          <p:cNvSpPr/>
          <p:nvPr/>
        </p:nvSpPr>
        <p:spPr>
          <a:xfrm>
            <a:off x="10499080" y="6086788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Reference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0AC184-CE5F-4C1E-A0A0-379AF9B514BA}"/>
              </a:ext>
            </a:extLst>
          </p:cNvPr>
          <p:cNvSpPr/>
          <p:nvPr/>
        </p:nvSpPr>
        <p:spPr>
          <a:xfrm rot="5400000">
            <a:off x="10884819" y="5527129"/>
            <a:ext cx="62054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33D90-A945-487E-9297-B795C6807DEC}"/>
              </a:ext>
            </a:extLst>
          </p:cNvPr>
          <p:cNvSpPr txBox="1"/>
          <p:nvPr/>
        </p:nvSpPr>
        <p:spPr>
          <a:xfrm rot="785379">
            <a:off x="1939823" y="470311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concepts?keywords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=…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7664CE-F2C5-4C2D-A450-A47CC710EA72}"/>
              </a:ext>
            </a:extLst>
          </p:cNvPr>
          <p:cNvSpPr/>
          <p:nvPr/>
        </p:nvSpPr>
        <p:spPr>
          <a:xfrm>
            <a:off x="5625034" y="1038642"/>
            <a:ext cx="321283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921EC5-0F22-48F8-B87B-60329D9B1AD5}"/>
              </a:ext>
            </a:extLst>
          </p:cNvPr>
          <p:cNvSpPr/>
          <p:nvPr/>
        </p:nvSpPr>
        <p:spPr>
          <a:xfrm rot="17634346">
            <a:off x="8430643" y="1967073"/>
            <a:ext cx="138358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10C01A-CC40-4213-A80E-3EFF217353ED}"/>
              </a:ext>
            </a:extLst>
          </p:cNvPr>
          <p:cNvSpPr/>
          <p:nvPr/>
        </p:nvSpPr>
        <p:spPr>
          <a:xfrm>
            <a:off x="9040426" y="812180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Concept Details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E0AA7-28E7-4AF3-84EE-0CBE87C81CCE}"/>
              </a:ext>
            </a:extLst>
          </p:cNvPr>
          <p:cNvSpPr/>
          <p:nvPr/>
        </p:nvSpPr>
        <p:spPr>
          <a:xfrm rot="17655947">
            <a:off x="8468348" y="2138905"/>
            <a:ext cx="188384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/concepts/{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cliqueId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24EC3B-5C76-47F3-9F92-1D319E92271C}"/>
              </a:ext>
            </a:extLst>
          </p:cNvPr>
          <p:cNvSpPr/>
          <p:nvPr/>
        </p:nvSpPr>
        <p:spPr>
          <a:xfrm>
            <a:off x="6319932" y="777032"/>
            <a:ext cx="18838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/concepts/{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cliqueId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54C420-686B-483A-9BD8-900D747E22D8}"/>
              </a:ext>
            </a:extLst>
          </p:cNvPr>
          <p:cNvSpPr/>
          <p:nvPr/>
        </p:nvSpPr>
        <p:spPr>
          <a:xfrm rot="2078439">
            <a:off x="8875999" y="3736741"/>
            <a:ext cx="23086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/statements/{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CABA42-B9D4-4E2D-B094-2F56F3CC74AF}"/>
              </a:ext>
            </a:extLst>
          </p:cNvPr>
          <p:cNvSpPr/>
          <p:nvPr/>
        </p:nvSpPr>
        <p:spPr>
          <a:xfrm>
            <a:off x="9122437" y="5304462"/>
            <a:ext cx="2075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Evidence list of citation</a:t>
            </a:r>
          </a:p>
          <a:p>
            <a:pPr algn="ctr"/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CURIEs resolving to an internet document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A5DA4-EA23-4B46-99DB-838D61D6ACAA}"/>
              </a:ext>
            </a:extLst>
          </p:cNvPr>
          <p:cNvSpPr txBox="1"/>
          <p:nvPr/>
        </p:nvSpPr>
        <p:spPr>
          <a:xfrm>
            <a:off x="220082" y="3281275"/>
            <a:ext cx="216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Beacon Metadata Endpoints: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163D7-E86E-4468-93A2-23ACADD4331D}"/>
              </a:ext>
            </a:extLst>
          </p:cNvPr>
          <p:cNvSpPr txBox="1"/>
          <p:nvPr/>
        </p:nvSpPr>
        <p:spPr>
          <a:xfrm>
            <a:off x="742018" y="448110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/categories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BC559-AE9C-4C98-99BB-0C86FF6DE9EA}"/>
              </a:ext>
            </a:extLst>
          </p:cNvPr>
          <p:cNvSpPr txBox="1"/>
          <p:nvPr/>
        </p:nvSpPr>
        <p:spPr>
          <a:xfrm>
            <a:off x="742018" y="501343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/predicates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3D04D5-9366-4664-B57C-4D933E5ACC91}"/>
              </a:ext>
            </a:extLst>
          </p:cNvPr>
          <p:cNvSpPr/>
          <p:nvPr/>
        </p:nvSpPr>
        <p:spPr>
          <a:xfrm>
            <a:off x="4312960" y="4868035"/>
            <a:ext cx="1392025" cy="91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Equivalent Concepts</a:t>
            </a:r>
          </a:p>
          <a:p>
            <a:pPr algn="ctr"/>
            <a:r>
              <a:rPr lang="en-CA" dirty="0"/>
              <a:t>Clique</a:t>
            </a:r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DA37FAE-EC38-46F4-A2BD-49F6F70F269C}"/>
              </a:ext>
            </a:extLst>
          </p:cNvPr>
          <p:cNvSpPr/>
          <p:nvPr/>
        </p:nvSpPr>
        <p:spPr>
          <a:xfrm rot="2788573">
            <a:off x="3405898" y="3937408"/>
            <a:ext cx="173279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9CDBEF-6442-4995-95F4-CB10A9D0D382}"/>
              </a:ext>
            </a:extLst>
          </p:cNvPr>
          <p:cNvSpPr/>
          <p:nvPr/>
        </p:nvSpPr>
        <p:spPr>
          <a:xfrm rot="2764971">
            <a:off x="3545208" y="3706160"/>
            <a:ext cx="1798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/clique/{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F19595-69A9-4BD4-A78B-F9019FC15887}"/>
              </a:ext>
            </a:extLst>
          </p:cNvPr>
          <p:cNvSpPr txBox="1"/>
          <p:nvPr/>
        </p:nvSpPr>
        <p:spPr>
          <a:xfrm>
            <a:off x="5785182" y="6585"/>
            <a:ext cx="640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Knowledge Beacon </a:t>
            </a:r>
            <a:r>
              <a:rPr lang="en-CA" b="1" i="1" dirty="0"/>
              <a:t>Aggregator</a:t>
            </a:r>
            <a:r>
              <a:rPr lang="en-CA" dirty="0"/>
              <a:t> Application Programming Interface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3F01C-682B-460B-B129-4DD4C56FAD6A}"/>
              </a:ext>
            </a:extLst>
          </p:cNvPr>
          <p:cNvSpPr txBox="1"/>
          <p:nvPr/>
        </p:nvSpPr>
        <p:spPr>
          <a:xfrm>
            <a:off x="742018" y="553473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kmap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34BA8-BD1C-4A41-BEC5-CBEBF245507D}"/>
              </a:ext>
            </a:extLst>
          </p:cNvPr>
          <p:cNvSpPr txBox="1"/>
          <p:nvPr/>
        </p:nvSpPr>
        <p:spPr>
          <a:xfrm>
            <a:off x="742018" y="602246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errorlog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70CDF-7B5F-4DB4-800A-AD1D75820568}"/>
              </a:ext>
            </a:extLst>
          </p:cNvPr>
          <p:cNvSpPr txBox="1"/>
          <p:nvPr/>
        </p:nvSpPr>
        <p:spPr>
          <a:xfrm>
            <a:off x="742018" y="400951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/beacons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B5FF99-9E99-457D-B9B1-DC96072139BB}"/>
              </a:ext>
            </a:extLst>
          </p:cNvPr>
          <p:cNvSpPr/>
          <p:nvPr/>
        </p:nvSpPr>
        <p:spPr>
          <a:xfrm>
            <a:off x="1857739" y="93180"/>
            <a:ext cx="3604726" cy="179696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CA" sz="1400" b="1" dirty="0" err="1">
                <a:solidFill>
                  <a:schemeClr val="accent1"/>
                </a:solidFill>
              </a:rPr>
              <a:t>Asynch</a:t>
            </a:r>
            <a:r>
              <a:rPr lang="en-CA" sz="1400" b="1" dirty="0">
                <a:solidFill>
                  <a:schemeClr val="accent1"/>
                </a:solidFill>
              </a:rPr>
              <a:t> Concepts Retrieval (*)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BC4B0-911E-4320-9245-1BC51D5029DE}"/>
              </a:ext>
            </a:extLst>
          </p:cNvPr>
          <p:cNvSpPr txBox="1"/>
          <p:nvPr/>
        </p:nvSpPr>
        <p:spPr>
          <a:xfrm>
            <a:off x="2589741" y="6376706"/>
            <a:ext cx="446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(*) See Separate Asynchronous Sub-Workflow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27125E-99C0-4928-A83B-E12F39BA2631}"/>
              </a:ext>
            </a:extLst>
          </p:cNvPr>
          <p:cNvSpPr/>
          <p:nvPr/>
        </p:nvSpPr>
        <p:spPr>
          <a:xfrm rot="18785938">
            <a:off x="5422241" y="4219194"/>
            <a:ext cx="273344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statements?source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cliqueId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AD8C6E-D67C-483E-8EDE-F0F5A1C7A6DD}"/>
              </a:ext>
            </a:extLst>
          </p:cNvPr>
          <p:cNvSpPr/>
          <p:nvPr/>
        </p:nvSpPr>
        <p:spPr>
          <a:xfrm rot="2123638">
            <a:off x="4744010" y="2288510"/>
            <a:ext cx="273344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statements?source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cliqueId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E74C8-B900-4F1B-931F-52AA75E4DBB0}"/>
              </a:ext>
            </a:extLst>
          </p:cNvPr>
          <p:cNvSpPr txBox="1"/>
          <p:nvPr/>
        </p:nvSpPr>
        <p:spPr>
          <a:xfrm rot="752031">
            <a:off x="1162693" y="1059868"/>
            <a:ext cx="2724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Search names by keywords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AEC14-FAF8-4550-B01E-8078B1AB2133}"/>
              </a:ext>
            </a:extLst>
          </p:cNvPr>
          <p:cNvSpPr/>
          <p:nvPr/>
        </p:nvSpPr>
        <p:spPr>
          <a:xfrm>
            <a:off x="7339954" y="2850654"/>
            <a:ext cx="139202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Statement List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E40844-F7C9-4FCC-B738-386059347CE3}"/>
              </a:ext>
            </a:extLst>
          </p:cNvPr>
          <p:cNvSpPr/>
          <p:nvPr/>
        </p:nvSpPr>
        <p:spPr>
          <a:xfrm>
            <a:off x="9122437" y="4575604"/>
            <a:ext cx="2986348" cy="215059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0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C3950-57AB-4591-BCE0-5396799CF100}"/>
              </a:ext>
            </a:extLst>
          </p:cNvPr>
          <p:cNvSpPr txBox="1"/>
          <p:nvPr/>
        </p:nvSpPr>
        <p:spPr>
          <a:xfrm>
            <a:off x="582165" y="22709"/>
            <a:ext cx="105565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Knowledge Beacon </a:t>
            </a:r>
            <a:r>
              <a:rPr lang="en-CA" b="1" i="1" dirty="0"/>
              <a:t>Aggregator</a:t>
            </a:r>
            <a:r>
              <a:rPr lang="en-CA" dirty="0"/>
              <a:t> Asynchronous Sub-Workflow</a:t>
            </a:r>
          </a:p>
          <a:p>
            <a:pPr algn="ctr"/>
            <a:r>
              <a:rPr lang="en-CA" sz="1600" dirty="0"/>
              <a:t>(Design pattern – 3 endpoints each - applicable to each of /</a:t>
            </a:r>
            <a:r>
              <a:rPr lang="en-CA" sz="1600" dirty="0" err="1"/>
              <a:t>concepts?keywords</a:t>
            </a:r>
            <a:r>
              <a:rPr lang="en-CA" sz="1600" dirty="0"/>
              <a:t>=… and /</a:t>
            </a:r>
            <a:r>
              <a:rPr lang="en-CA" sz="1600" dirty="0" err="1"/>
              <a:t>statements?source</a:t>
            </a:r>
            <a:r>
              <a:rPr lang="en-CA" sz="1600" dirty="0"/>
              <a:t>=… KBA endpoints)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2AAED-6518-4138-8660-F37CF3D8B638}"/>
              </a:ext>
            </a:extLst>
          </p:cNvPr>
          <p:cNvSpPr/>
          <p:nvPr/>
        </p:nvSpPr>
        <p:spPr>
          <a:xfrm>
            <a:off x="1800225" y="781049"/>
            <a:ext cx="1819275" cy="84772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Client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A3E55-CD28-4215-9D1C-D863E0E93D6A}"/>
              </a:ext>
            </a:extLst>
          </p:cNvPr>
          <p:cNvSpPr/>
          <p:nvPr/>
        </p:nvSpPr>
        <p:spPr>
          <a:xfrm>
            <a:off x="7200900" y="781049"/>
            <a:ext cx="1819275" cy="84772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KBA Beacon Harvester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8E5024-E693-4F2C-B717-3491562070F2}"/>
              </a:ext>
            </a:extLst>
          </p:cNvPr>
          <p:cNvCxnSpPr>
            <a:stCxn id="8" idx="2"/>
          </p:cNvCxnSpPr>
          <p:nvPr/>
        </p:nvCxnSpPr>
        <p:spPr>
          <a:xfrm flipH="1">
            <a:off x="2709862" y="1628774"/>
            <a:ext cx="1" cy="4800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F71167-DEB6-4A47-B7C1-D8B7B155A3C7}"/>
              </a:ext>
            </a:extLst>
          </p:cNvPr>
          <p:cNvCxnSpPr/>
          <p:nvPr/>
        </p:nvCxnSpPr>
        <p:spPr>
          <a:xfrm flipH="1">
            <a:off x="8110536" y="1628774"/>
            <a:ext cx="1" cy="4800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B14C54EF-1E14-4E6E-9182-52D695104A4B}"/>
              </a:ext>
            </a:extLst>
          </p:cNvPr>
          <p:cNvSpPr/>
          <p:nvPr/>
        </p:nvSpPr>
        <p:spPr>
          <a:xfrm>
            <a:off x="371861" y="2481260"/>
            <a:ext cx="752470" cy="685800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FA754-2A5E-4EB9-B36B-55C135666491}"/>
              </a:ext>
            </a:extLst>
          </p:cNvPr>
          <p:cNvSpPr/>
          <p:nvPr/>
        </p:nvSpPr>
        <p:spPr>
          <a:xfrm>
            <a:off x="9820273" y="781049"/>
            <a:ext cx="1819275" cy="84772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Beacons [4]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78349-1A73-420C-8296-7E7E248A6360}"/>
              </a:ext>
            </a:extLst>
          </p:cNvPr>
          <p:cNvCxnSpPr/>
          <p:nvPr/>
        </p:nvCxnSpPr>
        <p:spPr>
          <a:xfrm flipH="1">
            <a:off x="10729909" y="1628774"/>
            <a:ext cx="1" cy="4800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51CDE-484F-40D2-9778-6D37A60CE73A}"/>
              </a:ext>
            </a:extLst>
          </p:cNvPr>
          <p:cNvSpPr/>
          <p:nvPr/>
        </p:nvSpPr>
        <p:spPr>
          <a:xfrm>
            <a:off x="4619625" y="781049"/>
            <a:ext cx="1819275" cy="84772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KBA Blackboard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F12D34-99A9-470C-85B0-691D6E04BA34}"/>
              </a:ext>
            </a:extLst>
          </p:cNvPr>
          <p:cNvCxnSpPr/>
          <p:nvPr/>
        </p:nvCxnSpPr>
        <p:spPr>
          <a:xfrm flipH="1">
            <a:off x="5529261" y="1628774"/>
            <a:ext cx="1" cy="48006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62154-E384-4B8E-B738-16090B8FB6EB}"/>
              </a:ext>
            </a:extLst>
          </p:cNvPr>
          <p:cNvSpPr/>
          <p:nvPr/>
        </p:nvSpPr>
        <p:spPr>
          <a:xfrm>
            <a:off x="2600326" y="1943153"/>
            <a:ext cx="226213" cy="3895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8BE92-4E7E-4EBB-BF22-8C17AC133783}"/>
              </a:ext>
            </a:extLst>
          </p:cNvPr>
          <p:cNvSpPr/>
          <p:nvPr/>
        </p:nvSpPr>
        <p:spPr>
          <a:xfrm>
            <a:off x="5419725" y="2363765"/>
            <a:ext cx="269091" cy="32655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3FDD0-3E1F-402D-A81E-F573B8C8ECB3}"/>
              </a:ext>
            </a:extLst>
          </p:cNvPr>
          <p:cNvSpPr/>
          <p:nvPr/>
        </p:nvSpPr>
        <p:spPr>
          <a:xfrm>
            <a:off x="7991507" y="2379838"/>
            <a:ext cx="228581" cy="21852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BA77B3-5424-4C56-8367-9CBBED834279}"/>
              </a:ext>
            </a:extLst>
          </p:cNvPr>
          <p:cNvSpPr/>
          <p:nvPr/>
        </p:nvSpPr>
        <p:spPr>
          <a:xfrm>
            <a:off x="10615617" y="2590501"/>
            <a:ext cx="214363" cy="16642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6A1E54-71F5-4416-B60A-88720E5AF4DD}"/>
              </a:ext>
            </a:extLst>
          </p:cNvPr>
          <p:cNvCxnSpPr/>
          <p:nvPr/>
        </p:nvCxnSpPr>
        <p:spPr>
          <a:xfrm>
            <a:off x="1533525" y="2286000"/>
            <a:ext cx="107632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2E601D-3E88-4AEB-91C1-71120109FAB5}"/>
              </a:ext>
            </a:extLst>
          </p:cNvPr>
          <p:cNvSpPr txBox="1"/>
          <p:nvPr/>
        </p:nvSpPr>
        <p:spPr>
          <a:xfrm>
            <a:off x="1478775" y="1997273"/>
            <a:ext cx="111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User Query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CEEF0C-D931-49E2-A9A7-C266679266B8}"/>
              </a:ext>
            </a:extLst>
          </p:cNvPr>
          <p:cNvCxnSpPr>
            <a:cxnSpLocks/>
          </p:cNvCxnSpPr>
          <p:nvPr/>
        </p:nvCxnSpPr>
        <p:spPr>
          <a:xfrm>
            <a:off x="2838433" y="2486025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8D045F-28EE-4BDA-8391-94B9B6CD0D83}"/>
              </a:ext>
            </a:extLst>
          </p:cNvPr>
          <p:cNvSpPr txBox="1"/>
          <p:nvPr/>
        </p:nvSpPr>
        <p:spPr>
          <a:xfrm>
            <a:off x="3107531" y="2162175"/>
            <a:ext cx="206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POST query parameters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FBA86C-28B8-4232-BB6D-9ADC1828A82F}"/>
              </a:ext>
            </a:extLst>
          </p:cNvPr>
          <p:cNvCxnSpPr>
            <a:cxnSpLocks/>
          </p:cNvCxnSpPr>
          <p:nvPr/>
        </p:nvCxnSpPr>
        <p:spPr>
          <a:xfrm>
            <a:off x="2849183" y="2828925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8AFFB2-2392-41C2-95C7-F2E6EB8FF4B0}"/>
              </a:ext>
            </a:extLst>
          </p:cNvPr>
          <p:cNvSpPr txBox="1"/>
          <p:nvPr/>
        </p:nvSpPr>
        <p:spPr>
          <a:xfrm>
            <a:off x="3118281" y="2533650"/>
            <a:ext cx="206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Query session id returned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099EB8-5E19-4D15-AE0A-2F721C019421}"/>
              </a:ext>
            </a:extLst>
          </p:cNvPr>
          <p:cNvCxnSpPr>
            <a:cxnSpLocks/>
          </p:cNvCxnSpPr>
          <p:nvPr/>
        </p:nvCxnSpPr>
        <p:spPr>
          <a:xfrm>
            <a:off x="2859852" y="3619499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071D51-F783-44C7-B639-139B272F5A5A}"/>
              </a:ext>
            </a:extLst>
          </p:cNvPr>
          <p:cNvSpPr txBox="1"/>
          <p:nvPr/>
        </p:nvSpPr>
        <p:spPr>
          <a:xfrm>
            <a:off x="3128950" y="3295649"/>
            <a:ext cx="206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GET status of query by id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168832-B9A5-4A34-8329-C9C5CACE4808}"/>
              </a:ext>
            </a:extLst>
          </p:cNvPr>
          <p:cNvCxnSpPr>
            <a:cxnSpLocks/>
          </p:cNvCxnSpPr>
          <p:nvPr/>
        </p:nvCxnSpPr>
        <p:spPr>
          <a:xfrm>
            <a:off x="2819399" y="3990972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F509BA-4518-4A00-8D02-DC10187FBA82}"/>
              </a:ext>
            </a:extLst>
          </p:cNvPr>
          <p:cNvSpPr txBox="1"/>
          <p:nvPr/>
        </p:nvSpPr>
        <p:spPr>
          <a:xfrm>
            <a:off x="3081334" y="3981447"/>
            <a:ext cx="233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CA" dirty="0"/>
              <a:t>Query status returned [2]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5D82B-4D8A-4F27-A3BF-1B930162600E}"/>
              </a:ext>
            </a:extLst>
          </p:cNvPr>
          <p:cNvCxnSpPr>
            <a:cxnSpLocks/>
          </p:cNvCxnSpPr>
          <p:nvPr/>
        </p:nvCxnSpPr>
        <p:spPr>
          <a:xfrm>
            <a:off x="2819399" y="5133970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BD6ACF-7C6C-4436-A0ED-5F2C88C2206B}"/>
              </a:ext>
            </a:extLst>
          </p:cNvPr>
          <p:cNvSpPr txBox="1"/>
          <p:nvPr/>
        </p:nvSpPr>
        <p:spPr>
          <a:xfrm>
            <a:off x="3088497" y="4838695"/>
            <a:ext cx="224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GET data from query by id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A8F2CC-ACAC-4277-B71D-0E1BF46D2003}"/>
              </a:ext>
            </a:extLst>
          </p:cNvPr>
          <p:cNvCxnSpPr>
            <a:cxnSpLocks/>
          </p:cNvCxnSpPr>
          <p:nvPr/>
        </p:nvCxnSpPr>
        <p:spPr>
          <a:xfrm>
            <a:off x="5657850" y="4434887"/>
            <a:ext cx="2333657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4D4684-50A2-41AD-95D1-CC1B409DCE44}"/>
              </a:ext>
            </a:extLst>
          </p:cNvPr>
          <p:cNvSpPr txBox="1"/>
          <p:nvPr/>
        </p:nvSpPr>
        <p:spPr>
          <a:xfrm>
            <a:off x="5847912" y="4434887"/>
            <a:ext cx="234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Data loaded into Neo4j Db</a:t>
            </a:r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0F2B5-2A04-45A9-A691-0455F5AD00AD}"/>
              </a:ext>
            </a:extLst>
          </p:cNvPr>
          <p:cNvCxnSpPr/>
          <p:nvPr/>
        </p:nvCxnSpPr>
        <p:spPr>
          <a:xfrm>
            <a:off x="1533525" y="3443285"/>
            <a:ext cx="107632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5EFA49-3728-4792-A27C-33A44D593D81}"/>
              </a:ext>
            </a:extLst>
          </p:cNvPr>
          <p:cNvSpPr txBox="1"/>
          <p:nvPr/>
        </p:nvSpPr>
        <p:spPr>
          <a:xfrm>
            <a:off x="1519246" y="2886076"/>
            <a:ext cx="11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Request [1] Query Status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32225F-40BB-46B9-9985-C0533006BBD7}"/>
              </a:ext>
            </a:extLst>
          </p:cNvPr>
          <p:cNvCxnSpPr/>
          <p:nvPr/>
        </p:nvCxnSpPr>
        <p:spPr>
          <a:xfrm>
            <a:off x="1533525" y="4181470"/>
            <a:ext cx="107632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584441-014D-4912-BCFF-B5E3472F1A36}"/>
              </a:ext>
            </a:extLst>
          </p:cNvPr>
          <p:cNvSpPr txBox="1"/>
          <p:nvPr/>
        </p:nvSpPr>
        <p:spPr>
          <a:xfrm>
            <a:off x="1478775" y="3892743"/>
            <a:ext cx="111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View Status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E843E8-F5C6-4C51-B8C0-91FE41E1F625}"/>
              </a:ext>
            </a:extLst>
          </p:cNvPr>
          <p:cNvCxnSpPr/>
          <p:nvPr/>
        </p:nvCxnSpPr>
        <p:spPr>
          <a:xfrm>
            <a:off x="1533525" y="5740293"/>
            <a:ext cx="107632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0B3459-837C-4C8C-8258-E24F0F52C989}"/>
              </a:ext>
            </a:extLst>
          </p:cNvPr>
          <p:cNvSpPr txBox="1"/>
          <p:nvPr/>
        </p:nvSpPr>
        <p:spPr>
          <a:xfrm>
            <a:off x="1574025" y="5242016"/>
            <a:ext cx="111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Data Returned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E5813B-D4F4-4419-8218-ABFB7B8FA8DD}"/>
              </a:ext>
            </a:extLst>
          </p:cNvPr>
          <p:cNvSpPr txBox="1"/>
          <p:nvPr/>
        </p:nvSpPr>
        <p:spPr>
          <a:xfrm>
            <a:off x="2914677" y="6127548"/>
            <a:ext cx="24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[2] Query status independently indexed by beacon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CD5D2-4BCF-4CEF-A3C2-F6DC46775349}"/>
              </a:ext>
            </a:extLst>
          </p:cNvPr>
          <p:cNvCxnSpPr/>
          <p:nvPr/>
        </p:nvCxnSpPr>
        <p:spPr>
          <a:xfrm>
            <a:off x="1533525" y="5012583"/>
            <a:ext cx="107632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B62F14-52FE-4E62-A718-6D930BBD590E}"/>
              </a:ext>
            </a:extLst>
          </p:cNvPr>
          <p:cNvSpPr txBox="1"/>
          <p:nvPr/>
        </p:nvSpPr>
        <p:spPr>
          <a:xfrm>
            <a:off x="1519246" y="4483949"/>
            <a:ext cx="11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Request Query Data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A8CD75-68DD-4948-9DE7-08F727BC2203}"/>
              </a:ext>
            </a:extLst>
          </p:cNvPr>
          <p:cNvSpPr txBox="1"/>
          <p:nvPr/>
        </p:nvSpPr>
        <p:spPr>
          <a:xfrm>
            <a:off x="3628958" y="4340457"/>
            <a:ext cx="677108" cy="310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3200" b="1" dirty="0"/>
              <a:t>..</a:t>
            </a:r>
            <a:endParaRPr lang="en-US" sz="3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A155DB-D5A1-46E8-9D8F-541D6DA270A4}"/>
              </a:ext>
            </a:extLst>
          </p:cNvPr>
          <p:cNvSpPr txBox="1"/>
          <p:nvPr/>
        </p:nvSpPr>
        <p:spPr>
          <a:xfrm>
            <a:off x="1647803" y="4254732"/>
            <a:ext cx="677108" cy="310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3200" b="1" dirty="0"/>
              <a:t>..</a:t>
            </a:r>
            <a:endParaRPr lang="en-US" sz="32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77BA67-CF55-477E-A18D-706509384AC1}"/>
              </a:ext>
            </a:extLst>
          </p:cNvPr>
          <p:cNvCxnSpPr>
            <a:cxnSpLocks/>
          </p:cNvCxnSpPr>
          <p:nvPr/>
        </p:nvCxnSpPr>
        <p:spPr>
          <a:xfrm flipV="1">
            <a:off x="5697131" y="2590501"/>
            <a:ext cx="2333657" cy="1607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0528CE-05BA-4357-B34D-7FEC4C5DB963}"/>
              </a:ext>
            </a:extLst>
          </p:cNvPr>
          <p:cNvSpPr txBox="1"/>
          <p:nvPr/>
        </p:nvSpPr>
        <p:spPr>
          <a:xfrm>
            <a:off x="5966229" y="2282724"/>
            <a:ext cx="206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Harvest beacon data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CFFDA7-9829-4091-AFA4-4920F05AFF28}"/>
              </a:ext>
            </a:extLst>
          </p:cNvPr>
          <p:cNvSpPr txBox="1"/>
          <p:nvPr/>
        </p:nvSpPr>
        <p:spPr>
          <a:xfrm>
            <a:off x="6451783" y="3356781"/>
            <a:ext cx="677108" cy="3103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CA" sz="3200" b="1" dirty="0"/>
              <a:t>..</a:t>
            </a:r>
            <a:endParaRPr lang="en-US" sz="32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176DB8-A533-4BDC-838D-E96799AFB571}"/>
              </a:ext>
            </a:extLst>
          </p:cNvPr>
          <p:cNvCxnSpPr>
            <a:cxnSpLocks/>
          </p:cNvCxnSpPr>
          <p:nvPr/>
        </p:nvCxnSpPr>
        <p:spPr>
          <a:xfrm flipV="1">
            <a:off x="8227225" y="2796779"/>
            <a:ext cx="2414583" cy="160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9C6305-499B-421D-90DA-70651715D56A}"/>
              </a:ext>
            </a:extLst>
          </p:cNvPr>
          <p:cNvSpPr txBox="1"/>
          <p:nvPr/>
        </p:nvSpPr>
        <p:spPr>
          <a:xfrm>
            <a:off x="8696922" y="2498528"/>
            <a:ext cx="13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Query beacons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D8DC3B-9247-41A8-B8C4-1AF2A2ED924C}"/>
              </a:ext>
            </a:extLst>
          </p:cNvPr>
          <p:cNvCxnSpPr>
            <a:cxnSpLocks/>
          </p:cNvCxnSpPr>
          <p:nvPr/>
        </p:nvCxnSpPr>
        <p:spPr>
          <a:xfrm>
            <a:off x="8208794" y="4124319"/>
            <a:ext cx="2433014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711D64-8787-45F5-A81A-950F98CB4FCB}"/>
              </a:ext>
            </a:extLst>
          </p:cNvPr>
          <p:cNvSpPr txBox="1"/>
          <p:nvPr/>
        </p:nvSpPr>
        <p:spPr>
          <a:xfrm>
            <a:off x="8360564" y="4104805"/>
            <a:ext cx="234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Data returned from beacons</a:t>
            </a:r>
            <a:endParaRPr lang="en-US" sz="1400" dirty="0"/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E63878C4-C87F-407B-A8B9-DC0E03F04E35}"/>
              </a:ext>
            </a:extLst>
          </p:cNvPr>
          <p:cNvSpPr/>
          <p:nvPr/>
        </p:nvSpPr>
        <p:spPr>
          <a:xfrm>
            <a:off x="4900618" y="1106152"/>
            <a:ext cx="1414458" cy="435518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Neo4j Db [3]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AFF71A-4942-4FA8-947A-A62E62A811A8}"/>
              </a:ext>
            </a:extLst>
          </p:cNvPr>
          <p:cNvCxnSpPr>
            <a:cxnSpLocks/>
          </p:cNvCxnSpPr>
          <p:nvPr/>
        </p:nvCxnSpPr>
        <p:spPr>
          <a:xfrm>
            <a:off x="2819399" y="5514971"/>
            <a:ext cx="2581292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7DE247-E784-4FC2-9714-4516566DAE03}"/>
              </a:ext>
            </a:extLst>
          </p:cNvPr>
          <p:cNvSpPr txBox="1"/>
          <p:nvPr/>
        </p:nvSpPr>
        <p:spPr>
          <a:xfrm>
            <a:off x="2957509" y="5486396"/>
            <a:ext cx="2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CA" dirty="0"/>
              <a:t>Query data cached in Neo4j Db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FA75B2-AD0B-42DC-8EA9-5C87B862918D}"/>
              </a:ext>
            </a:extLst>
          </p:cNvPr>
          <p:cNvSpPr txBox="1"/>
          <p:nvPr/>
        </p:nvSpPr>
        <p:spPr>
          <a:xfrm>
            <a:off x="8254662" y="6132560"/>
            <a:ext cx="24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[4] Beacons queried concurrently </a:t>
            </a:r>
            <a:r>
              <a:rPr lang="en-US" sz="1200" dirty="0"/>
              <a:t>over internet</a:t>
            </a:r>
            <a:endParaRPr lang="en-CA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B659ED-D970-41A0-A783-F0962FE8AE81}"/>
              </a:ext>
            </a:extLst>
          </p:cNvPr>
          <p:cNvSpPr txBox="1"/>
          <p:nvPr/>
        </p:nvSpPr>
        <p:spPr>
          <a:xfrm>
            <a:off x="5662874" y="6120760"/>
            <a:ext cx="24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[3] Neo4j “Cache” database loaded from beacons and returned to client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2103D4-5EE0-4D6B-95B8-814408FF418B}"/>
              </a:ext>
            </a:extLst>
          </p:cNvPr>
          <p:cNvSpPr txBox="1"/>
          <p:nvPr/>
        </p:nvSpPr>
        <p:spPr>
          <a:xfrm>
            <a:off x="502479" y="6105469"/>
            <a:ext cx="217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 Client polls query status awaiting “success” signal before downloading data</a:t>
            </a:r>
            <a:endParaRPr lang="en-US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F33EFA-1CD5-44CC-9584-DFFBF8528F43}"/>
              </a:ext>
            </a:extLst>
          </p:cNvPr>
          <p:cNvCxnSpPr>
            <a:stCxn id="14" idx="4"/>
          </p:cNvCxnSpPr>
          <p:nvPr/>
        </p:nvCxnSpPr>
        <p:spPr>
          <a:xfrm>
            <a:off x="748096" y="3167060"/>
            <a:ext cx="2009" cy="1395410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13A83A-8B72-466F-9B4A-98D674AA7923}"/>
              </a:ext>
            </a:extLst>
          </p:cNvPr>
          <p:cNvCxnSpPr/>
          <p:nvPr/>
        </p:nvCxnSpPr>
        <p:spPr>
          <a:xfrm flipH="1">
            <a:off x="350076" y="4562470"/>
            <a:ext cx="406165" cy="509539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C7A804-760B-459D-BE43-6DED178E111E}"/>
              </a:ext>
            </a:extLst>
          </p:cNvPr>
          <p:cNvCxnSpPr>
            <a:cxnSpLocks/>
          </p:cNvCxnSpPr>
          <p:nvPr/>
        </p:nvCxnSpPr>
        <p:spPr>
          <a:xfrm>
            <a:off x="754840" y="4562470"/>
            <a:ext cx="326364" cy="509539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33837E-9E3B-491C-AC37-D3BDE55B97D0}"/>
              </a:ext>
            </a:extLst>
          </p:cNvPr>
          <p:cNvCxnSpPr>
            <a:cxnSpLocks/>
          </p:cNvCxnSpPr>
          <p:nvPr/>
        </p:nvCxnSpPr>
        <p:spPr>
          <a:xfrm flipH="1" flipV="1">
            <a:off x="328561" y="3387836"/>
            <a:ext cx="427681" cy="118596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1AC077-9087-469E-96E5-9404AE911DA6}"/>
              </a:ext>
            </a:extLst>
          </p:cNvPr>
          <p:cNvCxnSpPr>
            <a:cxnSpLocks/>
          </p:cNvCxnSpPr>
          <p:nvPr/>
        </p:nvCxnSpPr>
        <p:spPr>
          <a:xfrm flipV="1">
            <a:off x="754840" y="3327201"/>
            <a:ext cx="504809" cy="179232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6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Bruskiewich</dc:creator>
  <cp:lastModifiedBy>Richard Bruskiewich</cp:lastModifiedBy>
  <cp:revision>21</cp:revision>
  <dcterms:created xsi:type="dcterms:W3CDTF">2018-02-01T16:50:12Z</dcterms:created>
  <dcterms:modified xsi:type="dcterms:W3CDTF">2018-09-10T18:52:19Z</dcterms:modified>
</cp:coreProperties>
</file>