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7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1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7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8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27C3-9E69-4B40-B274-6F55F5E8E403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5A0A-28F4-4DF9-AA15-95A63A924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7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inspector/releases/download/v2023.11.1/Appium-Inspector-windows-2023.11.1.exe" TargetMode="External"/><Relationship Id="rId2" Type="http://schemas.openxmlformats.org/officeDocument/2006/relationships/hyperlink" Target="https://github.com/appium/appium-inspector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https://m.blog.naver.com/centerho/222662010896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8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1" y="775204"/>
            <a:ext cx="5506218" cy="341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64" y="2480417"/>
            <a:ext cx="553479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2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" y="2610471"/>
            <a:ext cx="4289434" cy="40339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Edit configuration</a:t>
            </a:r>
          </a:p>
          <a:p>
            <a:r>
              <a:rPr lang="en-US" altLang="ko-KR" dirty="0" smtClean="0"/>
              <a:t>ANDROID_HOME : C:\Users\STA-390\AppData\Local\Android</a:t>
            </a:r>
          </a:p>
          <a:p>
            <a:r>
              <a:rPr lang="en-US" altLang="ko-KR" dirty="0" smtClean="0"/>
              <a:t>JAVA_HOME : C:\Program Files\Java\jdk-11.0.15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85" y="3429000"/>
            <a:ext cx="5868748" cy="31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GUI Inspector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https://github.com/appium/appium-inspector/releases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Appium-Inspector-windows-2023.11.1.exe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0" y="2856973"/>
            <a:ext cx="5374311" cy="3766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046" y="2869835"/>
            <a:ext cx="3711184" cy="35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0" y="173643"/>
            <a:ext cx="4375920" cy="2731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53" y="854579"/>
            <a:ext cx="4838710" cy="29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 &lt;&gt;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휴대전화 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소프트웨어 정보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번호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개발자 옵션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무선 디버깅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페어링</a:t>
            </a:r>
            <a:r>
              <a:rPr lang="ko-KR" altLang="en-US" dirty="0" smtClean="0"/>
              <a:t> 코드로 기기 </a:t>
            </a:r>
            <a:r>
              <a:rPr lang="ko-KR" altLang="en-US" dirty="0" err="1" smtClean="0"/>
              <a:t>페어링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FF0000"/>
                </a:solidFill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</a:rPr>
              <a:t>주소 및 포트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페어링</a:t>
            </a:r>
            <a:r>
              <a:rPr lang="ko-KR" altLang="en-US" dirty="0" smtClean="0"/>
              <a:t> 코드 확인</a:t>
            </a:r>
            <a:endParaRPr lang="en-US" altLang="ko-KR" dirty="0" smtClean="0"/>
          </a:p>
          <a:p>
            <a:r>
              <a:rPr lang="en-US" altLang="ko-KR" dirty="0" smtClean="0"/>
              <a:t>PC &gt; CMD &gt; </a:t>
            </a:r>
            <a:r>
              <a:rPr lang="en-US" altLang="ko-KR" dirty="0" err="1" smtClean="0"/>
              <a:t>adb</a:t>
            </a:r>
            <a:r>
              <a:rPr lang="en-US" altLang="ko-KR" dirty="0" smtClean="0"/>
              <a:t> pair </a:t>
            </a:r>
            <a:r>
              <a:rPr lang="en-US" altLang="ko-KR" dirty="0">
                <a:solidFill>
                  <a:srgbClr val="FF0000"/>
                </a:solidFill>
              </a:rPr>
              <a:t>IP </a:t>
            </a:r>
            <a:r>
              <a:rPr lang="ko-KR" altLang="en-US" dirty="0">
                <a:solidFill>
                  <a:srgbClr val="FF0000"/>
                </a:solidFill>
              </a:rPr>
              <a:t>주소 및 </a:t>
            </a:r>
            <a:r>
              <a:rPr lang="ko-KR" altLang="en-US" dirty="0" smtClean="0">
                <a:solidFill>
                  <a:srgbClr val="FF0000"/>
                </a:solidFill>
              </a:rPr>
              <a:t>포트 </a:t>
            </a:r>
            <a:r>
              <a:rPr lang="en-US" altLang="ko-KR" dirty="0" smtClean="0"/>
              <a:t>&gt; </a:t>
            </a:r>
            <a:r>
              <a:rPr lang="ko-KR" altLang="en-US" dirty="0" err="1"/>
              <a:t>페어링</a:t>
            </a:r>
            <a:r>
              <a:rPr lang="ko-KR" altLang="en-US" dirty="0"/>
              <a:t> 코드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개발자 옵션 </a:t>
            </a:r>
            <a:r>
              <a:rPr lang="en-US" altLang="ko-KR" dirty="0"/>
              <a:t>&gt; </a:t>
            </a:r>
            <a:r>
              <a:rPr lang="ko-KR" altLang="en-US" dirty="0"/>
              <a:t>무선 디버깅 </a:t>
            </a:r>
            <a:r>
              <a:rPr lang="en-US" altLang="ko-KR" dirty="0"/>
              <a:t>&gt; </a:t>
            </a:r>
            <a:r>
              <a:rPr lang="ko-KR" altLang="en-US" dirty="0"/>
              <a:t>사용 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0070C0"/>
                </a:solidFill>
              </a:rPr>
              <a:t>IP </a:t>
            </a:r>
            <a:r>
              <a:rPr lang="ko-KR" altLang="en-US" dirty="0" smtClean="0">
                <a:solidFill>
                  <a:srgbClr val="0070C0"/>
                </a:solidFill>
              </a:rPr>
              <a:t>주소 및 포트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/>
              <a:t>PC &gt; CMD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connect </a:t>
            </a:r>
            <a:r>
              <a:rPr lang="en-US" altLang="ko-KR" dirty="0" smtClean="0">
                <a:solidFill>
                  <a:srgbClr val="0070C0"/>
                </a:solidFill>
              </a:rPr>
              <a:t>IP</a:t>
            </a:r>
            <a:r>
              <a:rPr lang="ko-KR" altLang="en-US" dirty="0" smtClean="0">
                <a:solidFill>
                  <a:srgbClr val="0070C0"/>
                </a:solidFill>
              </a:rPr>
              <a:t>주소 및 포트</a:t>
            </a:r>
            <a:r>
              <a:rPr lang="ko-KR" altLang="en-US" dirty="0" smtClean="0"/>
              <a:t>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34" y="4091793"/>
            <a:ext cx="5668166" cy="571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25" y="6154715"/>
            <a:ext cx="373432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inspector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Remote Host </a:t>
            </a:r>
            <a:r>
              <a:rPr lang="en-US" altLang="ko-KR" dirty="0"/>
              <a:t>: 127.0.0.1</a:t>
            </a:r>
            <a:endParaRPr lang="en-US" altLang="ko-KR" dirty="0" smtClean="0"/>
          </a:p>
          <a:p>
            <a:r>
              <a:rPr lang="en-US" altLang="ko-KR" dirty="0"/>
              <a:t>Remote </a:t>
            </a:r>
            <a:r>
              <a:rPr lang="en-US" altLang="ko-KR" dirty="0" smtClean="0"/>
              <a:t>Port </a:t>
            </a:r>
            <a:r>
              <a:rPr lang="en-US" altLang="ko-KR" dirty="0"/>
              <a:t>: 4723</a:t>
            </a:r>
            <a:endParaRPr lang="en-US" altLang="ko-KR" dirty="0" smtClean="0"/>
          </a:p>
          <a:p>
            <a:r>
              <a:rPr lang="en-US" altLang="ko-KR" dirty="0"/>
              <a:t>Remote </a:t>
            </a:r>
            <a:r>
              <a:rPr lang="en-US" altLang="ko-KR" dirty="0" smtClean="0"/>
              <a:t>Path </a:t>
            </a:r>
            <a:r>
              <a:rPr lang="en-US" altLang="ko-KR" dirty="0"/>
              <a:t>: /</a:t>
            </a:r>
            <a:r>
              <a:rPr lang="en-US" altLang="ko-KR" dirty="0" err="1"/>
              <a:t>wd</a:t>
            </a:r>
            <a:r>
              <a:rPr lang="en-US" altLang="ko-KR" dirty="0"/>
              <a:t>/hub</a:t>
            </a:r>
            <a:endParaRPr lang="en-US" altLang="ko-KR" dirty="0" smtClean="0"/>
          </a:p>
          <a:p>
            <a:r>
              <a:rPr lang="en-US" altLang="ko-KR" dirty="0" smtClean="0"/>
              <a:t>Desired </a:t>
            </a:r>
            <a:r>
              <a:rPr lang="en-US" altLang="ko-KR" dirty="0"/>
              <a:t>Capabilities</a:t>
            </a:r>
          </a:p>
          <a:p>
            <a:pPr lvl="1"/>
            <a:r>
              <a:rPr lang="en-US" altLang="ko-KR" dirty="0" err="1" smtClean="0"/>
              <a:t>deviceName</a:t>
            </a:r>
            <a:r>
              <a:rPr lang="en-US" altLang="ko-KR" dirty="0" smtClean="0"/>
              <a:t> : </a:t>
            </a:r>
            <a:r>
              <a:rPr lang="en-US" altLang="ko-KR" dirty="0">
                <a:solidFill>
                  <a:srgbClr val="0070C0"/>
                </a:solidFill>
              </a:rPr>
              <a:t>IP</a:t>
            </a:r>
            <a:r>
              <a:rPr lang="ko-KR" altLang="en-US" dirty="0">
                <a:solidFill>
                  <a:srgbClr val="0070C0"/>
                </a:solidFill>
              </a:rPr>
              <a:t>주소 및 포트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platformName</a:t>
            </a:r>
            <a:r>
              <a:rPr lang="en-US" altLang="ko-KR" dirty="0" smtClean="0"/>
              <a:t> : Android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383" y="615297"/>
            <a:ext cx="6374722" cy="4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2" y="3339485"/>
            <a:ext cx="5212935" cy="3367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79" y="4832370"/>
            <a:ext cx="6423589" cy="1941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CMD : </a:t>
            </a:r>
            <a:r>
              <a:rPr lang="en-US" altLang="ko-KR" dirty="0" err="1" smtClean="0"/>
              <a:t>adb</a:t>
            </a:r>
            <a:r>
              <a:rPr lang="en-US" altLang="ko-KR" dirty="0"/>
              <a:t> shell &gt; </a:t>
            </a:r>
            <a:r>
              <a:rPr lang="en-US" altLang="ko-KR" dirty="0" err="1"/>
              <a:t>dumpsys</a:t>
            </a:r>
            <a:r>
              <a:rPr lang="en-US" altLang="ko-KR" dirty="0"/>
              <a:t> window windows | </a:t>
            </a:r>
            <a:r>
              <a:rPr lang="en-US" altLang="ko-KR" dirty="0" err="1"/>
              <a:t>grep</a:t>
            </a:r>
            <a:r>
              <a:rPr lang="en-US" altLang="ko-KR" dirty="0"/>
              <a:t> "</a:t>
            </a:r>
            <a:r>
              <a:rPr lang="en-US" altLang="ko-KR" dirty="0" err="1"/>
              <a:t>popupcalculator</a:t>
            </a:r>
            <a:r>
              <a:rPr lang="en-US" altLang="ko-KR" dirty="0"/>
              <a:t>"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19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648"/>
            <a:ext cx="5703522" cy="36793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appium:appPackage</a:t>
            </a:r>
            <a:r>
              <a:rPr lang="en-US" altLang="ko-KR" dirty="0"/>
              <a:t> : </a:t>
            </a:r>
            <a:r>
              <a:rPr lang="en-US" altLang="ko-KR" dirty="0" err="1" smtClean="0"/>
              <a:t>com.sec.android.app.popupcalculator</a:t>
            </a:r>
            <a:endParaRPr lang="en-US" altLang="ko-KR" dirty="0" smtClean="0"/>
          </a:p>
          <a:p>
            <a:r>
              <a:rPr lang="en-US" altLang="ko-KR" dirty="0" err="1" smtClean="0"/>
              <a:t>appium:appActivity</a:t>
            </a:r>
            <a:r>
              <a:rPr lang="en-US" altLang="ko-KR" dirty="0"/>
              <a:t> : </a:t>
            </a:r>
            <a:r>
              <a:rPr lang="en-US" altLang="ko-KR" dirty="0" err="1"/>
              <a:t>com.sec.android.app.popupcalculator.Calculator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5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4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878" y="1399892"/>
            <a:ext cx="1275575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https://developer.android.com/studio?hl=ko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94" y="2408313"/>
            <a:ext cx="7016939" cy="35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20"/>
            <a:ext cx="4753638" cy="36866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26" y="0"/>
            <a:ext cx="4734586" cy="3696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9674"/>
            <a:ext cx="4753638" cy="3696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126" y="2939674"/>
            <a:ext cx="475363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331"/>
            <a:ext cx="3534268" cy="1581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2" y="365125"/>
            <a:ext cx="744959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4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359"/>
            <a:ext cx="5147493" cy="38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3" y="123077"/>
            <a:ext cx="4376146" cy="3305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51" y="123077"/>
            <a:ext cx="4664177" cy="3518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9" y="3641979"/>
            <a:ext cx="4155914" cy="3138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882" y="3614849"/>
            <a:ext cx="4247513" cy="31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0" y="160062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" y="2593192"/>
            <a:ext cx="3701586" cy="4236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35" y="2478316"/>
            <a:ext cx="4478420" cy="43796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변수 </a:t>
            </a:r>
            <a:r>
              <a:rPr lang="en-US" altLang="ko-KR" dirty="0" smtClean="0"/>
              <a:t>&gt; Path &gt; </a:t>
            </a:r>
            <a:r>
              <a:rPr lang="ko-KR" altLang="en-US" dirty="0" smtClean="0"/>
              <a:t>편집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C:\</a:t>
            </a:r>
            <a:r>
              <a:rPr lang="en-US" altLang="ko-KR" dirty="0" smtClean="0"/>
              <a:t>android\tools</a:t>
            </a:r>
          </a:p>
          <a:p>
            <a:pPr lvl="1"/>
            <a:r>
              <a:rPr lang="en-US" altLang="ko-KR" dirty="0"/>
              <a:t>C:\android\platform-tools</a:t>
            </a:r>
            <a:endParaRPr lang="en-US" altLang="ko-KR" dirty="0" smtClean="0"/>
          </a:p>
          <a:p>
            <a:pPr lvl="1"/>
            <a:r>
              <a:rPr lang="en-US" altLang="ko-KR" dirty="0"/>
              <a:t>C:\android\build-tools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555" y="2849243"/>
            <a:ext cx="4069266" cy="40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https://appium.softonic.kr/download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32" y="3241574"/>
            <a:ext cx="411537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187</Words>
  <Application>Microsoft Office PowerPoint</Application>
  <PresentationFormat>와이드스크린</PresentationFormat>
  <Paragraphs>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https://m.blog.naver.com/centerho/222662010896</vt:lpstr>
      <vt:lpstr>안드로이드 스튜디오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환경변수 설정</vt:lpstr>
      <vt:lpstr>Appium 설치</vt:lpstr>
      <vt:lpstr>PowerPoint 프레젠테이션</vt:lpstr>
      <vt:lpstr>Appium 설정</vt:lpstr>
      <vt:lpstr>Appium GUI Inspector</vt:lpstr>
      <vt:lpstr>PowerPoint 프레젠테이션</vt:lpstr>
      <vt:lpstr>PC &lt;&gt; 모바일 연결</vt:lpstr>
      <vt:lpstr>Appium inspector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STA-390</dc:creator>
  <cp:lastModifiedBy>STA-390</cp:lastModifiedBy>
  <cp:revision>16</cp:revision>
  <dcterms:created xsi:type="dcterms:W3CDTF">2023-11-20T03:06:31Z</dcterms:created>
  <dcterms:modified xsi:type="dcterms:W3CDTF">2023-11-21T05:34:11Z</dcterms:modified>
</cp:coreProperties>
</file>