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8000" b="1" u="sng" cap="none" dirty="0" smtClean="0">
                <a:ln w="22225">
                  <a:solidFill>
                    <a:srgbClr val="00B0F0"/>
                  </a:solidFill>
                  <a:prstDash val="solid"/>
                </a:ln>
                <a:solidFill>
                  <a:schemeClr val="accent2">
                    <a:lumMod val="40000"/>
                    <a:lumOff val="60000"/>
                  </a:schemeClr>
                </a:solidFill>
                <a:effectLst>
                  <a:innerShdw blurRad="63500" dist="50800" dir="16200000">
                    <a:prstClr val="black">
                      <a:alpha val="50000"/>
                    </a:prstClr>
                  </a:innerShdw>
                </a:effectLst>
                <a:latin typeface="Algerian" panose="04020705040A02060702" pitchFamily="82" charset="0"/>
              </a:rPr>
              <a:t>Meteor impact visualizer</a:t>
            </a:r>
            <a:endParaRPr lang="en-IN" sz="8000" b="1" u="sng" cap="none" dirty="0">
              <a:ln w="22225">
                <a:solidFill>
                  <a:srgbClr val="00B0F0"/>
                </a:solidFill>
                <a:prstDash val="solid"/>
              </a:ln>
              <a:solidFill>
                <a:schemeClr val="accent2">
                  <a:lumMod val="40000"/>
                  <a:lumOff val="60000"/>
                </a:schemeClr>
              </a:solidFill>
              <a:effectLst>
                <a:innerShdw blurRad="63500" dist="50800" dir="16200000">
                  <a:prstClr val="black">
                    <a:alpha val="50000"/>
                  </a:prstClr>
                </a:innerShdw>
              </a:effectLst>
              <a:latin typeface="Algerian" panose="04020705040A02060702" pitchFamily="82" charset="0"/>
            </a:endParaRPr>
          </a:p>
        </p:txBody>
      </p:sp>
      <p:sp>
        <p:nvSpPr>
          <p:cNvPr id="3" name="Subtitle 2"/>
          <p:cNvSpPr>
            <a:spLocks noGrp="1"/>
          </p:cNvSpPr>
          <p:nvPr>
            <p:ph type="subTitle" idx="1"/>
          </p:nvPr>
        </p:nvSpPr>
        <p:spPr/>
        <p:txBody>
          <a:bodyPr>
            <a:normAutofit/>
          </a:bodyPr>
          <a:lstStyle/>
          <a:p>
            <a:pPr algn="r"/>
            <a:r>
              <a:rPr lang="en-US" sz="4000" b="1" dirty="0" smtClean="0">
                <a:solidFill>
                  <a:schemeClr val="tx1"/>
                </a:solidFill>
                <a:latin typeface="Algerian" panose="04020705040A02060702" pitchFamily="82" charset="0"/>
              </a:rPr>
              <a:t>By meteor experts</a:t>
            </a:r>
            <a:endParaRPr lang="en-IN" sz="40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959917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1079" y="956658"/>
            <a:ext cx="8987245" cy="4832092"/>
          </a:xfrm>
          <a:prstGeom prst="rect">
            <a:avLst/>
          </a:prstGeom>
          <a:noFill/>
        </p:spPr>
        <p:txBody>
          <a:bodyPr wrap="square" rtlCol="0">
            <a:spAutoFit/>
          </a:bodyPr>
          <a:lstStyle/>
          <a:p>
            <a:r>
              <a:rPr lang="en-US" sz="2800" b="1" u="sng" dirty="0"/>
              <a:t>Challenge </a:t>
            </a:r>
            <a:r>
              <a:rPr lang="en-US" sz="2800" dirty="0" smtClean="0"/>
              <a:t>:- </a:t>
            </a:r>
            <a:r>
              <a:rPr lang="en-IN" sz="2800" b="1" dirty="0"/>
              <a:t>Meteor Madness</a:t>
            </a:r>
          </a:p>
          <a:p>
            <a:endParaRPr lang="en-US" sz="2800" dirty="0" smtClean="0"/>
          </a:p>
          <a:p>
            <a:r>
              <a:rPr lang="en-US" sz="2800" b="1" u="sng" dirty="0" smtClean="0"/>
              <a:t>Problem statement </a:t>
            </a:r>
            <a:r>
              <a:rPr lang="en-US" sz="2800" dirty="0" smtClean="0"/>
              <a:t>:- To </a:t>
            </a:r>
            <a:r>
              <a:rPr lang="en-US" sz="2800" dirty="0"/>
              <a:t>develop an interactive visualization and simulation tool that uses real data to help users model asteroid impact scenarios, predict consequences, and evaluate potential mitigation </a:t>
            </a:r>
            <a:r>
              <a:rPr lang="en-US" sz="2800" dirty="0" smtClean="0"/>
              <a:t>strategies </a:t>
            </a:r>
            <a:r>
              <a:rPr lang="en-US" sz="2800" dirty="0"/>
              <a:t>to enable the public and decision makers to understand and mitigate its risks.</a:t>
            </a:r>
          </a:p>
          <a:p>
            <a:endParaRPr lang="en-US" sz="2800" dirty="0"/>
          </a:p>
          <a:p>
            <a:r>
              <a:rPr lang="en-US" sz="2800" b="1" u="sng" dirty="0" smtClean="0"/>
              <a:t>Project</a:t>
            </a:r>
            <a:r>
              <a:rPr lang="en-US" sz="2800" dirty="0" smtClean="0"/>
              <a:t> :- To create a visualizer which would provide each and every information about the asteroid impact to for </a:t>
            </a:r>
            <a:r>
              <a:rPr lang="en-US" sz="2800" dirty="0"/>
              <a:t>scientists, policymakers, and the </a:t>
            </a:r>
            <a:r>
              <a:rPr lang="en-US" sz="2800" dirty="0" smtClean="0"/>
              <a:t>public to tackle the problem.</a:t>
            </a:r>
            <a:endParaRPr lang="en-IN" sz="2800" dirty="0"/>
          </a:p>
        </p:txBody>
      </p:sp>
    </p:spTree>
    <p:extLst>
      <p:ext uri="{BB962C8B-B14F-4D97-AF65-F5344CB8AC3E}">
        <p14:creationId xmlns:p14="http://schemas.microsoft.com/office/powerpoint/2010/main" val="873728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0800000" flipH="1" flipV="1">
            <a:off x="960119" y="148524"/>
            <a:ext cx="10312484" cy="7109639"/>
          </a:xfrm>
          <a:prstGeom prst="rect">
            <a:avLst/>
          </a:prstGeom>
          <a:noFill/>
        </p:spPr>
        <p:txBody>
          <a:bodyPr wrap="square" rtlCol="0">
            <a:spAutoFit/>
          </a:bodyPr>
          <a:lstStyle/>
          <a:p>
            <a:pPr algn="ctr"/>
            <a:r>
              <a:rPr lang="en-US" sz="4800" b="1" u="sng" dirty="0" smtClean="0"/>
              <a:t>Project overview</a:t>
            </a:r>
          </a:p>
          <a:p>
            <a:endParaRPr lang="en-US" sz="4800" b="1" u="sng" dirty="0" smtClean="0"/>
          </a:p>
          <a:p>
            <a:r>
              <a:rPr lang="en-US" sz="2400" b="1" u="sng" dirty="0" smtClean="0"/>
              <a:t>Innovation</a:t>
            </a:r>
            <a:r>
              <a:rPr lang="en-US" sz="2400" dirty="0" smtClean="0"/>
              <a:t>:- </a:t>
            </a:r>
            <a:r>
              <a:rPr lang="en-US" sz="2400" b="1" dirty="0" smtClean="0"/>
              <a:t>To</a:t>
            </a:r>
            <a:r>
              <a:rPr lang="en-US" sz="2400" b="1" dirty="0"/>
              <a:t> </a:t>
            </a:r>
            <a:r>
              <a:rPr lang="en-US" sz="2400" b="1" dirty="0" smtClean="0"/>
              <a:t>create a visualizer which provides the all of the information about the asteroid impact as well as provides the information about the impacts of other natural disaster(</a:t>
            </a:r>
            <a:r>
              <a:rPr lang="en-IN" dirty="0" smtClean="0"/>
              <a:t>Earthquake)</a:t>
            </a:r>
            <a:r>
              <a:rPr lang="en-US" sz="2400" b="1" dirty="0" smtClean="0"/>
              <a:t> so to make it more understandable for the </a:t>
            </a:r>
            <a:r>
              <a:rPr lang="en-IN" sz="2400" b="1" dirty="0"/>
              <a:t>public and decision </a:t>
            </a:r>
            <a:r>
              <a:rPr lang="en-IN" sz="2400" b="1" dirty="0" smtClean="0"/>
              <a:t>makers.</a:t>
            </a:r>
          </a:p>
          <a:p>
            <a:endParaRPr lang="en-IN" sz="2400" b="1" dirty="0"/>
          </a:p>
          <a:p>
            <a:r>
              <a:rPr lang="en-IN" sz="2400" b="1" u="sng" dirty="0" smtClean="0"/>
              <a:t>Detail explanation</a:t>
            </a:r>
            <a:r>
              <a:rPr lang="en-IN" sz="2400" b="1" dirty="0" smtClean="0"/>
              <a:t>:- As we all know that the on earth not all are </a:t>
            </a:r>
            <a:r>
              <a:rPr lang="en-US" sz="2400" b="1" dirty="0" smtClean="0"/>
              <a:t>scientists so that they can themselves know about these high level science. Not all people could understand the these complex data and act according to it. So even if we have these data we cannot ask people to directly act according to it. Therefore would be required to find some way out of it so that the people could understand the data easily. So to solve this complex problem our team had created a user friendly visualizer which helps all category of people to know it through the most recent natural disasters(</a:t>
            </a:r>
            <a:r>
              <a:rPr lang="en-IN" dirty="0" smtClean="0"/>
              <a:t>Earthquake)</a:t>
            </a:r>
            <a:r>
              <a:rPr lang="en-US" sz="2400" b="1" dirty="0" smtClean="0"/>
              <a:t>, as the user's can know about it by comparing.</a:t>
            </a:r>
          </a:p>
          <a:p>
            <a:pPr algn="ctr"/>
            <a:r>
              <a:rPr lang="en-US" sz="2400" dirty="0" smtClean="0"/>
              <a:t> </a:t>
            </a:r>
            <a:endParaRPr lang="en-IN" sz="2400" dirty="0"/>
          </a:p>
        </p:txBody>
      </p:sp>
    </p:spTree>
    <p:extLst>
      <p:ext uri="{BB962C8B-B14F-4D97-AF65-F5344CB8AC3E}">
        <p14:creationId xmlns:p14="http://schemas.microsoft.com/office/powerpoint/2010/main" val="313025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313" y="269821"/>
            <a:ext cx="9968459" cy="3108543"/>
          </a:xfrm>
          <a:prstGeom prst="rect">
            <a:avLst/>
          </a:prstGeom>
          <a:noFill/>
        </p:spPr>
        <p:txBody>
          <a:bodyPr wrap="square" rtlCol="0">
            <a:spAutoFit/>
          </a:bodyPr>
          <a:lstStyle/>
          <a:p>
            <a:r>
              <a:rPr lang="en-US" sz="3600" b="1" u="sng" dirty="0" smtClean="0"/>
              <a:t>Steps used to complete the challenge</a:t>
            </a:r>
            <a:r>
              <a:rPr lang="en-US" sz="2800" dirty="0" smtClean="0"/>
              <a:t>:- </a:t>
            </a:r>
            <a:endParaRPr lang="en-US" sz="2800" dirty="0"/>
          </a:p>
          <a:p>
            <a:endParaRPr lang="en-US" sz="2800" dirty="0" smtClean="0"/>
          </a:p>
          <a:p>
            <a:r>
              <a:rPr lang="en-US" sz="2400" dirty="0" smtClean="0"/>
              <a:t>Step 1 :- We first created the background using the html foe our visualizer.</a:t>
            </a:r>
          </a:p>
          <a:p>
            <a:endParaRPr lang="en-US" sz="2400" dirty="0"/>
          </a:p>
          <a:p>
            <a:r>
              <a:rPr lang="en-US" sz="2400" dirty="0" smtClean="0"/>
              <a:t>Step 2 :- Then we the NASA APIs to fetch the real time data of Near earth Objects.</a:t>
            </a:r>
          </a:p>
          <a:p>
            <a:endParaRPr lang="en-IN" sz="36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459" y="3378364"/>
            <a:ext cx="6934165" cy="3316962"/>
          </a:xfrm>
          <a:prstGeom prst="rect">
            <a:avLst/>
          </a:prstGeom>
        </p:spPr>
      </p:pic>
    </p:spTree>
    <p:extLst>
      <p:ext uri="{BB962C8B-B14F-4D97-AF65-F5344CB8AC3E}">
        <p14:creationId xmlns:p14="http://schemas.microsoft.com/office/powerpoint/2010/main" val="3297849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4960" y="762000"/>
            <a:ext cx="9612692" cy="4893647"/>
          </a:xfrm>
          <a:prstGeom prst="rect">
            <a:avLst/>
          </a:prstGeom>
          <a:noFill/>
        </p:spPr>
        <p:txBody>
          <a:bodyPr wrap="square" rtlCol="0">
            <a:spAutoFit/>
          </a:bodyPr>
          <a:lstStyle/>
          <a:p>
            <a:r>
              <a:rPr lang="en-US" sz="2400" dirty="0" smtClean="0"/>
              <a:t>The code use for the above step is </a:t>
            </a:r>
          </a:p>
          <a:p>
            <a:endParaRPr lang="en-US" sz="2400" dirty="0" smtClean="0"/>
          </a:p>
          <a:p>
            <a:r>
              <a:rPr lang="en-US" sz="2400" dirty="0" smtClean="0"/>
              <a:t>&lt;code&gt;</a:t>
            </a:r>
          </a:p>
          <a:p>
            <a:r>
              <a:rPr lang="en-IN" sz="2400" dirty="0"/>
              <a:t>API_KEY = "7oKds9xyF5iQjQ2g7EjrAYovS3oatSVNTauN97pL" url = f"https://api.nasa.gov/neo/rest/v1/</a:t>
            </a:r>
            <a:r>
              <a:rPr lang="en-IN" sz="2400" dirty="0" err="1"/>
              <a:t>feed?start_date</a:t>
            </a:r>
            <a:r>
              <a:rPr lang="en-IN" sz="2400" dirty="0"/>
              <a:t>=2025-10-01&amp;end_date=2025-10-07&amp;api_key={API_KEY}" response = requests.get(url).json() for date, neos in response["near_earth_objects"].items(): for neo in neos: print(neo["name"], neo["estimated_diameter"]["meters"], neo["close_approach_data"][0]["miss_distance"]["kilometers"]) USE the below code to Exact orbital propagation for Impactor-2025 trajectory modeling.</a:t>
            </a:r>
            <a:endParaRPr lang="en-US" sz="2400" dirty="0" smtClean="0"/>
          </a:p>
          <a:p>
            <a:r>
              <a:rPr lang="en-US" sz="2400" dirty="0" smtClean="0"/>
              <a:t>&lt;/code&gt;</a:t>
            </a:r>
          </a:p>
          <a:p>
            <a:endParaRPr lang="en-IN" sz="2400" dirty="0"/>
          </a:p>
        </p:txBody>
      </p:sp>
    </p:spTree>
    <p:extLst>
      <p:ext uri="{BB962C8B-B14F-4D97-AF65-F5344CB8AC3E}">
        <p14:creationId xmlns:p14="http://schemas.microsoft.com/office/powerpoint/2010/main" val="1874276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4007" y="539647"/>
            <a:ext cx="9443803" cy="830997"/>
          </a:xfrm>
          <a:prstGeom prst="rect">
            <a:avLst/>
          </a:prstGeom>
          <a:noFill/>
        </p:spPr>
        <p:txBody>
          <a:bodyPr wrap="square" rtlCol="0">
            <a:spAutoFit/>
          </a:bodyPr>
          <a:lstStyle/>
          <a:p>
            <a:r>
              <a:rPr lang="en-US" sz="2400" dirty="0" smtClean="0"/>
              <a:t>Step 3 :- Later on we used other data provided to create other APIs such as JBL SBDB API, USGS EARTHQUAKE API, </a:t>
            </a:r>
            <a:r>
              <a:rPr lang="en-US" sz="2400" dirty="0" err="1" smtClean="0"/>
              <a:t>etc</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708" y="1506919"/>
            <a:ext cx="10170826" cy="3799599"/>
          </a:xfrm>
          <a:prstGeom prst="rect">
            <a:avLst/>
          </a:prstGeom>
        </p:spPr>
      </p:pic>
      <p:sp>
        <p:nvSpPr>
          <p:cNvPr id="4" name="TextBox 3"/>
          <p:cNvSpPr txBox="1"/>
          <p:nvPr/>
        </p:nvSpPr>
        <p:spPr>
          <a:xfrm>
            <a:off x="1723869" y="5906125"/>
            <a:ext cx="9353862" cy="830997"/>
          </a:xfrm>
          <a:prstGeom prst="rect">
            <a:avLst/>
          </a:prstGeom>
          <a:noFill/>
        </p:spPr>
        <p:txBody>
          <a:bodyPr wrap="square" rtlCol="0">
            <a:spAutoFit/>
          </a:bodyPr>
          <a:lstStyle/>
          <a:p>
            <a:r>
              <a:rPr lang="en-US" sz="2400" dirty="0" smtClean="0"/>
              <a:t>Step 4 :- By comparing the data of asteroid Impact with the Seismic Impact Modeling would help to analyze the data.</a:t>
            </a:r>
            <a:endParaRPr lang="en-IN" sz="2400" dirty="0"/>
          </a:p>
        </p:txBody>
      </p:sp>
    </p:spTree>
    <p:extLst>
      <p:ext uri="{BB962C8B-B14F-4D97-AF65-F5344CB8AC3E}">
        <p14:creationId xmlns:p14="http://schemas.microsoft.com/office/powerpoint/2010/main" val="1075383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3967" y="689548"/>
            <a:ext cx="9428813" cy="4154984"/>
          </a:xfrm>
          <a:prstGeom prst="rect">
            <a:avLst/>
          </a:prstGeom>
          <a:noFill/>
        </p:spPr>
        <p:txBody>
          <a:bodyPr wrap="square" rtlCol="0">
            <a:spAutoFit/>
          </a:bodyPr>
          <a:lstStyle/>
          <a:p>
            <a:r>
              <a:rPr lang="en-US" sz="2400" b="1" u="sng" dirty="0" smtClean="0"/>
              <a:t>Future additions:-</a:t>
            </a:r>
          </a:p>
          <a:p>
            <a:r>
              <a:rPr lang="en-US" sz="2400" dirty="0" smtClean="0"/>
              <a:t>1). </a:t>
            </a:r>
            <a:r>
              <a:rPr lang="en-US" sz="2400" dirty="0"/>
              <a:t>Add visualizations: Create charts for trajectory paths, impact zones, or magnitude </a:t>
            </a:r>
            <a:r>
              <a:rPr lang="en-US" sz="2400" dirty="0" smtClean="0"/>
              <a:t>distributions</a:t>
            </a:r>
          </a:p>
          <a:p>
            <a:r>
              <a:rPr lang="en-US" sz="2400" dirty="0" smtClean="0"/>
              <a:t>2). </a:t>
            </a:r>
            <a:r>
              <a:rPr lang="en-US" sz="2400" dirty="0"/>
              <a:t>Refine filters: Add date ranges, magnitude filters, or search by specific </a:t>
            </a:r>
            <a:r>
              <a:rPr lang="en-US" sz="2400" dirty="0" smtClean="0"/>
              <a:t>asteroids</a:t>
            </a:r>
          </a:p>
          <a:p>
            <a:r>
              <a:rPr lang="en-US" sz="2400" dirty="0" smtClean="0"/>
              <a:t>3). </a:t>
            </a:r>
            <a:r>
              <a:rPr lang="en-US" sz="2400" dirty="0"/>
              <a:t>3D visualizations: Integrate Three.js for orbital trajectory </a:t>
            </a:r>
            <a:r>
              <a:rPr lang="en-US" sz="2400" dirty="0" smtClean="0"/>
              <a:t>animations</a:t>
            </a:r>
          </a:p>
          <a:p>
            <a:endParaRPr lang="en-US" sz="2400" dirty="0"/>
          </a:p>
          <a:p>
            <a:r>
              <a:rPr lang="en-US" sz="2400" u="sng" dirty="0" smtClean="0"/>
              <a:t>Outcome:-</a:t>
            </a:r>
          </a:p>
          <a:p>
            <a:r>
              <a:rPr lang="en-US" sz="2400" dirty="0" smtClean="0"/>
              <a:t>1). Converted multiple APIs data into single API data.</a:t>
            </a:r>
          </a:p>
          <a:p>
            <a:r>
              <a:rPr lang="en-US" sz="2400" dirty="0"/>
              <a:t>2</a:t>
            </a:r>
            <a:r>
              <a:rPr lang="en-US" sz="2400" dirty="0" smtClean="0"/>
              <a:t>). Created a user friendly API visualizer to solve the problem</a:t>
            </a:r>
            <a:r>
              <a:rPr lang="en-IN" sz="2400" dirty="0" smtClean="0"/>
              <a:t> by </a:t>
            </a:r>
            <a:r>
              <a:rPr lang="en-US" sz="2400" dirty="0" smtClean="0"/>
              <a:t>making it easily enable to </a:t>
            </a:r>
            <a:r>
              <a:rPr lang="en-US" sz="2400" dirty="0"/>
              <a:t>the public and decision </a:t>
            </a:r>
            <a:r>
              <a:rPr lang="en-US" sz="2400" dirty="0" smtClean="0"/>
              <a:t>makers to take actions timely.</a:t>
            </a:r>
          </a:p>
        </p:txBody>
      </p:sp>
    </p:spTree>
    <p:extLst>
      <p:ext uri="{BB962C8B-B14F-4D97-AF65-F5344CB8AC3E}">
        <p14:creationId xmlns:p14="http://schemas.microsoft.com/office/powerpoint/2010/main" val="516500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184</TotalTime>
  <Words>516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Trebuchet MS</vt:lpstr>
      <vt:lpstr>Tw Cen MT</vt:lpstr>
      <vt:lpstr>Circuit</vt:lpstr>
      <vt:lpstr>Meteor impact visualizer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Meteor impact visualizer</dc:title>
  <dc:creator>Admin</dc:creator>
  <cp:lastModifiedBy>Admin</cp:lastModifiedBy>
  <cp:revision>18</cp:revision>
  <dcterms:created xsi:type="dcterms:W3CDTF">2025-10-05T10:27:09Z</dcterms:created>
  <dcterms:modified xsi:type="dcterms:W3CDTF">2025-10-05T14:23:27Z</dcterms:modified>
</cp:coreProperties>
</file>