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47027-B484-B44B-8AAE-2FD34C22F5CC}" v="611" dt="2022-03-25T08:39:01.684"/>
    <p1510:client id="{29C59E00-EC2D-4770-AD13-8B5A3A20E72E}" v="796" dt="2022-03-25T08:54:32.803"/>
    <p1510:client id="{54F47393-76C2-08DA-EEB0-586FD3B629FB}" v="3" dt="2022-03-24T18:49:33.754"/>
    <p1510:client id="{87BB1AD0-C568-D04B-B46D-A2E5BB0A31D3}" v="174" dt="2022-03-24T23:53:22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1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A2D8-5F10-4D72-B10B-32FBCA50FDFB}" type="datetimeFigureOut">
              <a:rPr lang="de-CH" smtClean="0"/>
              <a:t>25.03.2022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81EA9-06DE-4569-8725-DBE0BCF927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Dynamic, scalable Web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endParaRPr lang="de-CH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81EA9-06DE-4569-8725-DBE0BCF927E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7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4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11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48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8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7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7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738191"/>
            <a:ext cx="9144000" cy="450574"/>
          </a:xfrm>
        </p:spPr>
        <p:txBody>
          <a:bodyPr>
            <a:normAutofit/>
          </a:bodyPr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Flavio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Kluser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, Joël Kessler, Linus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Schlumberger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, Fabien Morgan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C4F0C-9B16-FD43-9381-7AF6D83B6E86}"/>
              </a:ext>
            </a:extLst>
          </p:cNvPr>
          <p:cNvSpPr txBox="1"/>
          <p:nvPr/>
        </p:nvSpPr>
        <p:spPr>
          <a:xfrm>
            <a:off x="0" y="507456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</a:p>
          <a:p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nternet Explorer logo PNG images free download">
            <a:extLst>
              <a:ext uri="{FF2B5EF4-FFF2-40B4-BE49-F238E27FC236}">
                <a16:creationId xmlns:a16="http://schemas.microsoft.com/office/drawing/2014/main" id="{51BAEBF5-B61D-7147-B8AF-76A410CC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06" y="397969"/>
            <a:ext cx="4533087" cy="41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9CA2A8E-1DEE-4548-9EA6-3F693D7E61DA}"/>
              </a:ext>
            </a:extLst>
          </p:cNvPr>
          <p:cNvSpPr/>
          <p:nvPr/>
        </p:nvSpPr>
        <p:spPr>
          <a:xfrm>
            <a:off x="9106823" y="1997043"/>
            <a:ext cx="1944549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FB94-0299-ED4B-9129-CDAD31CE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298C-544D-DD41-B051-66C16C5A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9885" cy="4351338"/>
          </a:xfrm>
        </p:spPr>
        <p:txBody>
          <a:bodyPr/>
          <a:lstStyle/>
          <a:p>
            <a:r>
              <a:rPr lang="de-CH"/>
              <a:t>Track: SBB</a:t>
            </a:r>
          </a:p>
          <a:p>
            <a:r>
              <a:rPr lang="de-CH"/>
              <a:t>Customers </a:t>
            </a:r>
            <a:r>
              <a:rPr lang="de-CH" err="1"/>
              <a:t>reserving</a:t>
            </a:r>
            <a:r>
              <a:rPr lang="de-CH"/>
              <a:t> multiple bike </a:t>
            </a:r>
            <a:r>
              <a:rPr lang="de-CH" err="1"/>
              <a:t>reservations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different </a:t>
            </a:r>
            <a:r>
              <a:rPr lang="de-CH" err="1"/>
              <a:t>train</a:t>
            </a:r>
            <a:r>
              <a:rPr lang="de-CH"/>
              <a:t> </a:t>
            </a:r>
            <a:r>
              <a:rPr lang="de-CH" err="1"/>
              <a:t>rides</a:t>
            </a:r>
            <a:endParaRPr lang="de-CH"/>
          </a:p>
          <a:p>
            <a:r>
              <a:rPr lang="de-CH"/>
              <a:t>Customers </a:t>
            </a:r>
            <a:r>
              <a:rPr lang="de-CH" err="1"/>
              <a:t>stop</a:t>
            </a:r>
            <a:r>
              <a:rPr lang="de-CH"/>
              <a:t> </a:t>
            </a:r>
            <a:r>
              <a:rPr lang="de-CH" err="1"/>
              <a:t>feeling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need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reserve</a:t>
            </a:r>
            <a:r>
              <a:rPr lang="de-CH"/>
              <a:t> </a:t>
            </a:r>
            <a:r>
              <a:rPr lang="de-CH" err="1"/>
              <a:t>their</a:t>
            </a:r>
            <a:r>
              <a:rPr lang="de-CH"/>
              <a:t> </a:t>
            </a:r>
            <a:r>
              <a:rPr lang="de-CH" err="1"/>
              <a:t>spot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far</a:t>
            </a:r>
            <a:r>
              <a:rPr lang="de-CH"/>
              <a:t> in </a:t>
            </a:r>
            <a:r>
              <a:rPr lang="de-CH" err="1"/>
              <a:t>advance</a:t>
            </a:r>
            <a:endParaRPr lang="de-CH"/>
          </a:p>
          <a:p>
            <a:r>
              <a:rPr lang="de-CH"/>
              <a:t>Artificial Intelligence </a:t>
            </a:r>
            <a:r>
              <a:rPr lang="de-CH" err="1"/>
              <a:t>that</a:t>
            </a:r>
            <a:r>
              <a:rPr lang="de-CH"/>
              <a:t> </a:t>
            </a:r>
            <a:r>
              <a:rPr lang="de-CH" err="1"/>
              <a:t>predicts</a:t>
            </a:r>
            <a:r>
              <a:rPr lang="de-CH"/>
              <a:t> </a:t>
            </a:r>
            <a:r>
              <a:rPr lang="de-CH" err="1"/>
              <a:t>how</a:t>
            </a:r>
            <a:r>
              <a:rPr lang="de-CH"/>
              <a:t> </a:t>
            </a:r>
            <a:r>
              <a:rPr lang="de-CH" err="1"/>
              <a:t>much</a:t>
            </a:r>
            <a:r>
              <a:rPr lang="de-CH"/>
              <a:t> time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customer</a:t>
            </a:r>
            <a:r>
              <a:rPr lang="de-CH"/>
              <a:t> </a:t>
            </a:r>
            <a:r>
              <a:rPr lang="de-CH" err="1"/>
              <a:t>has</a:t>
            </a:r>
            <a:r>
              <a:rPr lang="de-CH"/>
              <a:t> </a:t>
            </a:r>
            <a:r>
              <a:rPr lang="de-CH" err="1"/>
              <a:t>left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reserve</a:t>
            </a:r>
            <a:r>
              <a:rPr lang="de-CH"/>
              <a:t> </a:t>
            </a:r>
            <a:r>
              <a:rPr lang="de-CH" err="1"/>
              <a:t>his</a:t>
            </a:r>
            <a:r>
              <a:rPr lang="de-CH"/>
              <a:t> bike </a:t>
            </a:r>
            <a:r>
              <a:rPr lang="de-CH" err="1"/>
              <a:t>spot</a:t>
            </a:r>
            <a:endParaRPr lang="de-CH"/>
          </a:p>
          <a:p>
            <a:endParaRPr lang="de-CH"/>
          </a:p>
          <a:p>
            <a:endParaRPr lang="de-CH"/>
          </a:p>
        </p:txBody>
      </p:sp>
      <p:pic>
        <p:nvPicPr>
          <p:cNvPr id="5" name="Picture 4" descr="A picture containing key&#10;&#10;Description automatically generated">
            <a:extLst>
              <a:ext uri="{FF2B5EF4-FFF2-40B4-BE49-F238E27FC236}">
                <a16:creationId xmlns:a16="http://schemas.microsoft.com/office/drawing/2014/main" id="{103A5DF3-CD1A-AE4C-82C3-EAE8AF29D9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002" y="4488119"/>
            <a:ext cx="3084482" cy="1542241"/>
          </a:xfrm>
          <a:prstGeom prst="rect">
            <a:avLst/>
          </a:prstGeom>
        </p:spPr>
      </p:pic>
      <p:pic>
        <p:nvPicPr>
          <p:cNvPr id="2062" name="Picture 14" descr="SBB: Im 1. Halbjahr 2018 erneut mehr Passagiere befördert">
            <a:extLst>
              <a:ext uri="{FF2B5EF4-FFF2-40B4-BE49-F238E27FC236}">
                <a16:creationId xmlns:a16="http://schemas.microsoft.com/office/drawing/2014/main" id="{B406A6F9-8502-A94E-9001-AFEE4CDAB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024" y="1690687"/>
            <a:ext cx="3446439" cy="193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0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0610-5873-E947-BE53-6EF9BE77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C7AC-7D1A-834C-8D77-BAE70305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Historical </a:t>
            </a:r>
            <a:r>
              <a:rPr lang="de-CH" err="1"/>
              <a:t>train</a:t>
            </a:r>
            <a:r>
              <a:rPr lang="de-CH"/>
              <a:t> </a:t>
            </a:r>
            <a:r>
              <a:rPr lang="de-CH" err="1"/>
              <a:t>data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en-GB"/>
              <a:t>utilization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bike </a:t>
            </a:r>
            <a:r>
              <a:rPr lang="de-CH" err="1"/>
              <a:t>reservations</a:t>
            </a:r>
            <a:endParaRPr lang="de-CH"/>
          </a:p>
          <a:p>
            <a:r>
              <a:rPr lang="de-CH" err="1"/>
              <a:t>Weather</a:t>
            </a:r>
            <a:r>
              <a:rPr lang="de-CH"/>
              <a:t> </a:t>
            </a:r>
            <a:r>
              <a:rPr lang="de-CH" err="1"/>
              <a:t>data</a:t>
            </a:r>
            <a:endParaRPr lang="de-CH"/>
          </a:p>
          <a:p>
            <a:r>
              <a:rPr lang="de-CH"/>
              <a:t>School </a:t>
            </a:r>
            <a:r>
              <a:rPr lang="de-CH" err="1"/>
              <a:t>holidays</a:t>
            </a:r>
            <a:endParaRPr lang="de-CH"/>
          </a:p>
          <a:p>
            <a:r>
              <a:rPr lang="de-CH" err="1"/>
              <a:t>Trained</a:t>
            </a:r>
            <a:r>
              <a:rPr lang="de-CH"/>
              <a:t> on </a:t>
            </a:r>
            <a:r>
              <a:rPr lang="de-CH" err="1"/>
              <a:t>over</a:t>
            </a:r>
            <a:r>
              <a:rPr lang="de-CH"/>
              <a:t> 50’000 </a:t>
            </a:r>
            <a:r>
              <a:rPr lang="de-CH" err="1"/>
              <a:t>datapoints</a:t>
            </a:r>
            <a:r>
              <a:rPr lang="de-CH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A2F9E-8E2A-1F41-B594-E74E180F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30" y="4023485"/>
            <a:ext cx="1499744" cy="2153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5B164-9FE9-8E41-A77D-FFD88D51D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013" y="4023485"/>
            <a:ext cx="1462362" cy="2153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447B7-8D47-D642-9CB5-392F3656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583" y="4001294"/>
            <a:ext cx="1702750" cy="21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3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4">
            <a:extLst>
              <a:ext uri="{FF2B5EF4-FFF2-40B4-BE49-F238E27FC236}">
                <a16:creationId xmlns:a16="http://schemas.microsoft.com/office/drawing/2014/main" id="{80FA7D80-F5F4-FB44-ACD6-CE81574CB43E}"/>
              </a:ext>
            </a:extLst>
          </p:cNvPr>
          <p:cNvSpPr/>
          <p:nvPr/>
        </p:nvSpPr>
        <p:spPr>
          <a:xfrm>
            <a:off x="3085979" y="1516981"/>
            <a:ext cx="605454" cy="6054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5">
            <a:extLst>
              <a:ext uri="{FF2B5EF4-FFF2-40B4-BE49-F238E27FC236}">
                <a16:creationId xmlns:a16="http://schemas.microsoft.com/office/drawing/2014/main" id="{399F8860-3145-3C4B-B8CA-A9E9312EE730}"/>
              </a:ext>
            </a:extLst>
          </p:cNvPr>
          <p:cNvSpPr/>
          <p:nvPr/>
        </p:nvSpPr>
        <p:spPr>
          <a:xfrm>
            <a:off x="3085979" y="2927910"/>
            <a:ext cx="605454" cy="6054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">
            <a:extLst>
              <a:ext uri="{FF2B5EF4-FFF2-40B4-BE49-F238E27FC236}">
                <a16:creationId xmlns:a16="http://schemas.microsoft.com/office/drawing/2014/main" id="{8936EA90-9326-824E-9A89-9938E31D536C}"/>
              </a:ext>
            </a:extLst>
          </p:cNvPr>
          <p:cNvSpPr/>
          <p:nvPr/>
        </p:nvSpPr>
        <p:spPr>
          <a:xfrm>
            <a:off x="3085979" y="4338839"/>
            <a:ext cx="605454" cy="6054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Ellipse 7">
            <a:extLst>
              <a:ext uri="{FF2B5EF4-FFF2-40B4-BE49-F238E27FC236}">
                <a16:creationId xmlns:a16="http://schemas.microsoft.com/office/drawing/2014/main" id="{AB557555-64DC-024D-B1D8-403E829F9DF8}"/>
              </a:ext>
            </a:extLst>
          </p:cNvPr>
          <p:cNvSpPr/>
          <p:nvPr/>
        </p:nvSpPr>
        <p:spPr>
          <a:xfrm>
            <a:off x="3085979" y="5749768"/>
            <a:ext cx="605454" cy="6054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13">
            <a:extLst>
              <a:ext uri="{FF2B5EF4-FFF2-40B4-BE49-F238E27FC236}">
                <a16:creationId xmlns:a16="http://schemas.microsoft.com/office/drawing/2014/main" id="{2A15B782-30F0-BD49-B207-A2BCE00FDF2C}"/>
              </a:ext>
            </a:extLst>
          </p:cNvPr>
          <p:cNvSpPr/>
          <p:nvPr/>
        </p:nvSpPr>
        <p:spPr>
          <a:xfrm>
            <a:off x="6096000" y="1101876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14">
            <a:extLst>
              <a:ext uri="{FF2B5EF4-FFF2-40B4-BE49-F238E27FC236}">
                <a16:creationId xmlns:a16="http://schemas.microsoft.com/office/drawing/2014/main" id="{8403692E-4036-E943-8C77-5FCFC4BC1747}"/>
              </a:ext>
            </a:extLst>
          </p:cNvPr>
          <p:cNvSpPr/>
          <p:nvPr/>
        </p:nvSpPr>
        <p:spPr>
          <a:xfrm>
            <a:off x="6096000" y="2512805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Ellipse 15">
            <a:extLst>
              <a:ext uri="{FF2B5EF4-FFF2-40B4-BE49-F238E27FC236}">
                <a16:creationId xmlns:a16="http://schemas.microsoft.com/office/drawing/2014/main" id="{EDB8D687-EA7E-E44B-B291-6E287EE4AC6D}"/>
              </a:ext>
            </a:extLst>
          </p:cNvPr>
          <p:cNvSpPr/>
          <p:nvPr/>
        </p:nvSpPr>
        <p:spPr>
          <a:xfrm>
            <a:off x="6096000" y="3923734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16">
            <a:extLst>
              <a:ext uri="{FF2B5EF4-FFF2-40B4-BE49-F238E27FC236}">
                <a16:creationId xmlns:a16="http://schemas.microsoft.com/office/drawing/2014/main" id="{4C73666D-3DD3-2C40-A783-62F5B11F5CE2}"/>
              </a:ext>
            </a:extLst>
          </p:cNvPr>
          <p:cNvSpPr/>
          <p:nvPr/>
        </p:nvSpPr>
        <p:spPr>
          <a:xfrm>
            <a:off x="6096000" y="5334663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17">
            <a:extLst>
              <a:ext uri="{FF2B5EF4-FFF2-40B4-BE49-F238E27FC236}">
                <a16:creationId xmlns:a16="http://schemas.microsoft.com/office/drawing/2014/main" id="{A0A07056-F142-B846-85FF-912CDF74F239}"/>
              </a:ext>
            </a:extLst>
          </p:cNvPr>
          <p:cNvSpPr/>
          <p:nvPr/>
        </p:nvSpPr>
        <p:spPr>
          <a:xfrm>
            <a:off x="6096000" y="1818819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Ellipse 18">
            <a:extLst>
              <a:ext uri="{FF2B5EF4-FFF2-40B4-BE49-F238E27FC236}">
                <a16:creationId xmlns:a16="http://schemas.microsoft.com/office/drawing/2014/main" id="{5CFF0FA0-F264-6245-8AEB-AD86AE7AB784}"/>
              </a:ext>
            </a:extLst>
          </p:cNvPr>
          <p:cNvSpPr/>
          <p:nvPr/>
        </p:nvSpPr>
        <p:spPr>
          <a:xfrm>
            <a:off x="6096000" y="3229748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19">
            <a:extLst>
              <a:ext uri="{FF2B5EF4-FFF2-40B4-BE49-F238E27FC236}">
                <a16:creationId xmlns:a16="http://schemas.microsoft.com/office/drawing/2014/main" id="{E183ED83-FD82-C340-A946-80339215211E}"/>
              </a:ext>
            </a:extLst>
          </p:cNvPr>
          <p:cNvSpPr/>
          <p:nvPr/>
        </p:nvSpPr>
        <p:spPr>
          <a:xfrm>
            <a:off x="6096000" y="4640677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20">
            <a:extLst>
              <a:ext uri="{FF2B5EF4-FFF2-40B4-BE49-F238E27FC236}">
                <a16:creationId xmlns:a16="http://schemas.microsoft.com/office/drawing/2014/main" id="{4196A21F-6C56-9149-8AE3-4B172706822A}"/>
              </a:ext>
            </a:extLst>
          </p:cNvPr>
          <p:cNvSpPr/>
          <p:nvPr/>
        </p:nvSpPr>
        <p:spPr>
          <a:xfrm>
            <a:off x="6096000" y="6051606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1" name="Gerader Verbinder 23">
            <a:extLst>
              <a:ext uri="{FF2B5EF4-FFF2-40B4-BE49-F238E27FC236}">
                <a16:creationId xmlns:a16="http://schemas.microsoft.com/office/drawing/2014/main" id="{6EC7E4FB-C7D3-A949-9598-F61F99A37B87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3691433" y="1404603"/>
            <a:ext cx="2404567" cy="41510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Gerader Verbinder 24">
            <a:extLst>
              <a:ext uri="{FF2B5EF4-FFF2-40B4-BE49-F238E27FC236}">
                <a16:creationId xmlns:a16="http://schemas.microsoft.com/office/drawing/2014/main" id="{A04F2AB9-1759-2240-A165-2EE15704BE4B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 flipV="1">
            <a:off x="3691433" y="1404603"/>
            <a:ext cx="2404567" cy="182603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Gerader Verbinder 27">
            <a:extLst>
              <a:ext uri="{FF2B5EF4-FFF2-40B4-BE49-F238E27FC236}">
                <a16:creationId xmlns:a16="http://schemas.microsoft.com/office/drawing/2014/main" id="{17EF0886-C219-1A43-B3F4-E7CB58AC7775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 flipV="1">
            <a:off x="3691433" y="1404603"/>
            <a:ext cx="2404567" cy="32369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Gerader Verbinder 30">
            <a:extLst>
              <a:ext uri="{FF2B5EF4-FFF2-40B4-BE49-F238E27FC236}">
                <a16:creationId xmlns:a16="http://schemas.microsoft.com/office/drawing/2014/main" id="{7054BF83-9269-B445-BF5D-427D316123BD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3691433" y="1404603"/>
            <a:ext cx="2404567" cy="46478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Gerader Verbinder 33">
            <a:extLst>
              <a:ext uri="{FF2B5EF4-FFF2-40B4-BE49-F238E27FC236}">
                <a16:creationId xmlns:a16="http://schemas.microsoft.com/office/drawing/2014/main" id="{C8DABD19-979C-6443-94A6-F13071733184}"/>
              </a:ext>
            </a:extLst>
          </p:cNvPr>
          <p:cNvCxnSpPr>
            <a:cxnSpLocks/>
            <a:stCxn id="68" idx="6"/>
            <a:endCxn id="76" idx="2"/>
          </p:cNvCxnSpPr>
          <p:nvPr/>
        </p:nvCxnSpPr>
        <p:spPr>
          <a:xfrm>
            <a:off x="3691433" y="1819708"/>
            <a:ext cx="2404567" cy="30183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Gerader Verbinder 36">
            <a:extLst>
              <a:ext uri="{FF2B5EF4-FFF2-40B4-BE49-F238E27FC236}">
                <a16:creationId xmlns:a16="http://schemas.microsoft.com/office/drawing/2014/main" id="{87FDBDCE-CAD5-E240-A169-C76226B285BD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691433" y="1819708"/>
            <a:ext cx="2404567" cy="99582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Gerader Verbinder 39">
            <a:extLst>
              <a:ext uri="{FF2B5EF4-FFF2-40B4-BE49-F238E27FC236}">
                <a16:creationId xmlns:a16="http://schemas.microsoft.com/office/drawing/2014/main" id="{C9540023-4743-A245-ACC0-CC46959E97DE}"/>
              </a:ext>
            </a:extLst>
          </p:cNvPr>
          <p:cNvCxnSpPr>
            <a:cxnSpLocks/>
            <a:stCxn id="68" idx="6"/>
            <a:endCxn id="77" idx="2"/>
          </p:cNvCxnSpPr>
          <p:nvPr/>
        </p:nvCxnSpPr>
        <p:spPr>
          <a:xfrm>
            <a:off x="3691433" y="1819708"/>
            <a:ext cx="2404567" cy="171276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Gerader Verbinder 42">
            <a:extLst>
              <a:ext uri="{FF2B5EF4-FFF2-40B4-BE49-F238E27FC236}">
                <a16:creationId xmlns:a16="http://schemas.microsoft.com/office/drawing/2014/main" id="{8FD8AC0C-0390-D444-B8AF-471B8E2B54C0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>
            <a:off x="3691433" y="1819708"/>
            <a:ext cx="2404567" cy="240675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Gerader Verbinder 45">
            <a:extLst>
              <a:ext uri="{FF2B5EF4-FFF2-40B4-BE49-F238E27FC236}">
                <a16:creationId xmlns:a16="http://schemas.microsoft.com/office/drawing/2014/main" id="{16C87CF3-B196-1948-AC08-4DFA8F03053F}"/>
              </a:ext>
            </a:extLst>
          </p:cNvPr>
          <p:cNvCxnSpPr>
            <a:cxnSpLocks/>
            <a:stCxn id="68" idx="6"/>
            <a:endCxn id="78" idx="2"/>
          </p:cNvCxnSpPr>
          <p:nvPr/>
        </p:nvCxnSpPr>
        <p:spPr>
          <a:xfrm>
            <a:off x="3691433" y="1819708"/>
            <a:ext cx="2404567" cy="31236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Gerader Verbinder 48">
            <a:extLst>
              <a:ext uri="{FF2B5EF4-FFF2-40B4-BE49-F238E27FC236}">
                <a16:creationId xmlns:a16="http://schemas.microsoft.com/office/drawing/2014/main" id="{AD0C66B0-EA2F-074C-B467-281568424A57}"/>
              </a:ext>
            </a:extLst>
          </p:cNvPr>
          <p:cNvCxnSpPr>
            <a:cxnSpLocks/>
            <a:stCxn id="68" idx="6"/>
            <a:endCxn id="75" idx="2"/>
          </p:cNvCxnSpPr>
          <p:nvPr/>
        </p:nvCxnSpPr>
        <p:spPr>
          <a:xfrm>
            <a:off x="3691433" y="1819708"/>
            <a:ext cx="2404567" cy="381768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Gerader Verbinder 51">
            <a:extLst>
              <a:ext uri="{FF2B5EF4-FFF2-40B4-BE49-F238E27FC236}">
                <a16:creationId xmlns:a16="http://schemas.microsoft.com/office/drawing/2014/main" id="{877CC0BC-2483-F940-A821-E699EE779F1A}"/>
              </a:ext>
            </a:extLst>
          </p:cNvPr>
          <p:cNvCxnSpPr>
            <a:cxnSpLocks/>
            <a:stCxn id="68" idx="6"/>
            <a:endCxn id="79" idx="2"/>
          </p:cNvCxnSpPr>
          <p:nvPr/>
        </p:nvCxnSpPr>
        <p:spPr>
          <a:xfrm>
            <a:off x="3691433" y="1819708"/>
            <a:ext cx="2404567" cy="453462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Gerader Verbinder 54">
            <a:extLst>
              <a:ext uri="{FF2B5EF4-FFF2-40B4-BE49-F238E27FC236}">
                <a16:creationId xmlns:a16="http://schemas.microsoft.com/office/drawing/2014/main" id="{B9733595-93B9-804E-8FAF-A9B4D80B7101}"/>
              </a:ext>
            </a:extLst>
          </p:cNvPr>
          <p:cNvCxnSpPr>
            <a:cxnSpLocks/>
            <a:stCxn id="69" idx="6"/>
            <a:endCxn id="76" idx="2"/>
          </p:cNvCxnSpPr>
          <p:nvPr/>
        </p:nvCxnSpPr>
        <p:spPr>
          <a:xfrm flipV="1">
            <a:off x="3691433" y="2121546"/>
            <a:ext cx="2404567" cy="110909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Gerader Verbinder 57">
            <a:extLst>
              <a:ext uri="{FF2B5EF4-FFF2-40B4-BE49-F238E27FC236}">
                <a16:creationId xmlns:a16="http://schemas.microsoft.com/office/drawing/2014/main" id="{369CB371-0D0A-4249-AC05-91DCC1A3DF86}"/>
              </a:ext>
            </a:extLst>
          </p:cNvPr>
          <p:cNvCxnSpPr>
            <a:cxnSpLocks/>
            <a:stCxn id="69" idx="6"/>
            <a:endCxn id="73" idx="2"/>
          </p:cNvCxnSpPr>
          <p:nvPr/>
        </p:nvCxnSpPr>
        <p:spPr>
          <a:xfrm flipV="1">
            <a:off x="3691433" y="2815532"/>
            <a:ext cx="2404567" cy="41510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Gerader Verbinder 60">
            <a:extLst>
              <a:ext uri="{FF2B5EF4-FFF2-40B4-BE49-F238E27FC236}">
                <a16:creationId xmlns:a16="http://schemas.microsoft.com/office/drawing/2014/main" id="{4E41CD9E-6E77-9547-BE33-FE60FE4AE0DA}"/>
              </a:ext>
            </a:extLst>
          </p:cNvPr>
          <p:cNvCxnSpPr>
            <a:cxnSpLocks/>
            <a:stCxn id="69" idx="6"/>
            <a:endCxn id="77" idx="2"/>
          </p:cNvCxnSpPr>
          <p:nvPr/>
        </p:nvCxnSpPr>
        <p:spPr>
          <a:xfrm>
            <a:off x="3691433" y="3230637"/>
            <a:ext cx="2404567" cy="30183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Gerader Verbinder 63">
            <a:extLst>
              <a:ext uri="{FF2B5EF4-FFF2-40B4-BE49-F238E27FC236}">
                <a16:creationId xmlns:a16="http://schemas.microsoft.com/office/drawing/2014/main" id="{5A90EDC2-2888-3E47-97AD-F238EE81A32E}"/>
              </a:ext>
            </a:extLst>
          </p:cNvPr>
          <p:cNvCxnSpPr>
            <a:cxnSpLocks/>
            <a:stCxn id="69" idx="6"/>
            <a:endCxn id="74" idx="2"/>
          </p:cNvCxnSpPr>
          <p:nvPr/>
        </p:nvCxnSpPr>
        <p:spPr>
          <a:xfrm>
            <a:off x="3691433" y="3230637"/>
            <a:ext cx="2404567" cy="99582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Gerader Verbinder 67">
            <a:extLst>
              <a:ext uri="{FF2B5EF4-FFF2-40B4-BE49-F238E27FC236}">
                <a16:creationId xmlns:a16="http://schemas.microsoft.com/office/drawing/2014/main" id="{56F5980E-A34E-E248-9673-24D4ECB9BB38}"/>
              </a:ext>
            </a:extLst>
          </p:cNvPr>
          <p:cNvCxnSpPr>
            <a:cxnSpLocks/>
            <a:stCxn id="69" idx="6"/>
            <a:endCxn id="78" idx="2"/>
          </p:cNvCxnSpPr>
          <p:nvPr/>
        </p:nvCxnSpPr>
        <p:spPr>
          <a:xfrm>
            <a:off x="3691433" y="3230637"/>
            <a:ext cx="2404567" cy="171276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Gerader Verbinder 70">
            <a:extLst>
              <a:ext uri="{FF2B5EF4-FFF2-40B4-BE49-F238E27FC236}">
                <a16:creationId xmlns:a16="http://schemas.microsoft.com/office/drawing/2014/main" id="{BF978066-39F3-E74F-BD89-0F2E5057279F}"/>
              </a:ext>
            </a:extLst>
          </p:cNvPr>
          <p:cNvCxnSpPr>
            <a:cxnSpLocks/>
            <a:stCxn id="69" idx="6"/>
            <a:endCxn id="75" idx="2"/>
          </p:cNvCxnSpPr>
          <p:nvPr/>
        </p:nvCxnSpPr>
        <p:spPr>
          <a:xfrm>
            <a:off x="3691433" y="3230637"/>
            <a:ext cx="2404567" cy="240675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Gerader Verbinder 73">
            <a:extLst>
              <a:ext uri="{FF2B5EF4-FFF2-40B4-BE49-F238E27FC236}">
                <a16:creationId xmlns:a16="http://schemas.microsoft.com/office/drawing/2014/main" id="{3969DCAA-82BE-E244-831C-CD5F30FB9F0A}"/>
              </a:ext>
            </a:extLst>
          </p:cNvPr>
          <p:cNvCxnSpPr>
            <a:cxnSpLocks/>
            <a:stCxn id="69" idx="6"/>
            <a:endCxn id="79" idx="2"/>
          </p:cNvCxnSpPr>
          <p:nvPr/>
        </p:nvCxnSpPr>
        <p:spPr>
          <a:xfrm>
            <a:off x="3691433" y="3230637"/>
            <a:ext cx="2404567" cy="31236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Gerader Verbinder 76">
            <a:extLst>
              <a:ext uri="{FF2B5EF4-FFF2-40B4-BE49-F238E27FC236}">
                <a16:creationId xmlns:a16="http://schemas.microsoft.com/office/drawing/2014/main" id="{9D0CF922-9B16-0B41-8E3F-042FCB506DCD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 flipV="1">
            <a:off x="3691433" y="2121546"/>
            <a:ext cx="2404567" cy="252002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Gerader Verbinder 79">
            <a:extLst>
              <a:ext uri="{FF2B5EF4-FFF2-40B4-BE49-F238E27FC236}">
                <a16:creationId xmlns:a16="http://schemas.microsoft.com/office/drawing/2014/main" id="{5D136004-1892-4D49-8A34-995678FC2044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 flipV="1">
            <a:off x="3691433" y="2815532"/>
            <a:ext cx="2404567" cy="182603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Gerader Verbinder 82">
            <a:extLst>
              <a:ext uri="{FF2B5EF4-FFF2-40B4-BE49-F238E27FC236}">
                <a16:creationId xmlns:a16="http://schemas.microsoft.com/office/drawing/2014/main" id="{2CE73428-97BE-BB4F-8240-472156AE0B05}"/>
              </a:ext>
            </a:extLst>
          </p:cNvPr>
          <p:cNvCxnSpPr>
            <a:cxnSpLocks/>
            <a:stCxn id="70" idx="6"/>
            <a:endCxn id="77" idx="2"/>
          </p:cNvCxnSpPr>
          <p:nvPr/>
        </p:nvCxnSpPr>
        <p:spPr>
          <a:xfrm flipV="1">
            <a:off x="3691433" y="3532475"/>
            <a:ext cx="2404567" cy="110909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Gerader Verbinder 85">
            <a:extLst>
              <a:ext uri="{FF2B5EF4-FFF2-40B4-BE49-F238E27FC236}">
                <a16:creationId xmlns:a16="http://schemas.microsoft.com/office/drawing/2014/main" id="{7F5E5EC6-604B-E943-8571-8DABF3F81D5A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 flipV="1">
            <a:off x="3691433" y="4226461"/>
            <a:ext cx="2404567" cy="41510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Gerader Verbinder 88">
            <a:extLst>
              <a:ext uri="{FF2B5EF4-FFF2-40B4-BE49-F238E27FC236}">
                <a16:creationId xmlns:a16="http://schemas.microsoft.com/office/drawing/2014/main" id="{B428EE1E-4028-824C-873D-7794D580DF00}"/>
              </a:ext>
            </a:extLst>
          </p:cNvPr>
          <p:cNvCxnSpPr>
            <a:cxnSpLocks/>
            <a:stCxn id="70" idx="6"/>
            <a:endCxn id="78" idx="2"/>
          </p:cNvCxnSpPr>
          <p:nvPr/>
        </p:nvCxnSpPr>
        <p:spPr>
          <a:xfrm>
            <a:off x="3691433" y="4641566"/>
            <a:ext cx="2404567" cy="30183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91">
            <a:extLst>
              <a:ext uri="{FF2B5EF4-FFF2-40B4-BE49-F238E27FC236}">
                <a16:creationId xmlns:a16="http://schemas.microsoft.com/office/drawing/2014/main" id="{B037F586-449E-9440-8ED3-7D1493CFB568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>
            <a:off x="3691433" y="4641566"/>
            <a:ext cx="2404567" cy="99582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Gerader Verbinder 94">
            <a:extLst>
              <a:ext uri="{FF2B5EF4-FFF2-40B4-BE49-F238E27FC236}">
                <a16:creationId xmlns:a16="http://schemas.microsoft.com/office/drawing/2014/main" id="{648B5C24-D0FF-344B-ADE3-D1ED5FAEEF1F}"/>
              </a:ext>
            </a:extLst>
          </p:cNvPr>
          <p:cNvCxnSpPr>
            <a:cxnSpLocks/>
            <a:stCxn id="70" idx="6"/>
            <a:endCxn id="79" idx="2"/>
          </p:cNvCxnSpPr>
          <p:nvPr/>
        </p:nvCxnSpPr>
        <p:spPr>
          <a:xfrm>
            <a:off x="3691433" y="4641566"/>
            <a:ext cx="2404567" cy="171276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Gerader Verbinder 97">
            <a:extLst>
              <a:ext uri="{FF2B5EF4-FFF2-40B4-BE49-F238E27FC236}">
                <a16:creationId xmlns:a16="http://schemas.microsoft.com/office/drawing/2014/main" id="{E248989E-9785-9445-A934-A88B2D7ED5AA}"/>
              </a:ext>
            </a:extLst>
          </p:cNvPr>
          <p:cNvCxnSpPr>
            <a:cxnSpLocks/>
            <a:stCxn id="71" idx="6"/>
            <a:endCxn id="76" idx="2"/>
          </p:cNvCxnSpPr>
          <p:nvPr/>
        </p:nvCxnSpPr>
        <p:spPr>
          <a:xfrm flipV="1">
            <a:off x="3691433" y="2121546"/>
            <a:ext cx="2404567" cy="393094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Gerader Verbinder 100">
            <a:extLst>
              <a:ext uri="{FF2B5EF4-FFF2-40B4-BE49-F238E27FC236}">
                <a16:creationId xmlns:a16="http://schemas.microsoft.com/office/drawing/2014/main" id="{18F297B1-95D8-F54F-9CCD-4E1810206271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3691433" y="2815532"/>
            <a:ext cx="2404567" cy="32369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3">
            <a:extLst>
              <a:ext uri="{FF2B5EF4-FFF2-40B4-BE49-F238E27FC236}">
                <a16:creationId xmlns:a16="http://schemas.microsoft.com/office/drawing/2014/main" id="{E8FC0218-21B8-A948-A389-8D7A8D7B6635}"/>
              </a:ext>
            </a:extLst>
          </p:cNvPr>
          <p:cNvCxnSpPr>
            <a:cxnSpLocks/>
            <a:stCxn id="71" idx="6"/>
            <a:endCxn id="77" idx="2"/>
          </p:cNvCxnSpPr>
          <p:nvPr/>
        </p:nvCxnSpPr>
        <p:spPr>
          <a:xfrm flipV="1">
            <a:off x="3691433" y="3532475"/>
            <a:ext cx="2404567" cy="252002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Gerader Verbinder 106">
            <a:extLst>
              <a:ext uri="{FF2B5EF4-FFF2-40B4-BE49-F238E27FC236}">
                <a16:creationId xmlns:a16="http://schemas.microsoft.com/office/drawing/2014/main" id="{2D3EEFE9-ACA1-8D4F-9AE1-94D360B04CEA}"/>
              </a:ext>
            </a:extLst>
          </p:cNvPr>
          <p:cNvCxnSpPr>
            <a:cxnSpLocks/>
            <a:stCxn id="71" idx="6"/>
            <a:endCxn id="74" idx="2"/>
          </p:cNvCxnSpPr>
          <p:nvPr/>
        </p:nvCxnSpPr>
        <p:spPr>
          <a:xfrm flipV="1">
            <a:off x="3691433" y="4226461"/>
            <a:ext cx="2404567" cy="182603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F9DF4934-D8F2-974B-9ED5-241DEB10F6C2}"/>
              </a:ext>
            </a:extLst>
          </p:cNvPr>
          <p:cNvCxnSpPr>
            <a:cxnSpLocks/>
            <a:stCxn id="71" idx="6"/>
            <a:endCxn id="78" idx="2"/>
          </p:cNvCxnSpPr>
          <p:nvPr/>
        </p:nvCxnSpPr>
        <p:spPr>
          <a:xfrm flipV="1">
            <a:off x="3691433" y="4943404"/>
            <a:ext cx="2404567" cy="110909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Gerader Verbinder 112">
            <a:extLst>
              <a:ext uri="{FF2B5EF4-FFF2-40B4-BE49-F238E27FC236}">
                <a16:creationId xmlns:a16="http://schemas.microsoft.com/office/drawing/2014/main" id="{8A4222FF-123F-AC43-83D0-4D2B7C932109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 flipV="1">
            <a:off x="3691433" y="5637390"/>
            <a:ext cx="2404567" cy="41510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Gerader Verbinder 115">
            <a:extLst>
              <a:ext uri="{FF2B5EF4-FFF2-40B4-BE49-F238E27FC236}">
                <a16:creationId xmlns:a16="http://schemas.microsoft.com/office/drawing/2014/main" id="{04A059CF-2FE4-2E44-AB02-473309DFAC0E}"/>
              </a:ext>
            </a:extLst>
          </p:cNvPr>
          <p:cNvCxnSpPr>
            <a:cxnSpLocks/>
            <a:stCxn id="71" idx="6"/>
            <a:endCxn id="79" idx="2"/>
          </p:cNvCxnSpPr>
          <p:nvPr/>
        </p:nvCxnSpPr>
        <p:spPr>
          <a:xfrm>
            <a:off x="3691433" y="6052495"/>
            <a:ext cx="2404567" cy="30183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69">
                <a:extLst>
                  <a:ext uri="{FF2B5EF4-FFF2-40B4-BE49-F238E27FC236}">
                    <a16:creationId xmlns:a16="http://schemas.microsoft.com/office/drawing/2014/main" id="{0B458116-173F-D849-9012-BA7C7279758E}"/>
                  </a:ext>
                </a:extLst>
              </p:cNvPr>
              <p:cNvSpPr txBox="1"/>
              <p:nvPr/>
            </p:nvSpPr>
            <p:spPr>
              <a:xfrm>
                <a:off x="1893357" y="1678105"/>
                <a:ext cx="962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𝑒𝑎𝑡h𝑒𝑟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Textfeld 69">
                <a:extLst>
                  <a:ext uri="{FF2B5EF4-FFF2-40B4-BE49-F238E27FC236}">
                    <a16:creationId xmlns:a16="http://schemas.microsoft.com/office/drawing/2014/main" id="{0B458116-173F-D849-9012-BA7C7279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57" y="1678105"/>
                <a:ext cx="962058" cy="276999"/>
              </a:xfrm>
              <a:prstGeom prst="rect">
                <a:avLst/>
              </a:prstGeom>
              <a:blipFill>
                <a:blip r:embed="rId2"/>
                <a:stretch>
                  <a:fillRect l="-5732" r="-6369" b="-652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Ellipse 58">
            <a:extLst>
              <a:ext uri="{FF2B5EF4-FFF2-40B4-BE49-F238E27FC236}">
                <a16:creationId xmlns:a16="http://schemas.microsoft.com/office/drawing/2014/main" id="{3BAC8E5E-37A2-B544-89B0-69D932FDD5B6}"/>
              </a:ext>
            </a:extLst>
          </p:cNvPr>
          <p:cNvSpPr/>
          <p:nvPr/>
        </p:nvSpPr>
        <p:spPr>
          <a:xfrm>
            <a:off x="9074664" y="1404603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59">
            <a:extLst>
              <a:ext uri="{FF2B5EF4-FFF2-40B4-BE49-F238E27FC236}">
                <a16:creationId xmlns:a16="http://schemas.microsoft.com/office/drawing/2014/main" id="{6451E03C-8DFD-B846-B672-97CF8ABC22FB}"/>
              </a:ext>
            </a:extLst>
          </p:cNvPr>
          <p:cNvSpPr/>
          <p:nvPr/>
        </p:nvSpPr>
        <p:spPr>
          <a:xfrm>
            <a:off x="9074664" y="2815532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61">
            <a:extLst>
              <a:ext uri="{FF2B5EF4-FFF2-40B4-BE49-F238E27FC236}">
                <a16:creationId xmlns:a16="http://schemas.microsoft.com/office/drawing/2014/main" id="{6BD6E8C0-A5C1-7148-BA77-2225753A1182}"/>
              </a:ext>
            </a:extLst>
          </p:cNvPr>
          <p:cNvSpPr/>
          <p:nvPr/>
        </p:nvSpPr>
        <p:spPr>
          <a:xfrm>
            <a:off x="9074664" y="4226461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62">
            <a:extLst>
              <a:ext uri="{FF2B5EF4-FFF2-40B4-BE49-F238E27FC236}">
                <a16:creationId xmlns:a16="http://schemas.microsoft.com/office/drawing/2014/main" id="{359E6D91-068B-E24E-A765-B2327131C59A}"/>
              </a:ext>
            </a:extLst>
          </p:cNvPr>
          <p:cNvSpPr/>
          <p:nvPr/>
        </p:nvSpPr>
        <p:spPr>
          <a:xfrm>
            <a:off x="9074664" y="5637390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64">
            <a:extLst>
              <a:ext uri="{FF2B5EF4-FFF2-40B4-BE49-F238E27FC236}">
                <a16:creationId xmlns:a16="http://schemas.microsoft.com/office/drawing/2014/main" id="{7A49A754-BA7F-A94A-8908-A28427198BEF}"/>
              </a:ext>
            </a:extLst>
          </p:cNvPr>
          <p:cNvSpPr/>
          <p:nvPr/>
        </p:nvSpPr>
        <p:spPr>
          <a:xfrm>
            <a:off x="9074664" y="2121546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65">
            <a:extLst>
              <a:ext uri="{FF2B5EF4-FFF2-40B4-BE49-F238E27FC236}">
                <a16:creationId xmlns:a16="http://schemas.microsoft.com/office/drawing/2014/main" id="{D35D1FB1-CEB7-0949-9967-99881FCBE4DF}"/>
              </a:ext>
            </a:extLst>
          </p:cNvPr>
          <p:cNvSpPr/>
          <p:nvPr/>
        </p:nvSpPr>
        <p:spPr>
          <a:xfrm>
            <a:off x="9074664" y="3532475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66">
            <a:extLst>
              <a:ext uri="{FF2B5EF4-FFF2-40B4-BE49-F238E27FC236}">
                <a16:creationId xmlns:a16="http://schemas.microsoft.com/office/drawing/2014/main" id="{A2C6DABB-48BE-F54F-84B2-FE75574FC863}"/>
              </a:ext>
            </a:extLst>
          </p:cNvPr>
          <p:cNvSpPr/>
          <p:nvPr/>
        </p:nvSpPr>
        <p:spPr>
          <a:xfrm>
            <a:off x="9074664" y="4943404"/>
            <a:ext cx="605454" cy="6054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3" name="Gerader Verbinder 24">
            <a:extLst>
              <a:ext uri="{FF2B5EF4-FFF2-40B4-BE49-F238E27FC236}">
                <a16:creationId xmlns:a16="http://schemas.microsoft.com/office/drawing/2014/main" id="{700A44C7-9072-2B4E-BEC3-20E41E40E1E8}"/>
              </a:ext>
            </a:extLst>
          </p:cNvPr>
          <p:cNvCxnSpPr>
            <a:cxnSpLocks/>
            <a:stCxn id="72" idx="6"/>
            <a:endCxn id="125" idx="2"/>
          </p:cNvCxnSpPr>
          <p:nvPr/>
        </p:nvCxnSpPr>
        <p:spPr>
          <a:xfrm>
            <a:off x="6701454" y="1404603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Gerader Verbinder 72">
            <a:extLst>
              <a:ext uri="{FF2B5EF4-FFF2-40B4-BE49-F238E27FC236}">
                <a16:creationId xmlns:a16="http://schemas.microsoft.com/office/drawing/2014/main" id="{93DE65B9-9316-F84C-A48C-924108FF95BF}"/>
              </a:ext>
            </a:extLst>
          </p:cNvPr>
          <p:cNvCxnSpPr>
            <a:cxnSpLocks/>
            <a:stCxn id="72" idx="6"/>
            <a:endCxn id="125" idx="2"/>
          </p:cNvCxnSpPr>
          <p:nvPr/>
        </p:nvCxnSpPr>
        <p:spPr>
          <a:xfrm>
            <a:off x="6701454" y="1404603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Gerader Verbinder 24">
            <a:extLst>
              <a:ext uri="{FF2B5EF4-FFF2-40B4-BE49-F238E27FC236}">
                <a16:creationId xmlns:a16="http://schemas.microsoft.com/office/drawing/2014/main" id="{46EBAB4C-4514-5F45-A698-92805EB315F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>
            <a:off x="6701454" y="1404603"/>
            <a:ext cx="2373210" cy="101967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Gerader Verbinder 24">
            <a:extLst>
              <a:ext uri="{FF2B5EF4-FFF2-40B4-BE49-F238E27FC236}">
                <a16:creationId xmlns:a16="http://schemas.microsoft.com/office/drawing/2014/main" id="{D97FA9FA-8418-514A-B9F3-2CD4E1703ED4}"/>
              </a:ext>
            </a:extLst>
          </p:cNvPr>
          <p:cNvCxnSpPr>
            <a:cxnSpLocks/>
            <a:stCxn id="72" idx="6"/>
            <a:endCxn id="126" idx="2"/>
          </p:cNvCxnSpPr>
          <p:nvPr/>
        </p:nvCxnSpPr>
        <p:spPr>
          <a:xfrm>
            <a:off x="6701454" y="1404603"/>
            <a:ext cx="2373210" cy="171365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Gerader Verbinder 24">
            <a:extLst>
              <a:ext uri="{FF2B5EF4-FFF2-40B4-BE49-F238E27FC236}">
                <a16:creationId xmlns:a16="http://schemas.microsoft.com/office/drawing/2014/main" id="{F4E8F973-5F1C-224D-BC86-61ECD93BB214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>
            <a:off x="6701454" y="1404603"/>
            <a:ext cx="2373210" cy="243059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Gerader Verbinder 24">
            <a:extLst>
              <a:ext uri="{FF2B5EF4-FFF2-40B4-BE49-F238E27FC236}">
                <a16:creationId xmlns:a16="http://schemas.microsoft.com/office/drawing/2014/main" id="{EDA7DAC9-8666-9E41-B41F-E84466D465AF}"/>
              </a:ext>
            </a:extLst>
          </p:cNvPr>
          <p:cNvCxnSpPr>
            <a:cxnSpLocks/>
            <a:stCxn id="72" idx="6"/>
            <a:endCxn id="127" idx="2"/>
          </p:cNvCxnSpPr>
          <p:nvPr/>
        </p:nvCxnSpPr>
        <p:spPr>
          <a:xfrm>
            <a:off x="6701454" y="1404603"/>
            <a:ext cx="2373210" cy="31245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Gerader Verbinder 24">
            <a:extLst>
              <a:ext uri="{FF2B5EF4-FFF2-40B4-BE49-F238E27FC236}">
                <a16:creationId xmlns:a16="http://schemas.microsoft.com/office/drawing/2014/main" id="{CCB3420C-82D0-3343-8C27-CE8B9AC31098}"/>
              </a:ext>
            </a:extLst>
          </p:cNvPr>
          <p:cNvCxnSpPr>
            <a:cxnSpLocks/>
            <a:stCxn id="72" idx="6"/>
            <a:endCxn id="131" idx="2"/>
          </p:cNvCxnSpPr>
          <p:nvPr/>
        </p:nvCxnSpPr>
        <p:spPr>
          <a:xfrm>
            <a:off x="6701454" y="1404603"/>
            <a:ext cx="2373210" cy="384152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Gerader Verbinder 24">
            <a:extLst>
              <a:ext uri="{FF2B5EF4-FFF2-40B4-BE49-F238E27FC236}">
                <a16:creationId xmlns:a16="http://schemas.microsoft.com/office/drawing/2014/main" id="{43730B16-BC49-6A46-B888-D0110E10C1FA}"/>
              </a:ext>
            </a:extLst>
          </p:cNvPr>
          <p:cNvCxnSpPr>
            <a:cxnSpLocks/>
            <a:stCxn id="72" idx="6"/>
            <a:endCxn id="128" idx="2"/>
          </p:cNvCxnSpPr>
          <p:nvPr/>
        </p:nvCxnSpPr>
        <p:spPr>
          <a:xfrm>
            <a:off x="6701454" y="1404603"/>
            <a:ext cx="2373210" cy="453551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Gerader Verbinder 24">
            <a:extLst>
              <a:ext uri="{FF2B5EF4-FFF2-40B4-BE49-F238E27FC236}">
                <a16:creationId xmlns:a16="http://schemas.microsoft.com/office/drawing/2014/main" id="{672464F7-0AE6-F84F-9F26-0720270E8D3A}"/>
              </a:ext>
            </a:extLst>
          </p:cNvPr>
          <p:cNvCxnSpPr>
            <a:cxnSpLocks/>
            <a:stCxn id="76" idx="6"/>
            <a:endCxn id="125" idx="2"/>
          </p:cNvCxnSpPr>
          <p:nvPr/>
        </p:nvCxnSpPr>
        <p:spPr>
          <a:xfrm flipV="1">
            <a:off x="6701454" y="1707330"/>
            <a:ext cx="2373210" cy="41421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3" name="Gerader Verbinder 24">
            <a:extLst>
              <a:ext uri="{FF2B5EF4-FFF2-40B4-BE49-F238E27FC236}">
                <a16:creationId xmlns:a16="http://schemas.microsoft.com/office/drawing/2014/main" id="{5CCD5B75-5326-8C49-B04C-3660B9BE3D9B}"/>
              </a:ext>
            </a:extLst>
          </p:cNvPr>
          <p:cNvCxnSpPr>
            <a:cxnSpLocks/>
            <a:stCxn id="76" idx="6"/>
            <a:endCxn id="129" idx="2"/>
          </p:cNvCxnSpPr>
          <p:nvPr/>
        </p:nvCxnSpPr>
        <p:spPr>
          <a:xfrm>
            <a:off x="6701454" y="2121546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4" name="Gerader Verbinder 24">
            <a:extLst>
              <a:ext uri="{FF2B5EF4-FFF2-40B4-BE49-F238E27FC236}">
                <a16:creationId xmlns:a16="http://schemas.microsoft.com/office/drawing/2014/main" id="{44739EB1-9956-5F41-9EF4-74BEE12D413D}"/>
              </a:ext>
            </a:extLst>
          </p:cNvPr>
          <p:cNvCxnSpPr>
            <a:cxnSpLocks/>
            <a:stCxn id="76" idx="6"/>
            <a:endCxn id="126" idx="2"/>
          </p:cNvCxnSpPr>
          <p:nvPr/>
        </p:nvCxnSpPr>
        <p:spPr>
          <a:xfrm>
            <a:off x="6701454" y="2121546"/>
            <a:ext cx="2373210" cy="99671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Gerader Verbinder 24">
            <a:extLst>
              <a:ext uri="{FF2B5EF4-FFF2-40B4-BE49-F238E27FC236}">
                <a16:creationId xmlns:a16="http://schemas.microsoft.com/office/drawing/2014/main" id="{3F4DDEC4-78D7-9449-961B-3C10224A8C1E}"/>
              </a:ext>
            </a:extLst>
          </p:cNvPr>
          <p:cNvCxnSpPr>
            <a:cxnSpLocks/>
            <a:stCxn id="76" idx="6"/>
            <a:endCxn id="130" idx="2"/>
          </p:cNvCxnSpPr>
          <p:nvPr/>
        </p:nvCxnSpPr>
        <p:spPr>
          <a:xfrm>
            <a:off x="6701454" y="2121546"/>
            <a:ext cx="2373210" cy="171365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Gerader Verbinder 24">
            <a:extLst>
              <a:ext uri="{FF2B5EF4-FFF2-40B4-BE49-F238E27FC236}">
                <a16:creationId xmlns:a16="http://schemas.microsoft.com/office/drawing/2014/main" id="{B4778AC5-0852-6B4E-9EFF-BE73539743AC}"/>
              </a:ext>
            </a:extLst>
          </p:cNvPr>
          <p:cNvCxnSpPr>
            <a:cxnSpLocks/>
            <a:stCxn id="76" idx="6"/>
            <a:endCxn id="127" idx="2"/>
          </p:cNvCxnSpPr>
          <p:nvPr/>
        </p:nvCxnSpPr>
        <p:spPr>
          <a:xfrm>
            <a:off x="6701454" y="2121546"/>
            <a:ext cx="2373210" cy="240764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7" name="Gerader Verbinder 24">
            <a:extLst>
              <a:ext uri="{FF2B5EF4-FFF2-40B4-BE49-F238E27FC236}">
                <a16:creationId xmlns:a16="http://schemas.microsoft.com/office/drawing/2014/main" id="{A6AC912A-7899-9F45-8404-FDD89392EAE5}"/>
              </a:ext>
            </a:extLst>
          </p:cNvPr>
          <p:cNvCxnSpPr>
            <a:cxnSpLocks/>
            <a:stCxn id="76" idx="6"/>
            <a:endCxn id="131" idx="2"/>
          </p:cNvCxnSpPr>
          <p:nvPr/>
        </p:nvCxnSpPr>
        <p:spPr>
          <a:xfrm>
            <a:off x="6701454" y="2121546"/>
            <a:ext cx="2373210" cy="31245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8" name="Gerader Verbinder 24">
            <a:extLst>
              <a:ext uri="{FF2B5EF4-FFF2-40B4-BE49-F238E27FC236}">
                <a16:creationId xmlns:a16="http://schemas.microsoft.com/office/drawing/2014/main" id="{7F811E20-ECAF-924E-A7CE-92C14E089060}"/>
              </a:ext>
            </a:extLst>
          </p:cNvPr>
          <p:cNvCxnSpPr>
            <a:cxnSpLocks/>
            <a:stCxn id="76" idx="6"/>
            <a:endCxn id="128" idx="2"/>
          </p:cNvCxnSpPr>
          <p:nvPr/>
        </p:nvCxnSpPr>
        <p:spPr>
          <a:xfrm>
            <a:off x="6701454" y="2121546"/>
            <a:ext cx="2373210" cy="381857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0" name="Gerader Verbinder 24">
            <a:extLst>
              <a:ext uri="{FF2B5EF4-FFF2-40B4-BE49-F238E27FC236}">
                <a16:creationId xmlns:a16="http://schemas.microsoft.com/office/drawing/2014/main" id="{BCF82D3E-7A7E-8A4B-819D-58708F5416BA}"/>
              </a:ext>
            </a:extLst>
          </p:cNvPr>
          <p:cNvCxnSpPr>
            <a:cxnSpLocks/>
            <a:stCxn id="73" idx="6"/>
            <a:endCxn id="125" idx="2"/>
          </p:cNvCxnSpPr>
          <p:nvPr/>
        </p:nvCxnSpPr>
        <p:spPr>
          <a:xfrm flipV="1">
            <a:off x="6701454" y="1707330"/>
            <a:ext cx="2373210" cy="110820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1" name="Gerader Verbinder 24">
            <a:extLst>
              <a:ext uri="{FF2B5EF4-FFF2-40B4-BE49-F238E27FC236}">
                <a16:creationId xmlns:a16="http://schemas.microsoft.com/office/drawing/2014/main" id="{247AA9EF-4714-364F-99BE-B5E4515111A1}"/>
              </a:ext>
            </a:extLst>
          </p:cNvPr>
          <p:cNvCxnSpPr>
            <a:cxnSpLocks/>
            <a:stCxn id="73" idx="6"/>
            <a:endCxn id="129" idx="2"/>
          </p:cNvCxnSpPr>
          <p:nvPr/>
        </p:nvCxnSpPr>
        <p:spPr>
          <a:xfrm flipV="1">
            <a:off x="6701454" y="2424273"/>
            <a:ext cx="2373210" cy="3912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2" name="Gerader Verbinder 24">
            <a:extLst>
              <a:ext uri="{FF2B5EF4-FFF2-40B4-BE49-F238E27FC236}">
                <a16:creationId xmlns:a16="http://schemas.microsoft.com/office/drawing/2014/main" id="{01582101-90E9-EF42-82F6-D4752EB83742}"/>
              </a:ext>
            </a:extLst>
          </p:cNvPr>
          <p:cNvCxnSpPr>
            <a:cxnSpLocks/>
            <a:stCxn id="73" idx="6"/>
            <a:endCxn id="126" idx="2"/>
          </p:cNvCxnSpPr>
          <p:nvPr/>
        </p:nvCxnSpPr>
        <p:spPr>
          <a:xfrm>
            <a:off x="6701454" y="2815532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3" name="Gerader Verbinder 24">
            <a:extLst>
              <a:ext uri="{FF2B5EF4-FFF2-40B4-BE49-F238E27FC236}">
                <a16:creationId xmlns:a16="http://schemas.microsoft.com/office/drawing/2014/main" id="{C7FFD416-DC20-7049-9BDD-6B937196BA0A}"/>
              </a:ext>
            </a:extLst>
          </p:cNvPr>
          <p:cNvCxnSpPr>
            <a:cxnSpLocks/>
            <a:stCxn id="73" idx="6"/>
            <a:endCxn id="130" idx="2"/>
          </p:cNvCxnSpPr>
          <p:nvPr/>
        </p:nvCxnSpPr>
        <p:spPr>
          <a:xfrm>
            <a:off x="6701454" y="2815532"/>
            <a:ext cx="2373210" cy="101967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4" name="Gerader Verbinder 24">
            <a:extLst>
              <a:ext uri="{FF2B5EF4-FFF2-40B4-BE49-F238E27FC236}">
                <a16:creationId xmlns:a16="http://schemas.microsoft.com/office/drawing/2014/main" id="{081E105F-CD27-7949-BD05-D139F22B6084}"/>
              </a:ext>
            </a:extLst>
          </p:cNvPr>
          <p:cNvCxnSpPr>
            <a:cxnSpLocks/>
            <a:stCxn id="73" idx="6"/>
            <a:endCxn id="127" idx="2"/>
          </p:cNvCxnSpPr>
          <p:nvPr/>
        </p:nvCxnSpPr>
        <p:spPr>
          <a:xfrm>
            <a:off x="6701454" y="2815532"/>
            <a:ext cx="2373210" cy="171365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5" name="Gerader Verbinder 24">
            <a:extLst>
              <a:ext uri="{FF2B5EF4-FFF2-40B4-BE49-F238E27FC236}">
                <a16:creationId xmlns:a16="http://schemas.microsoft.com/office/drawing/2014/main" id="{CE87E908-ACEB-8A41-BAE1-1DBF85F2902F}"/>
              </a:ext>
            </a:extLst>
          </p:cNvPr>
          <p:cNvCxnSpPr>
            <a:cxnSpLocks/>
            <a:stCxn id="73" idx="6"/>
            <a:endCxn id="131" idx="2"/>
          </p:cNvCxnSpPr>
          <p:nvPr/>
        </p:nvCxnSpPr>
        <p:spPr>
          <a:xfrm>
            <a:off x="6701454" y="2815532"/>
            <a:ext cx="2373210" cy="243059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6" name="Gerader Verbinder 24">
            <a:extLst>
              <a:ext uri="{FF2B5EF4-FFF2-40B4-BE49-F238E27FC236}">
                <a16:creationId xmlns:a16="http://schemas.microsoft.com/office/drawing/2014/main" id="{78B1DD69-C0B0-1049-88FF-8C60CE489389}"/>
              </a:ext>
            </a:extLst>
          </p:cNvPr>
          <p:cNvCxnSpPr>
            <a:cxnSpLocks/>
            <a:stCxn id="73" idx="6"/>
            <a:endCxn id="128" idx="2"/>
          </p:cNvCxnSpPr>
          <p:nvPr/>
        </p:nvCxnSpPr>
        <p:spPr>
          <a:xfrm>
            <a:off x="6701454" y="2815532"/>
            <a:ext cx="2373210" cy="31245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8" name="Gerader Verbinder 24">
            <a:extLst>
              <a:ext uri="{FF2B5EF4-FFF2-40B4-BE49-F238E27FC236}">
                <a16:creationId xmlns:a16="http://schemas.microsoft.com/office/drawing/2014/main" id="{E893256F-0468-5D49-9CCE-D6A5FA755892}"/>
              </a:ext>
            </a:extLst>
          </p:cNvPr>
          <p:cNvCxnSpPr>
            <a:cxnSpLocks/>
            <a:stCxn id="77" idx="6"/>
            <a:endCxn id="125" idx="2"/>
          </p:cNvCxnSpPr>
          <p:nvPr/>
        </p:nvCxnSpPr>
        <p:spPr>
          <a:xfrm flipV="1">
            <a:off x="6701454" y="1707330"/>
            <a:ext cx="2373210" cy="182514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Gerader Verbinder 24">
            <a:extLst>
              <a:ext uri="{FF2B5EF4-FFF2-40B4-BE49-F238E27FC236}">
                <a16:creationId xmlns:a16="http://schemas.microsoft.com/office/drawing/2014/main" id="{E8888EAB-08BF-5844-91B4-DBD0AED1DA73}"/>
              </a:ext>
            </a:extLst>
          </p:cNvPr>
          <p:cNvCxnSpPr>
            <a:cxnSpLocks/>
            <a:stCxn id="77" idx="6"/>
            <a:endCxn id="126" idx="2"/>
          </p:cNvCxnSpPr>
          <p:nvPr/>
        </p:nvCxnSpPr>
        <p:spPr>
          <a:xfrm flipV="1">
            <a:off x="6701454" y="3118259"/>
            <a:ext cx="2373210" cy="41421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0" name="Gerader Verbinder 24">
            <a:extLst>
              <a:ext uri="{FF2B5EF4-FFF2-40B4-BE49-F238E27FC236}">
                <a16:creationId xmlns:a16="http://schemas.microsoft.com/office/drawing/2014/main" id="{EF84CD51-50C7-2D41-A80B-23E93C2B1530}"/>
              </a:ext>
            </a:extLst>
          </p:cNvPr>
          <p:cNvCxnSpPr>
            <a:cxnSpLocks/>
            <a:stCxn id="77" idx="6"/>
            <a:endCxn id="130" idx="2"/>
          </p:cNvCxnSpPr>
          <p:nvPr/>
        </p:nvCxnSpPr>
        <p:spPr>
          <a:xfrm>
            <a:off x="6701454" y="3532475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Gerader Verbinder 24">
            <a:extLst>
              <a:ext uri="{FF2B5EF4-FFF2-40B4-BE49-F238E27FC236}">
                <a16:creationId xmlns:a16="http://schemas.microsoft.com/office/drawing/2014/main" id="{2AE09EA5-3175-8646-90C3-B3DA95A4D34D}"/>
              </a:ext>
            </a:extLst>
          </p:cNvPr>
          <p:cNvCxnSpPr>
            <a:cxnSpLocks/>
            <a:stCxn id="77" idx="6"/>
            <a:endCxn id="127" idx="2"/>
          </p:cNvCxnSpPr>
          <p:nvPr/>
        </p:nvCxnSpPr>
        <p:spPr>
          <a:xfrm>
            <a:off x="6701454" y="3532475"/>
            <a:ext cx="2373210" cy="99671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2" name="Gerader Verbinder 24">
            <a:extLst>
              <a:ext uri="{FF2B5EF4-FFF2-40B4-BE49-F238E27FC236}">
                <a16:creationId xmlns:a16="http://schemas.microsoft.com/office/drawing/2014/main" id="{EB94018D-4110-E64E-A045-58B41492CCB2}"/>
              </a:ext>
            </a:extLst>
          </p:cNvPr>
          <p:cNvCxnSpPr>
            <a:cxnSpLocks/>
            <a:stCxn id="77" idx="6"/>
            <a:endCxn id="131" idx="2"/>
          </p:cNvCxnSpPr>
          <p:nvPr/>
        </p:nvCxnSpPr>
        <p:spPr>
          <a:xfrm>
            <a:off x="6701454" y="3532475"/>
            <a:ext cx="2373210" cy="171365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3" name="Gerader Verbinder 24">
            <a:extLst>
              <a:ext uri="{FF2B5EF4-FFF2-40B4-BE49-F238E27FC236}">
                <a16:creationId xmlns:a16="http://schemas.microsoft.com/office/drawing/2014/main" id="{8044B945-849B-8145-9FE2-A187F70F01E4}"/>
              </a:ext>
            </a:extLst>
          </p:cNvPr>
          <p:cNvCxnSpPr>
            <a:cxnSpLocks/>
            <a:stCxn id="77" idx="6"/>
            <a:endCxn id="128" idx="2"/>
          </p:cNvCxnSpPr>
          <p:nvPr/>
        </p:nvCxnSpPr>
        <p:spPr>
          <a:xfrm>
            <a:off x="6701454" y="3532475"/>
            <a:ext cx="2373210" cy="240764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5" name="Gerader Verbinder 24">
            <a:extLst>
              <a:ext uri="{FF2B5EF4-FFF2-40B4-BE49-F238E27FC236}">
                <a16:creationId xmlns:a16="http://schemas.microsoft.com/office/drawing/2014/main" id="{BD2D28EF-8BCA-3349-BEC2-936AE22140ED}"/>
              </a:ext>
            </a:extLst>
          </p:cNvPr>
          <p:cNvCxnSpPr>
            <a:cxnSpLocks/>
            <a:stCxn id="74" idx="6"/>
            <a:endCxn id="125" idx="2"/>
          </p:cNvCxnSpPr>
          <p:nvPr/>
        </p:nvCxnSpPr>
        <p:spPr>
          <a:xfrm flipV="1">
            <a:off x="6701454" y="1707330"/>
            <a:ext cx="2373210" cy="251913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6" name="Gerader Verbinder 24">
            <a:extLst>
              <a:ext uri="{FF2B5EF4-FFF2-40B4-BE49-F238E27FC236}">
                <a16:creationId xmlns:a16="http://schemas.microsoft.com/office/drawing/2014/main" id="{B8DB14A0-C724-8C47-96F6-3121C086A00E}"/>
              </a:ext>
            </a:extLst>
          </p:cNvPr>
          <p:cNvCxnSpPr>
            <a:cxnSpLocks/>
            <a:stCxn id="74" idx="6"/>
            <a:endCxn id="129" idx="2"/>
          </p:cNvCxnSpPr>
          <p:nvPr/>
        </p:nvCxnSpPr>
        <p:spPr>
          <a:xfrm flipV="1">
            <a:off x="6701454" y="2424273"/>
            <a:ext cx="2373210" cy="180218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7" name="Gerader Verbinder 24">
            <a:extLst>
              <a:ext uri="{FF2B5EF4-FFF2-40B4-BE49-F238E27FC236}">
                <a16:creationId xmlns:a16="http://schemas.microsoft.com/office/drawing/2014/main" id="{E633B37A-A3C1-7F40-AB85-690DC0BBA2D6}"/>
              </a:ext>
            </a:extLst>
          </p:cNvPr>
          <p:cNvCxnSpPr>
            <a:cxnSpLocks/>
            <a:stCxn id="74" idx="6"/>
            <a:endCxn id="126" idx="2"/>
          </p:cNvCxnSpPr>
          <p:nvPr/>
        </p:nvCxnSpPr>
        <p:spPr>
          <a:xfrm flipV="1">
            <a:off x="6701454" y="3118259"/>
            <a:ext cx="2373210" cy="110820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8" name="Gerader Verbinder 24">
            <a:extLst>
              <a:ext uri="{FF2B5EF4-FFF2-40B4-BE49-F238E27FC236}">
                <a16:creationId xmlns:a16="http://schemas.microsoft.com/office/drawing/2014/main" id="{7A1FD9E6-7E71-0044-ABE1-6EBCA4F0E834}"/>
              </a:ext>
            </a:extLst>
          </p:cNvPr>
          <p:cNvCxnSpPr>
            <a:cxnSpLocks/>
            <a:stCxn id="74" idx="6"/>
            <a:endCxn id="130" idx="2"/>
          </p:cNvCxnSpPr>
          <p:nvPr/>
        </p:nvCxnSpPr>
        <p:spPr>
          <a:xfrm flipV="1">
            <a:off x="6701454" y="3835202"/>
            <a:ext cx="2373210" cy="3912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9" name="Gerader Verbinder 24">
            <a:extLst>
              <a:ext uri="{FF2B5EF4-FFF2-40B4-BE49-F238E27FC236}">
                <a16:creationId xmlns:a16="http://schemas.microsoft.com/office/drawing/2014/main" id="{548B1EA3-F525-2142-9F97-4B0CF0C16718}"/>
              </a:ext>
            </a:extLst>
          </p:cNvPr>
          <p:cNvCxnSpPr>
            <a:cxnSpLocks/>
            <a:stCxn id="74" idx="6"/>
            <a:endCxn id="127" idx="2"/>
          </p:cNvCxnSpPr>
          <p:nvPr/>
        </p:nvCxnSpPr>
        <p:spPr>
          <a:xfrm>
            <a:off x="6701454" y="4226461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0" name="Gerader Verbinder 24">
            <a:extLst>
              <a:ext uri="{FF2B5EF4-FFF2-40B4-BE49-F238E27FC236}">
                <a16:creationId xmlns:a16="http://schemas.microsoft.com/office/drawing/2014/main" id="{34ADC7DE-E719-E84B-810A-111A8A7B02AB}"/>
              </a:ext>
            </a:extLst>
          </p:cNvPr>
          <p:cNvCxnSpPr>
            <a:cxnSpLocks/>
            <a:stCxn id="74" idx="6"/>
            <a:endCxn id="131" idx="2"/>
          </p:cNvCxnSpPr>
          <p:nvPr/>
        </p:nvCxnSpPr>
        <p:spPr>
          <a:xfrm>
            <a:off x="6701454" y="4226461"/>
            <a:ext cx="2373210" cy="101967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1" name="Gerader Verbinder 24">
            <a:extLst>
              <a:ext uri="{FF2B5EF4-FFF2-40B4-BE49-F238E27FC236}">
                <a16:creationId xmlns:a16="http://schemas.microsoft.com/office/drawing/2014/main" id="{E9B8587A-E1A7-6742-A1CB-6C8032C8F543}"/>
              </a:ext>
            </a:extLst>
          </p:cNvPr>
          <p:cNvCxnSpPr>
            <a:cxnSpLocks/>
            <a:stCxn id="74" idx="6"/>
            <a:endCxn id="128" idx="2"/>
          </p:cNvCxnSpPr>
          <p:nvPr/>
        </p:nvCxnSpPr>
        <p:spPr>
          <a:xfrm>
            <a:off x="6701454" y="4226461"/>
            <a:ext cx="2373210" cy="171365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3" name="Gerader Verbinder 24">
            <a:extLst>
              <a:ext uri="{FF2B5EF4-FFF2-40B4-BE49-F238E27FC236}">
                <a16:creationId xmlns:a16="http://schemas.microsoft.com/office/drawing/2014/main" id="{75928357-7BAF-0345-8A8C-44B7A4A1B1C5}"/>
              </a:ext>
            </a:extLst>
          </p:cNvPr>
          <p:cNvCxnSpPr>
            <a:cxnSpLocks/>
            <a:stCxn id="78" idx="6"/>
            <a:endCxn id="125" idx="2"/>
          </p:cNvCxnSpPr>
          <p:nvPr/>
        </p:nvCxnSpPr>
        <p:spPr>
          <a:xfrm flipV="1">
            <a:off x="6701454" y="1707330"/>
            <a:ext cx="2373210" cy="323607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4" name="Gerader Verbinder 24">
            <a:extLst>
              <a:ext uri="{FF2B5EF4-FFF2-40B4-BE49-F238E27FC236}">
                <a16:creationId xmlns:a16="http://schemas.microsoft.com/office/drawing/2014/main" id="{B899860C-6EA9-6A42-8215-88F6F0E94F07}"/>
              </a:ext>
            </a:extLst>
          </p:cNvPr>
          <p:cNvCxnSpPr>
            <a:cxnSpLocks/>
            <a:stCxn id="78" idx="6"/>
            <a:endCxn id="129" idx="2"/>
          </p:cNvCxnSpPr>
          <p:nvPr/>
        </p:nvCxnSpPr>
        <p:spPr>
          <a:xfrm flipV="1">
            <a:off x="6701454" y="2424273"/>
            <a:ext cx="2373210" cy="251913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5" name="Gerader Verbinder 24">
            <a:extLst>
              <a:ext uri="{FF2B5EF4-FFF2-40B4-BE49-F238E27FC236}">
                <a16:creationId xmlns:a16="http://schemas.microsoft.com/office/drawing/2014/main" id="{A20BF023-23FB-3E42-8777-5671E7FC5064}"/>
              </a:ext>
            </a:extLst>
          </p:cNvPr>
          <p:cNvCxnSpPr>
            <a:cxnSpLocks/>
            <a:stCxn id="78" idx="6"/>
            <a:endCxn id="126" idx="2"/>
          </p:cNvCxnSpPr>
          <p:nvPr/>
        </p:nvCxnSpPr>
        <p:spPr>
          <a:xfrm flipV="1">
            <a:off x="6701454" y="3118259"/>
            <a:ext cx="2373210" cy="182514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6" name="Gerader Verbinder 24">
            <a:extLst>
              <a:ext uri="{FF2B5EF4-FFF2-40B4-BE49-F238E27FC236}">
                <a16:creationId xmlns:a16="http://schemas.microsoft.com/office/drawing/2014/main" id="{65BDE06F-38A6-734D-9B8F-AA13C579B38D}"/>
              </a:ext>
            </a:extLst>
          </p:cNvPr>
          <p:cNvCxnSpPr>
            <a:cxnSpLocks/>
            <a:stCxn id="78" idx="6"/>
            <a:endCxn id="130" idx="2"/>
          </p:cNvCxnSpPr>
          <p:nvPr/>
        </p:nvCxnSpPr>
        <p:spPr>
          <a:xfrm flipV="1">
            <a:off x="6701454" y="3835202"/>
            <a:ext cx="2373210" cy="110820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7" name="Gerader Verbinder 24">
            <a:extLst>
              <a:ext uri="{FF2B5EF4-FFF2-40B4-BE49-F238E27FC236}">
                <a16:creationId xmlns:a16="http://schemas.microsoft.com/office/drawing/2014/main" id="{6794351C-E5FC-3649-B832-D97B7CE001D0}"/>
              </a:ext>
            </a:extLst>
          </p:cNvPr>
          <p:cNvCxnSpPr>
            <a:cxnSpLocks/>
            <a:stCxn id="78" idx="6"/>
            <a:endCxn id="127" idx="2"/>
          </p:cNvCxnSpPr>
          <p:nvPr/>
        </p:nvCxnSpPr>
        <p:spPr>
          <a:xfrm flipV="1">
            <a:off x="6701454" y="4529188"/>
            <a:ext cx="2373210" cy="41421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8" name="Gerader Verbinder 24">
            <a:extLst>
              <a:ext uri="{FF2B5EF4-FFF2-40B4-BE49-F238E27FC236}">
                <a16:creationId xmlns:a16="http://schemas.microsoft.com/office/drawing/2014/main" id="{3A77D071-1D70-3C4F-BA3C-58115B40FB43}"/>
              </a:ext>
            </a:extLst>
          </p:cNvPr>
          <p:cNvCxnSpPr>
            <a:cxnSpLocks/>
            <a:stCxn id="78" idx="6"/>
            <a:endCxn id="131" idx="2"/>
          </p:cNvCxnSpPr>
          <p:nvPr/>
        </p:nvCxnSpPr>
        <p:spPr>
          <a:xfrm>
            <a:off x="6701454" y="4943404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9" name="Gerader Verbinder 24">
            <a:extLst>
              <a:ext uri="{FF2B5EF4-FFF2-40B4-BE49-F238E27FC236}">
                <a16:creationId xmlns:a16="http://schemas.microsoft.com/office/drawing/2014/main" id="{A242ADAC-DD90-4549-8157-2A8ABE69047E}"/>
              </a:ext>
            </a:extLst>
          </p:cNvPr>
          <p:cNvCxnSpPr>
            <a:cxnSpLocks/>
            <a:stCxn id="78" idx="6"/>
            <a:endCxn id="128" idx="2"/>
          </p:cNvCxnSpPr>
          <p:nvPr/>
        </p:nvCxnSpPr>
        <p:spPr>
          <a:xfrm>
            <a:off x="6701454" y="4943404"/>
            <a:ext cx="2373210" cy="99671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1" name="Gerader Verbinder 24">
            <a:extLst>
              <a:ext uri="{FF2B5EF4-FFF2-40B4-BE49-F238E27FC236}">
                <a16:creationId xmlns:a16="http://schemas.microsoft.com/office/drawing/2014/main" id="{0EDD4486-6BA0-E24F-A419-54D1ECFC252A}"/>
              </a:ext>
            </a:extLst>
          </p:cNvPr>
          <p:cNvCxnSpPr>
            <a:cxnSpLocks/>
            <a:stCxn id="75" idx="6"/>
            <a:endCxn id="125" idx="2"/>
          </p:cNvCxnSpPr>
          <p:nvPr/>
        </p:nvCxnSpPr>
        <p:spPr>
          <a:xfrm flipV="1">
            <a:off x="6701454" y="1707330"/>
            <a:ext cx="2373210" cy="393006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2" name="Gerader Verbinder 24">
            <a:extLst>
              <a:ext uri="{FF2B5EF4-FFF2-40B4-BE49-F238E27FC236}">
                <a16:creationId xmlns:a16="http://schemas.microsoft.com/office/drawing/2014/main" id="{EF75295E-62A8-964B-B6A0-BB1BADBC1818}"/>
              </a:ext>
            </a:extLst>
          </p:cNvPr>
          <p:cNvCxnSpPr>
            <a:cxnSpLocks/>
            <a:stCxn id="75" idx="6"/>
            <a:endCxn id="129" idx="2"/>
          </p:cNvCxnSpPr>
          <p:nvPr/>
        </p:nvCxnSpPr>
        <p:spPr>
          <a:xfrm flipV="1">
            <a:off x="6701454" y="2424273"/>
            <a:ext cx="2373210" cy="321311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3" name="Gerader Verbinder 24">
            <a:extLst>
              <a:ext uri="{FF2B5EF4-FFF2-40B4-BE49-F238E27FC236}">
                <a16:creationId xmlns:a16="http://schemas.microsoft.com/office/drawing/2014/main" id="{EB6863D5-0098-294E-A7CE-187A342A3375}"/>
              </a:ext>
            </a:extLst>
          </p:cNvPr>
          <p:cNvCxnSpPr>
            <a:cxnSpLocks/>
            <a:stCxn id="75" idx="6"/>
            <a:endCxn id="126" idx="2"/>
          </p:cNvCxnSpPr>
          <p:nvPr/>
        </p:nvCxnSpPr>
        <p:spPr>
          <a:xfrm flipV="1">
            <a:off x="6701454" y="3118259"/>
            <a:ext cx="2373210" cy="251913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4" name="Gerader Verbinder 24">
            <a:extLst>
              <a:ext uri="{FF2B5EF4-FFF2-40B4-BE49-F238E27FC236}">
                <a16:creationId xmlns:a16="http://schemas.microsoft.com/office/drawing/2014/main" id="{E4FE1284-1A32-EA4B-8D68-0AE32CC73B75}"/>
              </a:ext>
            </a:extLst>
          </p:cNvPr>
          <p:cNvCxnSpPr>
            <a:cxnSpLocks/>
            <a:stCxn id="75" idx="6"/>
            <a:endCxn id="130" idx="2"/>
          </p:cNvCxnSpPr>
          <p:nvPr/>
        </p:nvCxnSpPr>
        <p:spPr>
          <a:xfrm flipV="1">
            <a:off x="6701454" y="3835202"/>
            <a:ext cx="2373210" cy="180218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5" name="Gerader Verbinder 24">
            <a:extLst>
              <a:ext uri="{FF2B5EF4-FFF2-40B4-BE49-F238E27FC236}">
                <a16:creationId xmlns:a16="http://schemas.microsoft.com/office/drawing/2014/main" id="{67D66B58-65D4-8C4F-899A-9D097E153FEA}"/>
              </a:ext>
            </a:extLst>
          </p:cNvPr>
          <p:cNvCxnSpPr>
            <a:cxnSpLocks/>
            <a:stCxn id="75" idx="6"/>
            <a:endCxn id="127" idx="2"/>
          </p:cNvCxnSpPr>
          <p:nvPr/>
        </p:nvCxnSpPr>
        <p:spPr>
          <a:xfrm flipV="1">
            <a:off x="6701454" y="4529188"/>
            <a:ext cx="2373210" cy="110820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6" name="Gerader Verbinder 24">
            <a:extLst>
              <a:ext uri="{FF2B5EF4-FFF2-40B4-BE49-F238E27FC236}">
                <a16:creationId xmlns:a16="http://schemas.microsoft.com/office/drawing/2014/main" id="{20F0E0D1-F4EB-9B4D-B056-119694AA638B}"/>
              </a:ext>
            </a:extLst>
          </p:cNvPr>
          <p:cNvCxnSpPr>
            <a:cxnSpLocks/>
            <a:stCxn id="75" idx="6"/>
            <a:endCxn id="131" idx="2"/>
          </p:cNvCxnSpPr>
          <p:nvPr/>
        </p:nvCxnSpPr>
        <p:spPr>
          <a:xfrm flipV="1">
            <a:off x="6701454" y="5246131"/>
            <a:ext cx="2373210" cy="3912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7" name="Gerader Verbinder 24">
            <a:extLst>
              <a:ext uri="{FF2B5EF4-FFF2-40B4-BE49-F238E27FC236}">
                <a16:creationId xmlns:a16="http://schemas.microsoft.com/office/drawing/2014/main" id="{53DE53F4-7D36-B949-AAE6-2BD521E3D118}"/>
              </a:ext>
            </a:extLst>
          </p:cNvPr>
          <p:cNvCxnSpPr>
            <a:cxnSpLocks/>
            <a:stCxn id="75" idx="6"/>
            <a:endCxn id="128" idx="2"/>
          </p:cNvCxnSpPr>
          <p:nvPr/>
        </p:nvCxnSpPr>
        <p:spPr>
          <a:xfrm>
            <a:off x="6701454" y="5637390"/>
            <a:ext cx="2373210" cy="30272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9" name="Gerader Verbinder 24">
            <a:extLst>
              <a:ext uri="{FF2B5EF4-FFF2-40B4-BE49-F238E27FC236}">
                <a16:creationId xmlns:a16="http://schemas.microsoft.com/office/drawing/2014/main" id="{2204298C-C849-304A-9233-564DE29CDFD1}"/>
              </a:ext>
            </a:extLst>
          </p:cNvPr>
          <p:cNvCxnSpPr>
            <a:cxnSpLocks/>
            <a:stCxn id="79" idx="6"/>
            <a:endCxn id="125" idx="2"/>
          </p:cNvCxnSpPr>
          <p:nvPr/>
        </p:nvCxnSpPr>
        <p:spPr>
          <a:xfrm flipV="1">
            <a:off x="6701454" y="1707330"/>
            <a:ext cx="2373210" cy="464700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Gerader Verbinder 24">
            <a:extLst>
              <a:ext uri="{FF2B5EF4-FFF2-40B4-BE49-F238E27FC236}">
                <a16:creationId xmlns:a16="http://schemas.microsoft.com/office/drawing/2014/main" id="{6D976DD3-998D-1A47-9712-42C7F9CFB275}"/>
              </a:ext>
            </a:extLst>
          </p:cNvPr>
          <p:cNvCxnSpPr>
            <a:cxnSpLocks/>
            <a:stCxn id="79" idx="6"/>
            <a:endCxn id="129" idx="2"/>
          </p:cNvCxnSpPr>
          <p:nvPr/>
        </p:nvCxnSpPr>
        <p:spPr>
          <a:xfrm flipV="1">
            <a:off x="6701454" y="2424273"/>
            <a:ext cx="2373210" cy="393006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Gerader Verbinder 24">
            <a:extLst>
              <a:ext uri="{FF2B5EF4-FFF2-40B4-BE49-F238E27FC236}">
                <a16:creationId xmlns:a16="http://schemas.microsoft.com/office/drawing/2014/main" id="{0B150E5F-8C3B-7C45-B0FA-038F9A792FD1}"/>
              </a:ext>
            </a:extLst>
          </p:cNvPr>
          <p:cNvCxnSpPr>
            <a:cxnSpLocks/>
            <a:stCxn id="79" idx="6"/>
            <a:endCxn id="126" idx="2"/>
          </p:cNvCxnSpPr>
          <p:nvPr/>
        </p:nvCxnSpPr>
        <p:spPr>
          <a:xfrm flipV="1">
            <a:off x="6701454" y="3118259"/>
            <a:ext cx="2373210" cy="323607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2" name="Gerader Verbinder 24">
            <a:extLst>
              <a:ext uri="{FF2B5EF4-FFF2-40B4-BE49-F238E27FC236}">
                <a16:creationId xmlns:a16="http://schemas.microsoft.com/office/drawing/2014/main" id="{9F39C010-5D4A-6E42-A15A-7EBB799ADE6E}"/>
              </a:ext>
            </a:extLst>
          </p:cNvPr>
          <p:cNvCxnSpPr>
            <a:cxnSpLocks/>
            <a:stCxn id="79" idx="6"/>
            <a:endCxn id="126" idx="2"/>
          </p:cNvCxnSpPr>
          <p:nvPr/>
        </p:nvCxnSpPr>
        <p:spPr>
          <a:xfrm flipV="1">
            <a:off x="6701454" y="3118259"/>
            <a:ext cx="2373210" cy="323607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3" name="Gerader Verbinder 24">
            <a:extLst>
              <a:ext uri="{FF2B5EF4-FFF2-40B4-BE49-F238E27FC236}">
                <a16:creationId xmlns:a16="http://schemas.microsoft.com/office/drawing/2014/main" id="{BC93E4BA-0AF3-3244-A592-01B5212E9EAF}"/>
              </a:ext>
            </a:extLst>
          </p:cNvPr>
          <p:cNvCxnSpPr>
            <a:cxnSpLocks/>
            <a:stCxn id="79" idx="6"/>
            <a:endCxn id="130" idx="2"/>
          </p:cNvCxnSpPr>
          <p:nvPr/>
        </p:nvCxnSpPr>
        <p:spPr>
          <a:xfrm flipV="1">
            <a:off x="6701454" y="3835202"/>
            <a:ext cx="2373210" cy="251913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Gerader Verbinder 24">
            <a:extLst>
              <a:ext uri="{FF2B5EF4-FFF2-40B4-BE49-F238E27FC236}">
                <a16:creationId xmlns:a16="http://schemas.microsoft.com/office/drawing/2014/main" id="{7A30A9D8-799D-2446-8A55-900F7F57F9DB}"/>
              </a:ext>
            </a:extLst>
          </p:cNvPr>
          <p:cNvCxnSpPr>
            <a:cxnSpLocks/>
            <a:stCxn id="79" idx="6"/>
            <a:endCxn id="127" idx="2"/>
          </p:cNvCxnSpPr>
          <p:nvPr/>
        </p:nvCxnSpPr>
        <p:spPr>
          <a:xfrm flipV="1">
            <a:off x="6701454" y="4529188"/>
            <a:ext cx="2373210" cy="182514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5" name="Gerader Verbinder 24">
            <a:extLst>
              <a:ext uri="{FF2B5EF4-FFF2-40B4-BE49-F238E27FC236}">
                <a16:creationId xmlns:a16="http://schemas.microsoft.com/office/drawing/2014/main" id="{776C26D7-9569-2F41-88A7-485A37CB0BBF}"/>
              </a:ext>
            </a:extLst>
          </p:cNvPr>
          <p:cNvCxnSpPr>
            <a:cxnSpLocks/>
            <a:stCxn id="79" idx="6"/>
            <a:endCxn id="131" idx="2"/>
          </p:cNvCxnSpPr>
          <p:nvPr/>
        </p:nvCxnSpPr>
        <p:spPr>
          <a:xfrm flipV="1">
            <a:off x="6701454" y="5246131"/>
            <a:ext cx="2373210" cy="110820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6" name="Gerader Verbinder 24">
            <a:extLst>
              <a:ext uri="{FF2B5EF4-FFF2-40B4-BE49-F238E27FC236}">
                <a16:creationId xmlns:a16="http://schemas.microsoft.com/office/drawing/2014/main" id="{9824F89F-F6F7-6047-8121-E5A57D94C1FC}"/>
              </a:ext>
            </a:extLst>
          </p:cNvPr>
          <p:cNvCxnSpPr>
            <a:cxnSpLocks/>
            <a:stCxn id="79" idx="6"/>
            <a:endCxn id="128" idx="2"/>
          </p:cNvCxnSpPr>
          <p:nvPr/>
        </p:nvCxnSpPr>
        <p:spPr>
          <a:xfrm flipV="1">
            <a:off x="6701454" y="5940117"/>
            <a:ext cx="2373210" cy="41421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feld 69">
                <a:extLst>
                  <a:ext uri="{FF2B5EF4-FFF2-40B4-BE49-F238E27FC236}">
                    <a16:creationId xmlns:a16="http://schemas.microsoft.com/office/drawing/2014/main" id="{89F2E262-2A5A-7F4D-8131-E37EB143CB90}"/>
                  </a:ext>
                </a:extLst>
              </p:cNvPr>
              <p:cNvSpPr txBox="1"/>
              <p:nvPr/>
            </p:nvSpPr>
            <p:spPr>
              <a:xfrm>
                <a:off x="1861617" y="3103450"/>
                <a:ext cx="993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𝑜𝑙𝑖𝑑𝑎𝑦𝑠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3" name="Textfeld 69">
                <a:extLst>
                  <a:ext uri="{FF2B5EF4-FFF2-40B4-BE49-F238E27FC236}">
                    <a16:creationId xmlns:a16="http://schemas.microsoft.com/office/drawing/2014/main" id="{89F2E262-2A5A-7F4D-8131-E37EB143C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17" y="3103450"/>
                <a:ext cx="993798" cy="276999"/>
              </a:xfrm>
              <a:prstGeom prst="rect">
                <a:avLst/>
              </a:prstGeom>
              <a:blipFill>
                <a:blip r:embed="rId3"/>
                <a:stretch>
                  <a:fillRect l="-4908" t="-2174" r="-7975" b="-326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feld 69">
                <a:extLst>
                  <a:ext uri="{FF2B5EF4-FFF2-40B4-BE49-F238E27FC236}">
                    <a16:creationId xmlns:a16="http://schemas.microsoft.com/office/drawing/2014/main" id="{06DA6880-E819-5047-9A8E-D9589FD30028}"/>
                  </a:ext>
                </a:extLst>
              </p:cNvPr>
              <p:cNvSpPr txBox="1"/>
              <p:nvPr/>
            </p:nvSpPr>
            <p:spPr>
              <a:xfrm>
                <a:off x="1462470" y="4338839"/>
                <a:ext cx="13929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𝑟𝑒𝑠𝑒𝑟𝑣𝑎𝑡𝑖𝑜𝑛𝑠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Textfeld 69">
                <a:extLst>
                  <a:ext uri="{FF2B5EF4-FFF2-40B4-BE49-F238E27FC236}">
                    <a16:creationId xmlns:a16="http://schemas.microsoft.com/office/drawing/2014/main" id="{06DA6880-E819-5047-9A8E-D9589FD30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70" y="4338839"/>
                <a:ext cx="1392945" cy="553998"/>
              </a:xfrm>
              <a:prstGeom prst="rect">
                <a:avLst/>
              </a:prstGeom>
              <a:blipFill>
                <a:blip r:embed="rId4"/>
                <a:stretch>
                  <a:fillRect l="-3947" r="-3947" b="-32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feld 69">
            <a:extLst>
              <a:ext uri="{FF2B5EF4-FFF2-40B4-BE49-F238E27FC236}">
                <a16:creationId xmlns:a16="http://schemas.microsoft.com/office/drawing/2014/main" id="{229739E2-3CB5-BA4E-81D4-D9F0AE9DCB27}"/>
              </a:ext>
            </a:extLst>
          </p:cNvPr>
          <p:cNvSpPr txBox="1"/>
          <p:nvPr/>
        </p:nvSpPr>
        <p:spPr>
          <a:xfrm>
            <a:off x="1236061" y="5925308"/>
            <a:ext cx="16193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err="1">
                <a:solidFill>
                  <a:schemeClr val="tx1"/>
                </a:solidFill>
              </a:rPr>
              <a:t>From</a:t>
            </a:r>
            <a:r>
              <a:rPr lang="de-CH">
                <a:solidFill>
                  <a:schemeClr val="tx1"/>
                </a:solidFill>
              </a:rPr>
              <a:t> – </a:t>
            </a:r>
            <a:r>
              <a:rPr lang="de-CH" err="1">
                <a:solidFill>
                  <a:schemeClr val="tx1"/>
                </a:solidFill>
              </a:rPr>
              <a:t>To</a:t>
            </a:r>
            <a:r>
              <a:rPr lang="de-CH">
                <a:solidFill>
                  <a:schemeClr val="tx1"/>
                </a:solidFill>
              </a:rPr>
              <a:t> </a:t>
            </a:r>
            <a:r>
              <a:rPr lang="de-CH" err="1">
                <a:solidFill>
                  <a:schemeClr val="tx1"/>
                </a:solidFill>
              </a:rPr>
              <a:t>station</a:t>
            </a:r>
            <a:endParaRPr lang="de-CH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feld 69">
                <a:extLst>
                  <a:ext uri="{FF2B5EF4-FFF2-40B4-BE49-F238E27FC236}">
                    <a16:creationId xmlns:a16="http://schemas.microsoft.com/office/drawing/2014/main" id="{0522E6FE-D441-BB4A-98C8-F09AF8834248}"/>
                  </a:ext>
                </a:extLst>
              </p:cNvPr>
              <p:cNvSpPr txBox="1"/>
              <p:nvPr/>
            </p:nvSpPr>
            <p:spPr>
              <a:xfrm>
                <a:off x="9918170" y="1544923"/>
                <a:ext cx="44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6" name="Textfeld 69">
                <a:extLst>
                  <a:ext uri="{FF2B5EF4-FFF2-40B4-BE49-F238E27FC236}">
                    <a16:creationId xmlns:a16="http://schemas.microsoft.com/office/drawing/2014/main" id="{0522E6FE-D441-BB4A-98C8-F09AF883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70" y="1544923"/>
                <a:ext cx="441596" cy="276999"/>
              </a:xfrm>
              <a:prstGeom prst="rect">
                <a:avLst/>
              </a:prstGeom>
              <a:blipFill>
                <a:blip r:embed="rId5"/>
                <a:stretch>
                  <a:fillRect l="-12500" r="-13889" b="-652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feld 69">
                <a:extLst>
                  <a:ext uri="{FF2B5EF4-FFF2-40B4-BE49-F238E27FC236}">
                    <a16:creationId xmlns:a16="http://schemas.microsoft.com/office/drawing/2014/main" id="{FF5416EF-72A2-F84A-B065-B574EC088C3E}"/>
                  </a:ext>
                </a:extLst>
              </p:cNvPr>
              <p:cNvSpPr txBox="1"/>
              <p:nvPr/>
            </p:nvSpPr>
            <p:spPr>
              <a:xfrm>
                <a:off x="9918170" y="2285773"/>
                <a:ext cx="44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7" name="Textfeld 69">
                <a:extLst>
                  <a:ext uri="{FF2B5EF4-FFF2-40B4-BE49-F238E27FC236}">
                    <a16:creationId xmlns:a16="http://schemas.microsoft.com/office/drawing/2014/main" id="{FF5416EF-72A2-F84A-B065-B574EC08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70" y="2285773"/>
                <a:ext cx="441596" cy="276999"/>
              </a:xfrm>
              <a:prstGeom prst="rect">
                <a:avLst/>
              </a:prstGeom>
              <a:blipFill>
                <a:blip r:embed="rId6"/>
                <a:stretch>
                  <a:fillRect l="-12500" r="-13889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feld 69">
                <a:extLst>
                  <a:ext uri="{FF2B5EF4-FFF2-40B4-BE49-F238E27FC236}">
                    <a16:creationId xmlns:a16="http://schemas.microsoft.com/office/drawing/2014/main" id="{28CBFD88-BF04-AF4D-9489-02EC628DBD1D}"/>
                  </a:ext>
                </a:extLst>
              </p:cNvPr>
              <p:cNvSpPr txBox="1"/>
              <p:nvPr/>
            </p:nvSpPr>
            <p:spPr>
              <a:xfrm>
                <a:off x="9918170" y="2955852"/>
                <a:ext cx="44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9" name="Textfeld 69">
                <a:extLst>
                  <a:ext uri="{FF2B5EF4-FFF2-40B4-BE49-F238E27FC236}">
                    <a16:creationId xmlns:a16="http://schemas.microsoft.com/office/drawing/2014/main" id="{28CBFD88-BF04-AF4D-9489-02EC628D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70" y="2955852"/>
                <a:ext cx="441596" cy="276999"/>
              </a:xfrm>
              <a:prstGeom prst="rect">
                <a:avLst/>
              </a:prstGeom>
              <a:blipFill>
                <a:blip r:embed="rId7"/>
                <a:stretch>
                  <a:fillRect l="-12500" r="-13889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feld 69">
                <a:extLst>
                  <a:ext uri="{FF2B5EF4-FFF2-40B4-BE49-F238E27FC236}">
                    <a16:creationId xmlns:a16="http://schemas.microsoft.com/office/drawing/2014/main" id="{DB5C3E41-4B46-A543-BD9E-A13E1DD1C8B2}"/>
                  </a:ext>
                </a:extLst>
              </p:cNvPr>
              <p:cNvSpPr txBox="1"/>
              <p:nvPr/>
            </p:nvSpPr>
            <p:spPr>
              <a:xfrm>
                <a:off x="9918170" y="3696702"/>
                <a:ext cx="31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0" name="Textfeld 69">
                <a:extLst>
                  <a:ext uri="{FF2B5EF4-FFF2-40B4-BE49-F238E27FC236}">
                    <a16:creationId xmlns:a16="http://schemas.microsoft.com/office/drawing/2014/main" id="{DB5C3E41-4B46-A543-BD9E-A13E1DD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70" y="3696702"/>
                <a:ext cx="313356" cy="276999"/>
              </a:xfrm>
              <a:prstGeom prst="rect">
                <a:avLst/>
              </a:prstGeom>
              <a:blipFill>
                <a:blip r:embed="rId8"/>
                <a:stretch>
                  <a:fillRect l="-19608" r="-17647" b="-652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feld 69">
                <a:extLst>
                  <a:ext uri="{FF2B5EF4-FFF2-40B4-BE49-F238E27FC236}">
                    <a16:creationId xmlns:a16="http://schemas.microsoft.com/office/drawing/2014/main" id="{0142F029-3AC0-DD45-A59C-02409FA8EB8C}"/>
                  </a:ext>
                </a:extLst>
              </p:cNvPr>
              <p:cNvSpPr txBox="1"/>
              <p:nvPr/>
            </p:nvSpPr>
            <p:spPr>
              <a:xfrm>
                <a:off x="9918170" y="4363653"/>
                <a:ext cx="31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1" name="Textfeld 69">
                <a:extLst>
                  <a:ext uri="{FF2B5EF4-FFF2-40B4-BE49-F238E27FC236}">
                    <a16:creationId xmlns:a16="http://schemas.microsoft.com/office/drawing/2014/main" id="{0142F029-3AC0-DD45-A59C-02409FA8E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70" y="4363653"/>
                <a:ext cx="313356" cy="276999"/>
              </a:xfrm>
              <a:prstGeom prst="rect">
                <a:avLst/>
              </a:prstGeom>
              <a:blipFill>
                <a:blip r:embed="rId9"/>
                <a:stretch>
                  <a:fillRect l="-19608" r="-17647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feld 69">
                <a:extLst>
                  <a:ext uri="{FF2B5EF4-FFF2-40B4-BE49-F238E27FC236}">
                    <a16:creationId xmlns:a16="http://schemas.microsoft.com/office/drawing/2014/main" id="{C086A936-42BE-D841-9FF5-030AD197D991}"/>
                  </a:ext>
                </a:extLst>
              </p:cNvPr>
              <p:cNvSpPr txBox="1"/>
              <p:nvPr/>
            </p:nvSpPr>
            <p:spPr>
              <a:xfrm>
                <a:off x="9918170" y="5107631"/>
                <a:ext cx="31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2" name="Textfeld 69">
                <a:extLst>
                  <a:ext uri="{FF2B5EF4-FFF2-40B4-BE49-F238E27FC236}">
                    <a16:creationId xmlns:a16="http://schemas.microsoft.com/office/drawing/2014/main" id="{C086A936-42BE-D841-9FF5-030AD197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70" y="5107631"/>
                <a:ext cx="313356" cy="276999"/>
              </a:xfrm>
              <a:prstGeom prst="rect">
                <a:avLst/>
              </a:prstGeom>
              <a:blipFill>
                <a:blip r:embed="rId10"/>
                <a:stretch>
                  <a:fillRect l="-19608" r="-17647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feld 69">
                <a:extLst>
                  <a:ext uri="{FF2B5EF4-FFF2-40B4-BE49-F238E27FC236}">
                    <a16:creationId xmlns:a16="http://schemas.microsoft.com/office/drawing/2014/main" id="{A29CAAD6-CE49-A14E-A7D2-8B52C4365FA5}"/>
                  </a:ext>
                </a:extLst>
              </p:cNvPr>
              <p:cNvSpPr txBox="1"/>
              <p:nvPr/>
            </p:nvSpPr>
            <p:spPr>
              <a:xfrm>
                <a:off x="9918170" y="5811864"/>
                <a:ext cx="313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3" name="Textfeld 69">
                <a:extLst>
                  <a:ext uri="{FF2B5EF4-FFF2-40B4-BE49-F238E27FC236}">
                    <a16:creationId xmlns:a16="http://schemas.microsoft.com/office/drawing/2014/main" id="{A29CAAD6-CE49-A14E-A7D2-8B52C436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70" y="5811864"/>
                <a:ext cx="313356" cy="276999"/>
              </a:xfrm>
              <a:prstGeom prst="rect">
                <a:avLst/>
              </a:prstGeom>
              <a:blipFill>
                <a:blip r:embed="rId11"/>
                <a:stretch>
                  <a:fillRect l="-19608" r="-17647" b="-652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Textfeld 69">
                <a:extLst>
                  <a:ext uri="{FF2B5EF4-FFF2-40B4-BE49-F238E27FC236}">
                    <a16:creationId xmlns:a16="http://schemas.microsoft.com/office/drawing/2014/main" id="{F7D0B545-6684-B641-9845-64F36E33E54E}"/>
                  </a:ext>
                </a:extLst>
              </p:cNvPr>
              <p:cNvSpPr txBox="1"/>
              <p:nvPr/>
            </p:nvSpPr>
            <p:spPr>
              <a:xfrm>
                <a:off x="1989056" y="693774"/>
                <a:ext cx="73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𝑛𝑝𝑢𝑡𝑠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1" name="Textfeld 69">
                <a:extLst>
                  <a:ext uri="{FF2B5EF4-FFF2-40B4-BE49-F238E27FC236}">
                    <a16:creationId xmlns:a16="http://schemas.microsoft.com/office/drawing/2014/main" id="{F7D0B545-6684-B641-9845-64F36E33E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6" y="693774"/>
                <a:ext cx="738920" cy="276999"/>
              </a:xfrm>
              <a:prstGeom prst="rect">
                <a:avLst/>
              </a:prstGeom>
              <a:blipFill>
                <a:blip r:embed="rId12"/>
                <a:stretch>
                  <a:fillRect l="-6557" r="-9836" b="-3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Textfeld 69">
                <a:extLst>
                  <a:ext uri="{FF2B5EF4-FFF2-40B4-BE49-F238E27FC236}">
                    <a16:creationId xmlns:a16="http://schemas.microsoft.com/office/drawing/2014/main" id="{BE8AA6E5-BE8E-C247-BCBA-8B9DDF1AE6AD}"/>
                  </a:ext>
                </a:extLst>
              </p:cNvPr>
              <p:cNvSpPr txBox="1"/>
              <p:nvPr/>
            </p:nvSpPr>
            <p:spPr>
              <a:xfrm>
                <a:off x="9093873" y="615156"/>
                <a:ext cx="1648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𝑖𝑛𝑎𝑟𝑦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𝑜𝑢𝑡𝑝𝑢𝑡𝑠</m:t>
                      </m:r>
                    </m:oMath>
                  </m:oMathPara>
                </a14:m>
                <a:endParaRPr lang="de-CH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2" name="Textfeld 69">
                <a:extLst>
                  <a:ext uri="{FF2B5EF4-FFF2-40B4-BE49-F238E27FC236}">
                    <a16:creationId xmlns:a16="http://schemas.microsoft.com/office/drawing/2014/main" id="{BE8AA6E5-BE8E-C247-BCBA-8B9DDF1A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73" y="615156"/>
                <a:ext cx="1648593" cy="276999"/>
              </a:xfrm>
              <a:prstGeom prst="rect">
                <a:avLst/>
              </a:prstGeom>
              <a:blipFill>
                <a:blip r:embed="rId13"/>
                <a:stretch>
                  <a:fillRect l="-2963" t="-2222" r="-4074" b="-355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67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DF34B-CC3B-455F-A23C-E7E1471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en-GB" dirty="0"/>
              <a:t>Architecture</a:t>
            </a:r>
            <a:endParaRPr lang="de-CH" dirty="0"/>
          </a:p>
        </p:txBody>
      </p:sp>
      <p:pic>
        <p:nvPicPr>
          <p:cNvPr id="7" name="Grafik 6" descr="Prozessor mit einfarbiger Füllung">
            <a:extLst>
              <a:ext uri="{FF2B5EF4-FFF2-40B4-BE49-F238E27FC236}">
                <a16:creationId xmlns:a16="http://schemas.microsoft.com/office/drawing/2014/main" id="{29AB267E-3FF7-4442-802E-19E7DF23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45" y="1918353"/>
            <a:ext cx="1510647" cy="1510647"/>
          </a:xfrm>
          <a:prstGeom prst="rect">
            <a:avLst/>
          </a:prstGeom>
        </p:spPr>
      </p:pic>
      <p:pic>
        <p:nvPicPr>
          <p:cNvPr id="9" name="Grafik 8" descr="Aus der Cloud herunterladen mit einfarbiger Füllung">
            <a:extLst>
              <a:ext uri="{FF2B5EF4-FFF2-40B4-BE49-F238E27FC236}">
                <a16:creationId xmlns:a16="http://schemas.microsoft.com/office/drawing/2014/main" id="{23CA1274-19D0-4BD5-B269-43ACD084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7768" y="4372733"/>
            <a:ext cx="914400" cy="914400"/>
          </a:xfrm>
          <a:prstGeom prst="rect">
            <a:avLst/>
          </a:prstGeom>
        </p:spPr>
      </p:pic>
      <p:pic>
        <p:nvPicPr>
          <p:cNvPr id="11" name="Grafik 10" descr="Server mit einfarbiger Füllung">
            <a:extLst>
              <a:ext uri="{FF2B5EF4-FFF2-40B4-BE49-F238E27FC236}">
                <a16:creationId xmlns:a16="http://schemas.microsoft.com/office/drawing/2014/main" id="{0897104F-403D-4819-B423-92E13079E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0130" y="2981997"/>
            <a:ext cx="1325563" cy="1325563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5DC41E3-F7FA-49CE-BC9C-444E8660482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63975" y="3632718"/>
            <a:ext cx="2726155" cy="120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B1F35E2-1E60-4E61-9621-60CC4B7AE2F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15693" y="2673677"/>
            <a:ext cx="2033952" cy="7553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1AD5325-788C-42E9-A6D9-CFD0798D77DA}"/>
              </a:ext>
            </a:extLst>
          </p:cNvPr>
          <p:cNvCxnSpPr>
            <a:cxnSpLocks/>
          </p:cNvCxnSpPr>
          <p:nvPr/>
        </p:nvCxnSpPr>
        <p:spPr>
          <a:xfrm>
            <a:off x="6715693" y="3561510"/>
            <a:ext cx="2192637" cy="11587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04C5298-3EAB-4E18-B5A9-60F3391936C9}"/>
              </a:ext>
            </a:extLst>
          </p:cNvPr>
          <p:cNvSpPr txBox="1"/>
          <p:nvPr/>
        </p:nvSpPr>
        <p:spPr>
          <a:xfrm>
            <a:off x="838199" y="2198983"/>
            <a:ext cx="1443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fik 30" descr="Browserfenster mit einfarbiger Füllung">
            <a:extLst>
              <a:ext uri="{FF2B5EF4-FFF2-40B4-BE49-F238E27FC236}">
                <a16:creationId xmlns:a16="http://schemas.microsoft.com/office/drawing/2014/main" id="{E32BBBBC-2CC5-473F-B3CF-A66C2395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372" y="2727140"/>
            <a:ext cx="1668739" cy="1668739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BC78A0A3-8372-4E6C-A43B-F64350379E2C}"/>
              </a:ext>
            </a:extLst>
          </p:cNvPr>
          <p:cNvSpPr txBox="1"/>
          <p:nvPr/>
        </p:nvSpPr>
        <p:spPr>
          <a:xfrm>
            <a:off x="5331368" y="2325724"/>
            <a:ext cx="1443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43CF27-02EE-45B3-8D3A-D997662DCE8D}"/>
              </a:ext>
            </a:extLst>
          </p:cNvPr>
          <p:cNvSpPr txBox="1"/>
          <p:nvPr/>
        </p:nvSpPr>
        <p:spPr>
          <a:xfrm>
            <a:off x="10374493" y="2414426"/>
            <a:ext cx="1443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AI Model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3936F91-B166-490A-BE1B-0969CAF4117D}"/>
              </a:ext>
            </a:extLst>
          </p:cNvPr>
          <p:cNvSpPr txBox="1"/>
          <p:nvPr/>
        </p:nvSpPr>
        <p:spPr>
          <a:xfrm>
            <a:off x="10374493" y="4614489"/>
            <a:ext cx="1443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SBB API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F13F3E8-D0DE-4DDD-8968-857151A19A56}"/>
              </a:ext>
            </a:extLst>
          </p:cNvPr>
          <p:cNvSpPr txBox="1"/>
          <p:nvPr/>
        </p:nvSpPr>
        <p:spPr>
          <a:xfrm>
            <a:off x="3325873" y="3145102"/>
            <a:ext cx="158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Web Socket</a:t>
            </a:r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98AAD72-5907-4AA5-B98F-F02E353CB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55" y="0"/>
            <a:ext cx="354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4FD1E-4E5D-4C9A-9D9A-52F7F2B9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Roadmap</a:t>
            </a:r>
            <a:endParaRPr lang="de-CH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6E72B41-DC8A-4A08-8FCC-E1FA958DB8FA}"/>
              </a:ext>
            </a:extLst>
          </p:cNvPr>
          <p:cNvCxnSpPr>
            <a:cxnSpLocks/>
          </p:cNvCxnSpPr>
          <p:nvPr/>
        </p:nvCxnSpPr>
        <p:spPr>
          <a:xfrm>
            <a:off x="6085840" y="3957320"/>
            <a:ext cx="401828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FE89147-1314-408E-AFAE-50FFDFB55D5D}"/>
              </a:ext>
            </a:extLst>
          </p:cNvPr>
          <p:cNvSpPr txBox="1"/>
          <p:nvPr/>
        </p:nvSpPr>
        <p:spPr>
          <a:xfrm>
            <a:off x="6725920" y="2189584"/>
            <a:ext cx="2646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Targeted Weather/Holiday Data</a:t>
            </a:r>
            <a:endParaRPr lang="de-CH" sz="200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4A00ED0-6924-4E0C-81D3-404C069F06EF}"/>
              </a:ext>
            </a:extLst>
          </p:cNvPr>
          <p:cNvCxnSpPr/>
          <p:nvPr/>
        </p:nvCxnSpPr>
        <p:spPr>
          <a:xfrm flipV="1">
            <a:off x="7934960" y="2954775"/>
            <a:ext cx="0" cy="10109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2B4FCE-A986-4452-B3EE-4B1902AEFCBF}"/>
              </a:ext>
            </a:extLst>
          </p:cNvPr>
          <p:cNvCxnSpPr>
            <a:cxnSpLocks/>
          </p:cNvCxnSpPr>
          <p:nvPr/>
        </p:nvCxnSpPr>
        <p:spPr>
          <a:xfrm>
            <a:off x="1798320" y="3957320"/>
            <a:ext cx="4287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4677451-F9E9-4E5D-AD3E-4147A84049F8}"/>
              </a:ext>
            </a:extLst>
          </p:cNvPr>
          <p:cNvCxnSpPr/>
          <p:nvPr/>
        </p:nvCxnSpPr>
        <p:spPr>
          <a:xfrm flipV="1">
            <a:off x="9184640" y="3957320"/>
            <a:ext cx="0" cy="10109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D612C15-E72F-4A07-9588-4E58486FB94C}"/>
              </a:ext>
            </a:extLst>
          </p:cNvPr>
          <p:cNvSpPr txBox="1"/>
          <p:nvPr/>
        </p:nvSpPr>
        <p:spPr>
          <a:xfrm>
            <a:off x="8056880" y="5013960"/>
            <a:ext cx="245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Optimization of our ML model</a:t>
            </a:r>
            <a:endParaRPr lang="de-CH" sz="200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D3A745-7326-46C1-B9E2-9CC1F7BA35AE}"/>
              </a:ext>
            </a:extLst>
          </p:cNvPr>
          <p:cNvCxnSpPr/>
          <p:nvPr/>
        </p:nvCxnSpPr>
        <p:spPr>
          <a:xfrm flipV="1">
            <a:off x="6725920" y="4003040"/>
            <a:ext cx="0" cy="10109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9892D25-F3F9-40B9-94C0-0B066A09240F}"/>
              </a:ext>
            </a:extLst>
          </p:cNvPr>
          <p:cNvSpPr txBox="1"/>
          <p:nvPr/>
        </p:nvSpPr>
        <p:spPr>
          <a:xfrm>
            <a:off x="6085840" y="5152459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Finishing UI</a:t>
            </a:r>
            <a:endParaRPr lang="de-CH" sz="200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6C42F59-CAF8-4004-84E0-F48FAAA9E243}"/>
              </a:ext>
            </a:extLst>
          </p:cNvPr>
          <p:cNvCxnSpPr>
            <a:cxnSpLocks/>
          </p:cNvCxnSpPr>
          <p:nvPr/>
        </p:nvCxnSpPr>
        <p:spPr>
          <a:xfrm flipV="1">
            <a:off x="2540000" y="2946400"/>
            <a:ext cx="0" cy="101092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77801FA-648A-4DAC-A319-7011FBCFE563}"/>
              </a:ext>
            </a:extLst>
          </p:cNvPr>
          <p:cNvSpPr txBox="1"/>
          <p:nvPr/>
        </p:nvSpPr>
        <p:spPr>
          <a:xfrm>
            <a:off x="1620520" y="2497360"/>
            <a:ext cx="225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Data processing</a:t>
            </a:r>
            <a:endParaRPr lang="de-CH" sz="200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AD76FB7-16F5-4542-A37B-9D2873521BA6}"/>
              </a:ext>
            </a:extLst>
          </p:cNvPr>
          <p:cNvCxnSpPr>
            <a:cxnSpLocks/>
          </p:cNvCxnSpPr>
          <p:nvPr/>
        </p:nvCxnSpPr>
        <p:spPr>
          <a:xfrm flipV="1">
            <a:off x="3647440" y="3965695"/>
            <a:ext cx="0" cy="101092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6828252-7594-4E5E-9356-007614E4B2B2}"/>
              </a:ext>
            </a:extLst>
          </p:cNvPr>
          <p:cNvSpPr txBox="1"/>
          <p:nvPr/>
        </p:nvSpPr>
        <p:spPr>
          <a:xfrm>
            <a:off x="2783840" y="5013959"/>
            <a:ext cx="204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Initial ML model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619653C-361B-4C56-A442-7A8383D858A4}"/>
              </a:ext>
            </a:extLst>
          </p:cNvPr>
          <p:cNvCxnSpPr>
            <a:cxnSpLocks/>
          </p:cNvCxnSpPr>
          <p:nvPr/>
        </p:nvCxnSpPr>
        <p:spPr>
          <a:xfrm flipV="1">
            <a:off x="5181600" y="2946400"/>
            <a:ext cx="0" cy="101092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12C6943-9FA3-4DBE-985B-292677693721}"/>
              </a:ext>
            </a:extLst>
          </p:cNvPr>
          <p:cNvSpPr txBox="1"/>
          <p:nvPr/>
        </p:nvSpPr>
        <p:spPr>
          <a:xfrm>
            <a:off x="4318000" y="2502654"/>
            <a:ext cx="204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77622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EF498E-BBB9-EF4D-B0D7-56E4762F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55600"/>
            <a:ext cx="54610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6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Breitbild</PresentationFormat>
  <Paragraphs>42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PowerPoint-Präsentation</vt:lpstr>
      <vt:lpstr>Challenge</vt:lpstr>
      <vt:lpstr>Data</vt:lpstr>
      <vt:lpstr>PowerPoint-Präsentation</vt:lpstr>
      <vt:lpstr>Architecture</vt:lpstr>
      <vt:lpstr>PowerPoint-Präsentation</vt:lpstr>
      <vt:lpstr>Roadmap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Kluser</dc:creator>
  <cp:lastModifiedBy>Kluser Flavio I.BSCAIML.2101</cp:lastModifiedBy>
  <cp:revision>1</cp:revision>
  <dcterms:created xsi:type="dcterms:W3CDTF">2022-03-24T17:40:03Z</dcterms:created>
  <dcterms:modified xsi:type="dcterms:W3CDTF">2022-03-25T08:54:33Z</dcterms:modified>
</cp:coreProperties>
</file>