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44" r:id="rId4"/>
  </p:sldMasterIdLst>
  <p:notesMasterIdLst>
    <p:notesMasterId r:id="rId14"/>
  </p:notesMasterIdLst>
  <p:handoutMasterIdLst>
    <p:handoutMasterId r:id="rId15"/>
  </p:handoutMasterIdLst>
  <p:sldIdLst>
    <p:sldId id="329" r:id="rId5"/>
    <p:sldId id="311" r:id="rId6"/>
    <p:sldId id="315" r:id="rId7"/>
    <p:sldId id="324" r:id="rId8"/>
    <p:sldId id="328" r:id="rId9"/>
    <p:sldId id="334" r:id="rId10"/>
    <p:sldId id="335" r:id="rId11"/>
    <p:sldId id="340" r:id="rId12"/>
    <p:sldId id="313" r:id="rId13"/>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Fischoeder" initials="CF" lastIdx="4" clrIdx="0">
    <p:extLst>
      <p:ext uri="{19B8F6BF-5375-455C-9EA6-DF929625EA0E}">
        <p15:presenceInfo xmlns:p15="http://schemas.microsoft.com/office/powerpoint/2012/main" userId="S::christina.fischoeder@dksh.com::21686f65-68ab-4c0b-943f-d1389f1ec9b3" providerId="AD"/>
      </p:ext>
    </p:extLst>
  </p:cmAuthor>
  <p:cmAuthor id="2" name="Abigail Goundry" initials="AG" lastIdx="5" clrIdx="1">
    <p:extLst>
      <p:ext uri="{19B8F6BF-5375-455C-9EA6-DF929625EA0E}">
        <p15:presenceInfo xmlns:p15="http://schemas.microsoft.com/office/powerpoint/2012/main" userId="S::abigail.goundry@dksh.com::0aecf6b0-3018-4703-980d-431a773393a7" providerId="AD"/>
      </p:ext>
    </p:extLst>
  </p:cmAuthor>
  <p:cmAuthor id="3" name="Tadporn Wudhinan" initials="TW" lastIdx="3" clrIdx="2">
    <p:extLst>
      <p:ext uri="{19B8F6BF-5375-455C-9EA6-DF929625EA0E}">
        <p15:presenceInfo xmlns:p15="http://schemas.microsoft.com/office/powerpoint/2012/main" userId="S::tadporn.w@dksh.com::51ded03f-5287-4f3f-9115-4909e154be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FD0"/>
    <a:srgbClr val="E2E3EF"/>
    <a:srgbClr val="D2C4DC"/>
    <a:srgbClr val="9996B3"/>
    <a:srgbClr val="957893"/>
    <a:srgbClr val="CECFE3"/>
    <a:srgbClr val="544F80"/>
    <a:srgbClr val="B29CC3"/>
    <a:srgbClr val="4E1E4A"/>
    <a:srgbClr val="C4E1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7C3FA4-25BD-4B7B-927B-BA2517EB84DC}" v="113" dt="2023-03-14T10:21:30.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7" autoAdjust="0"/>
    <p:restoredTop sz="93907" autoAdjust="0"/>
  </p:normalViewPr>
  <p:slideViewPr>
    <p:cSldViewPr snapToGrid="0">
      <p:cViewPr varScale="1">
        <p:scale>
          <a:sx n="68" d="100"/>
          <a:sy n="68" d="100"/>
        </p:scale>
        <p:origin x="504" y="5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esa Walser" userId="845e6657-36dc-49ce-8780-3c72c6f0c675" providerId="ADAL" clId="{A57C3FA4-25BD-4B7B-927B-BA2517EB84DC}"/>
    <pc:docChg chg="undo custSel addSld delSld modSld sldOrd">
      <pc:chgData name="Teresa Walser" userId="845e6657-36dc-49ce-8780-3c72c6f0c675" providerId="ADAL" clId="{A57C3FA4-25BD-4B7B-927B-BA2517EB84DC}" dt="2023-03-15T14:10:50.126" v="1905" actId="47"/>
      <pc:docMkLst>
        <pc:docMk/>
      </pc:docMkLst>
      <pc:sldChg chg="del">
        <pc:chgData name="Teresa Walser" userId="845e6657-36dc-49ce-8780-3c72c6f0c675" providerId="ADAL" clId="{A57C3FA4-25BD-4B7B-927B-BA2517EB84DC}" dt="2023-03-13T13:41:34.167" v="0" actId="47"/>
        <pc:sldMkLst>
          <pc:docMk/>
          <pc:sldMk cId="911679569" sldId="309"/>
        </pc:sldMkLst>
      </pc:sldChg>
      <pc:sldChg chg="del">
        <pc:chgData name="Teresa Walser" userId="845e6657-36dc-49ce-8780-3c72c6f0c675" providerId="ADAL" clId="{A57C3FA4-25BD-4B7B-927B-BA2517EB84DC}" dt="2023-03-13T13:41:36.308" v="1" actId="47"/>
        <pc:sldMkLst>
          <pc:docMk/>
          <pc:sldMk cId="665899952" sldId="310"/>
        </pc:sldMkLst>
      </pc:sldChg>
      <pc:sldChg chg="addSp delSp modSp add del mod modNotesTx">
        <pc:chgData name="Teresa Walser" userId="845e6657-36dc-49ce-8780-3c72c6f0c675" providerId="ADAL" clId="{A57C3FA4-25BD-4B7B-927B-BA2517EB84DC}" dt="2023-03-14T08:32:40.720" v="462" actId="20577"/>
        <pc:sldMkLst>
          <pc:docMk/>
          <pc:sldMk cId="1540825666" sldId="311"/>
        </pc:sldMkLst>
        <pc:spChg chg="add del mod">
          <ac:chgData name="Teresa Walser" userId="845e6657-36dc-49ce-8780-3c72c6f0c675" providerId="ADAL" clId="{A57C3FA4-25BD-4B7B-927B-BA2517EB84DC}" dt="2023-03-13T13:47:54.351" v="21" actId="478"/>
          <ac:spMkLst>
            <pc:docMk/>
            <pc:sldMk cId="1540825666" sldId="311"/>
            <ac:spMk id="3" creationId="{678CFBEE-2D15-9268-920D-0137C8EBE396}"/>
          </ac:spMkLst>
        </pc:spChg>
        <pc:spChg chg="mod">
          <ac:chgData name="Teresa Walser" userId="845e6657-36dc-49ce-8780-3c72c6f0c675" providerId="ADAL" clId="{A57C3FA4-25BD-4B7B-927B-BA2517EB84DC}" dt="2023-03-14T08:32:40.720" v="462" actId="20577"/>
          <ac:spMkLst>
            <pc:docMk/>
            <pc:sldMk cId="1540825666" sldId="311"/>
            <ac:spMk id="4" creationId="{4916ABCE-6553-4D6E-B63D-4A7B8C80106B}"/>
          </ac:spMkLst>
        </pc:spChg>
        <pc:spChg chg="add del mod">
          <ac:chgData name="Teresa Walser" userId="845e6657-36dc-49ce-8780-3c72c6f0c675" providerId="ADAL" clId="{A57C3FA4-25BD-4B7B-927B-BA2517EB84DC}" dt="2023-03-13T13:49:01.254" v="29" actId="478"/>
          <ac:spMkLst>
            <pc:docMk/>
            <pc:sldMk cId="1540825666" sldId="311"/>
            <ac:spMk id="9" creationId="{3112B7D7-A711-C04C-0853-42F2BFC62992}"/>
          </ac:spMkLst>
        </pc:spChg>
        <pc:picChg chg="add mod ord modCrop">
          <ac:chgData name="Teresa Walser" userId="845e6657-36dc-49ce-8780-3c72c6f0c675" providerId="ADAL" clId="{A57C3FA4-25BD-4B7B-927B-BA2517EB84DC}" dt="2023-03-13T13:48:58.188" v="27" actId="167"/>
          <ac:picMkLst>
            <pc:docMk/>
            <pc:sldMk cId="1540825666" sldId="311"/>
            <ac:picMk id="6" creationId="{DAFCC3BD-6F4D-3C3E-E91B-9B8243B29223}"/>
          </ac:picMkLst>
        </pc:picChg>
        <pc:picChg chg="add del">
          <ac:chgData name="Teresa Walser" userId="845e6657-36dc-49ce-8780-3c72c6f0c675" providerId="ADAL" clId="{A57C3FA4-25BD-4B7B-927B-BA2517EB84DC}" dt="2023-03-13T13:48:59.921" v="28" actId="478"/>
          <ac:picMkLst>
            <pc:docMk/>
            <pc:sldMk cId="1540825666" sldId="311"/>
            <ac:picMk id="12" creationId="{ACCD614F-19A1-4880-8D7E-A287C15B5C32}"/>
          </ac:picMkLst>
        </pc:picChg>
      </pc:sldChg>
      <pc:sldChg chg="del">
        <pc:chgData name="Teresa Walser" userId="845e6657-36dc-49ce-8780-3c72c6f0c675" providerId="ADAL" clId="{A57C3FA4-25BD-4B7B-927B-BA2517EB84DC}" dt="2023-03-13T13:41:37.410" v="2" actId="47"/>
        <pc:sldMkLst>
          <pc:docMk/>
          <pc:sldMk cId="2491344568" sldId="312"/>
        </pc:sldMkLst>
      </pc:sldChg>
      <pc:sldChg chg="add del">
        <pc:chgData name="Teresa Walser" userId="845e6657-36dc-49ce-8780-3c72c6f0c675" providerId="ADAL" clId="{A57C3FA4-25BD-4B7B-927B-BA2517EB84DC}" dt="2023-03-13T13:49:37.084" v="44" actId="47"/>
        <pc:sldMkLst>
          <pc:docMk/>
          <pc:sldMk cId="2653197980" sldId="313"/>
        </pc:sldMkLst>
      </pc:sldChg>
      <pc:sldChg chg="modSp mod modShow">
        <pc:chgData name="Teresa Walser" userId="845e6657-36dc-49ce-8780-3c72c6f0c675" providerId="ADAL" clId="{A57C3FA4-25BD-4B7B-927B-BA2517EB84DC}" dt="2023-03-14T08:30:41.657" v="334" actId="729"/>
        <pc:sldMkLst>
          <pc:docMk/>
          <pc:sldMk cId="1254885086" sldId="315"/>
        </pc:sldMkLst>
        <pc:spChg chg="mod">
          <ac:chgData name="Teresa Walser" userId="845e6657-36dc-49ce-8780-3c72c6f0c675" providerId="ADAL" clId="{A57C3FA4-25BD-4B7B-927B-BA2517EB84DC}" dt="2023-03-13T13:47:42.414" v="17"/>
          <ac:spMkLst>
            <pc:docMk/>
            <pc:sldMk cId="1254885086" sldId="315"/>
            <ac:spMk id="10" creationId="{E39CFF3F-D933-4953-A9C1-C06A14D057D4}"/>
          </ac:spMkLst>
        </pc:spChg>
      </pc:sldChg>
      <pc:sldChg chg="del">
        <pc:chgData name="Teresa Walser" userId="845e6657-36dc-49ce-8780-3c72c6f0c675" providerId="ADAL" clId="{A57C3FA4-25BD-4B7B-927B-BA2517EB84DC}" dt="2023-03-13T13:52:25.804" v="70" actId="47"/>
        <pc:sldMkLst>
          <pc:docMk/>
          <pc:sldMk cId="136893556" sldId="316"/>
        </pc:sldMkLst>
      </pc:sldChg>
      <pc:sldChg chg="del">
        <pc:chgData name="Teresa Walser" userId="845e6657-36dc-49ce-8780-3c72c6f0c675" providerId="ADAL" clId="{A57C3FA4-25BD-4B7B-927B-BA2517EB84DC}" dt="2023-03-13T13:49:17.450" v="31" actId="47"/>
        <pc:sldMkLst>
          <pc:docMk/>
          <pc:sldMk cId="3927049243" sldId="318"/>
        </pc:sldMkLst>
      </pc:sldChg>
      <pc:sldChg chg="del">
        <pc:chgData name="Teresa Walser" userId="845e6657-36dc-49ce-8780-3c72c6f0c675" providerId="ADAL" clId="{A57C3FA4-25BD-4B7B-927B-BA2517EB84DC}" dt="2023-03-13T13:49:18.740" v="32" actId="47"/>
        <pc:sldMkLst>
          <pc:docMk/>
          <pc:sldMk cId="1511006281" sldId="319"/>
        </pc:sldMkLst>
      </pc:sldChg>
      <pc:sldChg chg="add del">
        <pc:chgData name="Teresa Walser" userId="845e6657-36dc-49ce-8780-3c72c6f0c675" providerId="ADAL" clId="{A57C3FA4-25BD-4B7B-927B-BA2517EB84DC}" dt="2023-03-13T13:49:19.483" v="33" actId="47"/>
        <pc:sldMkLst>
          <pc:docMk/>
          <pc:sldMk cId="1952054534" sldId="320"/>
        </pc:sldMkLst>
      </pc:sldChg>
      <pc:sldChg chg="del">
        <pc:chgData name="Teresa Walser" userId="845e6657-36dc-49ce-8780-3c72c6f0c675" providerId="ADAL" clId="{A57C3FA4-25BD-4B7B-927B-BA2517EB84DC}" dt="2023-03-13T13:49:23.353" v="34" actId="47"/>
        <pc:sldMkLst>
          <pc:docMk/>
          <pc:sldMk cId="4116655408" sldId="322"/>
        </pc:sldMkLst>
      </pc:sldChg>
      <pc:sldChg chg="del">
        <pc:chgData name="Teresa Walser" userId="845e6657-36dc-49ce-8780-3c72c6f0c675" providerId="ADAL" clId="{A57C3FA4-25BD-4B7B-927B-BA2517EB84DC}" dt="2023-03-13T13:49:23.755" v="35" actId="47"/>
        <pc:sldMkLst>
          <pc:docMk/>
          <pc:sldMk cId="3091577632" sldId="323"/>
        </pc:sldMkLst>
      </pc:sldChg>
      <pc:sldChg chg="modSp mod">
        <pc:chgData name="Teresa Walser" userId="845e6657-36dc-49ce-8780-3c72c6f0c675" providerId="ADAL" clId="{A57C3FA4-25BD-4B7B-927B-BA2517EB84DC}" dt="2023-03-14T08:32:32.494" v="458" actId="20577"/>
        <pc:sldMkLst>
          <pc:docMk/>
          <pc:sldMk cId="3044142825" sldId="324"/>
        </pc:sldMkLst>
        <pc:spChg chg="mod">
          <ac:chgData name="Teresa Walser" userId="845e6657-36dc-49ce-8780-3c72c6f0c675" providerId="ADAL" clId="{A57C3FA4-25BD-4B7B-927B-BA2517EB84DC}" dt="2023-03-14T08:32:32.494" v="458" actId="20577"/>
          <ac:spMkLst>
            <pc:docMk/>
            <pc:sldMk cId="3044142825" sldId="324"/>
            <ac:spMk id="3" creationId="{28A580AE-2DB6-4BC3-9E1C-D7B6D71A237C}"/>
          </ac:spMkLst>
        </pc:spChg>
      </pc:sldChg>
      <pc:sldChg chg="del">
        <pc:chgData name="Teresa Walser" userId="845e6657-36dc-49ce-8780-3c72c6f0c675" providerId="ADAL" clId="{A57C3FA4-25BD-4B7B-927B-BA2517EB84DC}" dt="2023-03-13T13:49:30.109" v="36" actId="47"/>
        <pc:sldMkLst>
          <pc:docMk/>
          <pc:sldMk cId="2272380134" sldId="326"/>
        </pc:sldMkLst>
      </pc:sldChg>
      <pc:sldChg chg="modSp mod">
        <pc:chgData name="Teresa Walser" userId="845e6657-36dc-49ce-8780-3c72c6f0c675" providerId="ADAL" clId="{A57C3FA4-25BD-4B7B-927B-BA2517EB84DC}" dt="2023-03-14T08:32:36.799" v="460" actId="20577"/>
        <pc:sldMkLst>
          <pc:docMk/>
          <pc:sldMk cId="4253470695" sldId="328"/>
        </pc:sldMkLst>
        <pc:spChg chg="mod">
          <ac:chgData name="Teresa Walser" userId="845e6657-36dc-49ce-8780-3c72c6f0c675" providerId="ADAL" clId="{A57C3FA4-25BD-4B7B-927B-BA2517EB84DC}" dt="2023-03-14T08:32:36.799" v="460" actId="20577"/>
          <ac:spMkLst>
            <pc:docMk/>
            <pc:sldMk cId="4253470695" sldId="328"/>
            <ac:spMk id="3" creationId="{F98F30FF-4A6C-4B46-88CC-616536A193DF}"/>
          </ac:spMkLst>
        </pc:spChg>
      </pc:sldChg>
      <pc:sldChg chg="modSp new mod">
        <pc:chgData name="Teresa Walser" userId="845e6657-36dc-49ce-8780-3c72c6f0c675" providerId="ADAL" clId="{A57C3FA4-25BD-4B7B-927B-BA2517EB84DC}" dt="2023-03-14T09:07:19.126" v="609" actId="790"/>
        <pc:sldMkLst>
          <pc:docMk/>
          <pc:sldMk cId="4275632562" sldId="329"/>
        </pc:sldMkLst>
        <pc:spChg chg="mod">
          <ac:chgData name="Teresa Walser" userId="845e6657-36dc-49ce-8780-3c72c6f0c675" providerId="ADAL" clId="{A57C3FA4-25BD-4B7B-927B-BA2517EB84DC}" dt="2023-03-14T09:07:19.126" v="609" actId="790"/>
          <ac:spMkLst>
            <pc:docMk/>
            <pc:sldMk cId="4275632562" sldId="329"/>
            <ac:spMk id="2" creationId="{B84044B2-3FDE-2049-244B-6B6510B74EED}"/>
          </ac:spMkLst>
        </pc:spChg>
        <pc:spChg chg="mod">
          <ac:chgData name="Teresa Walser" userId="845e6657-36dc-49ce-8780-3c72c6f0c675" providerId="ADAL" clId="{A57C3FA4-25BD-4B7B-927B-BA2517EB84DC}" dt="2023-03-13T13:54:19.084" v="72" actId="20577"/>
          <ac:spMkLst>
            <pc:docMk/>
            <pc:sldMk cId="4275632562" sldId="329"/>
            <ac:spMk id="3" creationId="{2A130278-E2B8-F790-4537-CA9002FCE0B1}"/>
          </ac:spMkLst>
        </pc:spChg>
      </pc:sldChg>
      <pc:sldChg chg="modSp new del mod">
        <pc:chgData name="Teresa Walser" userId="845e6657-36dc-49ce-8780-3c72c6f0c675" providerId="ADAL" clId="{A57C3FA4-25BD-4B7B-927B-BA2517EB84DC}" dt="2023-03-15T14:10:50.126" v="1905" actId="47"/>
        <pc:sldMkLst>
          <pc:docMk/>
          <pc:sldMk cId="3050762984" sldId="330"/>
        </pc:sldMkLst>
        <pc:spChg chg="mod">
          <ac:chgData name="Teresa Walser" userId="845e6657-36dc-49ce-8780-3c72c6f0c675" providerId="ADAL" clId="{A57C3FA4-25BD-4B7B-927B-BA2517EB84DC}" dt="2023-03-14T10:23:41.832" v="1535" actId="20577"/>
          <ac:spMkLst>
            <pc:docMk/>
            <pc:sldMk cId="3050762984" sldId="330"/>
            <ac:spMk id="2" creationId="{29B4E707-5909-9E14-93A6-F7707D6408CE}"/>
          </ac:spMkLst>
        </pc:spChg>
        <pc:spChg chg="mod">
          <ac:chgData name="Teresa Walser" userId="845e6657-36dc-49ce-8780-3c72c6f0c675" providerId="ADAL" clId="{A57C3FA4-25BD-4B7B-927B-BA2517EB84DC}" dt="2023-03-13T13:55:36.555" v="75" actId="20577"/>
          <ac:spMkLst>
            <pc:docMk/>
            <pc:sldMk cId="3050762984" sldId="330"/>
            <ac:spMk id="3" creationId="{3AC2AF2D-1534-DAEE-C395-9DCBE8ECEFD0}"/>
          </ac:spMkLst>
        </pc:spChg>
      </pc:sldChg>
      <pc:sldChg chg="addSp delSp modSp new del mod">
        <pc:chgData name="Teresa Walser" userId="845e6657-36dc-49ce-8780-3c72c6f0c675" providerId="ADAL" clId="{A57C3FA4-25BD-4B7B-927B-BA2517EB84DC}" dt="2023-03-15T14:10:50.126" v="1905" actId="47"/>
        <pc:sldMkLst>
          <pc:docMk/>
          <pc:sldMk cId="2917862842" sldId="331"/>
        </pc:sldMkLst>
        <pc:spChg chg="del">
          <ac:chgData name="Teresa Walser" userId="845e6657-36dc-49ce-8780-3c72c6f0c675" providerId="ADAL" clId="{A57C3FA4-25BD-4B7B-927B-BA2517EB84DC}" dt="2023-03-14T08:04:43.943" v="145" actId="478"/>
          <ac:spMkLst>
            <pc:docMk/>
            <pc:sldMk cId="2917862842" sldId="331"/>
            <ac:spMk id="2" creationId="{4AA6EDDD-AD5B-7990-4173-FD37E6746226}"/>
          </ac:spMkLst>
        </pc:spChg>
        <pc:spChg chg="mod">
          <ac:chgData name="Teresa Walser" userId="845e6657-36dc-49ce-8780-3c72c6f0c675" providerId="ADAL" clId="{A57C3FA4-25BD-4B7B-927B-BA2517EB84DC}" dt="2023-03-14T09:23:00.422" v="951" actId="790"/>
          <ac:spMkLst>
            <pc:docMk/>
            <pc:sldMk cId="2917862842" sldId="331"/>
            <ac:spMk id="4" creationId="{1F08DAA6-C7CD-F847-038F-25CFC7E4568E}"/>
          </ac:spMkLst>
        </pc:spChg>
        <pc:picChg chg="add del">
          <ac:chgData name="Teresa Walser" userId="845e6657-36dc-49ce-8780-3c72c6f0c675" providerId="ADAL" clId="{A57C3FA4-25BD-4B7B-927B-BA2517EB84DC}" dt="2023-03-14T08:10:50.412" v="147" actId="478"/>
          <ac:picMkLst>
            <pc:docMk/>
            <pc:sldMk cId="2917862842" sldId="331"/>
            <ac:picMk id="1026" creationId="{AA7B6829-79B8-8169-9C5F-AE790F367E5F}"/>
          </ac:picMkLst>
        </pc:picChg>
        <pc:picChg chg="add del mod">
          <ac:chgData name="Teresa Walser" userId="845e6657-36dc-49ce-8780-3c72c6f0c675" providerId="ADAL" clId="{A57C3FA4-25BD-4B7B-927B-BA2517EB84DC}" dt="2023-03-14T08:11:36.067" v="156" actId="478"/>
          <ac:picMkLst>
            <pc:docMk/>
            <pc:sldMk cId="2917862842" sldId="331"/>
            <ac:picMk id="1028" creationId="{40FB7674-8F6F-2A95-63F0-9A7670E2E0B4}"/>
          </ac:picMkLst>
        </pc:picChg>
        <pc:picChg chg="add mod">
          <ac:chgData name="Teresa Walser" userId="845e6657-36dc-49ce-8780-3c72c6f0c675" providerId="ADAL" clId="{A57C3FA4-25BD-4B7B-927B-BA2517EB84DC}" dt="2023-03-14T08:12:43.537" v="162" actId="1076"/>
          <ac:picMkLst>
            <pc:docMk/>
            <pc:sldMk cId="2917862842" sldId="331"/>
            <ac:picMk id="1030" creationId="{9B488F59-809D-E08D-F63C-C8A971679E7E}"/>
          </ac:picMkLst>
        </pc:picChg>
      </pc:sldChg>
      <pc:sldChg chg="addSp delSp modSp new del mod modNotesTx">
        <pc:chgData name="Teresa Walser" userId="845e6657-36dc-49ce-8780-3c72c6f0c675" providerId="ADAL" clId="{A57C3FA4-25BD-4B7B-927B-BA2517EB84DC}" dt="2023-03-15T14:10:50.126" v="1905" actId="47"/>
        <pc:sldMkLst>
          <pc:docMk/>
          <pc:sldMk cId="4006478201" sldId="332"/>
        </pc:sldMkLst>
        <pc:spChg chg="del">
          <ac:chgData name="Teresa Walser" userId="845e6657-36dc-49ce-8780-3c72c6f0c675" providerId="ADAL" clId="{A57C3FA4-25BD-4B7B-927B-BA2517EB84DC}" dt="2023-03-14T08:23:59.395" v="173" actId="478"/>
          <ac:spMkLst>
            <pc:docMk/>
            <pc:sldMk cId="4006478201" sldId="332"/>
            <ac:spMk id="2" creationId="{747E4A56-DB01-D0A8-3D04-45C3D58B4E31}"/>
          </ac:spMkLst>
        </pc:spChg>
        <pc:spChg chg="mod">
          <ac:chgData name="Teresa Walser" userId="845e6657-36dc-49ce-8780-3c72c6f0c675" providerId="ADAL" clId="{A57C3FA4-25BD-4B7B-927B-BA2517EB84DC}" dt="2023-03-14T08:33:03.869" v="471" actId="6549"/>
          <ac:spMkLst>
            <pc:docMk/>
            <pc:sldMk cId="4006478201" sldId="332"/>
            <ac:spMk id="4" creationId="{8BD196D8-FEBE-CFD1-9612-2C9FE08168B9}"/>
          </ac:spMkLst>
        </pc:spChg>
        <pc:spChg chg="add mod">
          <ac:chgData name="Teresa Walser" userId="845e6657-36dc-49ce-8780-3c72c6f0c675" providerId="ADAL" clId="{A57C3FA4-25BD-4B7B-927B-BA2517EB84DC}" dt="2023-03-14T08:25:01.674" v="246" actId="20577"/>
          <ac:spMkLst>
            <pc:docMk/>
            <pc:sldMk cId="4006478201" sldId="332"/>
            <ac:spMk id="8" creationId="{3E9DB16A-D88E-9AC8-A796-B00955883002}"/>
          </ac:spMkLst>
        </pc:spChg>
        <pc:spChg chg="add del mod">
          <ac:chgData name="Teresa Walser" userId="845e6657-36dc-49ce-8780-3c72c6f0c675" providerId="ADAL" clId="{A57C3FA4-25BD-4B7B-927B-BA2517EB84DC}" dt="2023-03-14T08:29:44.155" v="276"/>
          <ac:spMkLst>
            <pc:docMk/>
            <pc:sldMk cId="4006478201" sldId="332"/>
            <ac:spMk id="10" creationId="{A699FFC9-3A2C-F233-3D06-684CF5748C58}"/>
          </ac:spMkLst>
        </pc:spChg>
        <pc:picChg chg="add mod">
          <ac:chgData name="Teresa Walser" userId="845e6657-36dc-49ce-8780-3c72c6f0c675" providerId="ADAL" clId="{A57C3FA4-25BD-4B7B-927B-BA2517EB84DC}" dt="2023-03-14T08:24:16.598" v="176" actId="14100"/>
          <ac:picMkLst>
            <pc:docMk/>
            <pc:sldMk cId="4006478201" sldId="332"/>
            <ac:picMk id="7" creationId="{B944EE1B-9156-47FB-BF26-389955E0986F}"/>
          </ac:picMkLst>
        </pc:picChg>
        <pc:picChg chg="add del mod">
          <ac:chgData name="Teresa Walser" userId="845e6657-36dc-49ce-8780-3c72c6f0c675" providerId="ADAL" clId="{A57C3FA4-25BD-4B7B-927B-BA2517EB84DC}" dt="2023-03-14T08:23:48.131" v="170" actId="478"/>
          <ac:picMkLst>
            <pc:docMk/>
            <pc:sldMk cId="4006478201" sldId="332"/>
            <ac:picMk id="2050" creationId="{862B5B6B-0D5F-3A65-862D-6362F4430D47}"/>
          </ac:picMkLst>
        </pc:picChg>
      </pc:sldChg>
      <pc:sldChg chg="addSp delSp modSp new del mod modAnim">
        <pc:chgData name="Teresa Walser" userId="845e6657-36dc-49ce-8780-3c72c6f0c675" providerId="ADAL" clId="{A57C3FA4-25BD-4B7B-927B-BA2517EB84DC}" dt="2023-03-15T14:10:50.126" v="1905" actId="47"/>
        <pc:sldMkLst>
          <pc:docMk/>
          <pc:sldMk cId="3537848488" sldId="333"/>
        </pc:sldMkLst>
        <pc:spChg chg="del">
          <ac:chgData name="Teresa Walser" userId="845e6657-36dc-49ce-8780-3c72c6f0c675" providerId="ADAL" clId="{A57C3FA4-25BD-4B7B-927B-BA2517EB84DC}" dt="2023-03-14T08:54:08.603" v="524" actId="478"/>
          <ac:spMkLst>
            <pc:docMk/>
            <pc:sldMk cId="3537848488" sldId="333"/>
            <ac:spMk id="2" creationId="{393887D3-CD9B-2491-5B6A-447BFA3721FE}"/>
          </ac:spMkLst>
        </pc:spChg>
        <pc:spChg chg="mod">
          <ac:chgData name="Teresa Walser" userId="845e6657-36dc-49ce-8780-3c72c6f0c675" providerId="ADAL" clId="{A57C3FA4-25BD-4B7B-927B-BA2517EB84DC}" dt="2023-03-14T08:54:06.907" v="523" actId="20577"/>
          <ac:spMkLst>
            <pc:docMk/>
            <pc:sldMk cId="3537848488" sldId="333"/>
            <ac:spMk id="4" creationId="{5258E7AA-A0CA-A3B4-3D1F-383B6F11025D}"/>
          </ac:spMkLst>
        </pc:spChg>
        <pc:spChg chg="mod">
          <ac:chgData name="Teresa Walser" userId="845e6657-36dc-49ce-8780-3c72c6f0c675" providerId="ADAL" clId="{A57C3FA4-25BD-4B7B-927B-BA2517EB84DC}" dt="2023-03-14T13:17:19.421" v="1822" actId="1076"/>
          <ac:spMkLst>
            <pc:docMk/>
            <pc:sldMk cId="3537848488" sldId="333"/>
            <ac:spMk id="5" creationId="{BD2528E5-A366-9AAA-6024-895F12DEF95F}"/>
          </ac:spMkLst>
        </pc:spChg>
        <pc:spChg chg="add mod">
          <ac:chgData name="Teresa Walser" userId="845e6657-36dc-49ce-8780-3c72c6f0c675" providerId="ADAL" clId="{A57C3FA4-25BD-4B7B-927B-BA2517EB84DC}" dt="2023-03-14T13:17:23.534" v="1823" actId="1076"/>
          <ac:spMkLst>
            <pc:docMk/>
            <pc:sldMk cId="3537848488" sldId="333"/>
            <ac:spMk id="6" creationId="{71F6634F-7F88-0AAA-3379-0EFECC0F2525}"/>
          </ac:spMkLst>
        </pc:spChg>
        <pc:spChg chg="add mod">
          <ac:chgData name="Teresa Walser" userId="845e6657-36dc-49ce-8780-3c72c6f0c675" providerId="ADAL" clId="{A57C3FA4-25BD-4B7B-927B-BA2517EB84DC}" dt="2023-03-14T13:17:23.534" v="1823" actId="1076"/>
          <ac:spMkLst>
            <pc:docMk/>
            <pc:sldMk cId="3537848488" sldId="333"/>
            <ac:spMk id="7" creationId="{28C1613F-DDD7-31AD-986B-0F53C3EA8F02}"/>
          </ac:spMkLst>
        </pc:spChg>
        <pc:spChg chg="add mod">
          <ac:chgData name="Teresa Walser" userId="845e6657-36dc-49ce-8780-3c72c6f0c675" providerId="ADAL" clId="{A57C3FA4-25BD-4B7B-927B-BA2517EB84DC}" dt="2023-03-14T13:17:23.534" v="1823" actId="1076"/>
          <ac:spMkLst>
            <pc:docMk/>
            <pc:sldMk cId="3537848488" sldId="333"/>
            <ac:spMk id="8" creationId="{7F0CCC00-86D5-3C4A-DC85-6D055E8AF530}"/>
          </ac:spMkLst>
        </pc:spChg>
        <pc:spChg chg="add mod">
          <ac:chgData name="Teresa Walser" userId="845e6657-36dc-49ce-8780-3c72c6f0c675" providerId="ADAL" clId="{A57C3FA4-25BD-4B7B-927B-BA2517EB84DC}" dt="2023-03-14T13:17:23.534" v="1823" actId="1076"/>
          <ac:spMkLst>
            <pc:docMk/>
            <pc:sldMk cId="3537848488" sldId="333"/>
            <ac:spMk id="9" creationId="{B4FB6906-9198-29B1-3140-96C0DD537049}"/>
          </ac:spMkLst>
        </pc:spChg>
        <pc:spChg chg="add mod">
          <ac:chgData name="Teresa Walser" userId="845e6657-36dc-49ce-8780-3c72c6f0c675" providerId="ADAL" clId="{A57C3FA4-25BD-4B7B-927B-BA2517EB84DC}" dt="2023-03-14T13:17:23.534" v="1823" actId="1076"/>
          <ac:spMkLst>
            <pc:docMk/>
            <pc:sldMk cId="3537848488" sldId="333"/>
            <ac:spMk id="13" creationId="{B2DBFA41-ED98-7774-64A1-ADB10977BE4C}"/>
          </ac:spMkLst>
        </pc:spChg>
        <pc:spChg chg="add mod">
          <ac:chgData name="Teresa Walser" userId="845e6657-36dc-49ce-8780-3c72c6f0c675" providerId="ADAL" clId="{A57C3FA4-25BD-4B7B-927B-BA2517EB84DC}" dt="2023-03-14T13:18:14.007" v="1904" actId="207"/>
          <ac:spMkLst>
            <pc:docMk/>
            <pc:sldMk cId="3537848488" sldId="333"/>
            <ac:spMk id="15" creationId="{51FF5F91-F876-DB76-481C-B242C065C5D7}"/>
          </ac:spMkLst>
        </pc:spChg>
        <pc:grpChg chg="add mod">
          <ac:chgData name="Teresa Walser" userId="845e6657-36dc-49ce-8780-3c72c6f0c675" providerId="ADAL" clId="{A57C3FA4-25BD-4B7B-927B-BA2517EB84DC}" dt="2023-03-14T13:17:23.534" v="1823" actId="1076"/>
          <ac:grpSpMkLst>
            <pc:docMk/>
            <pc:sldMk cId="3537848488" sldId="333"/>
            <ac:grpSpMk id="12" creationId="{77FE8476-D18A-9CE2-DF3A-F9E29F860947}"/>
          </ac:grpSpMkLst>
        </pc:grpChg>
        <pc:grpChg chg="add mod">
          <ac:chgData name="Teresa Walser" userId="845e6657-36dc-49ce-8780-3c72c6f0c675" providerId="ADAL" clId="{A57C3FA4-25BD-4B7B-927B-BA2517EB84DC}" dt="2023-03-14T13:17:23.534" v="1823" actId="1076"/>
          <ac:grpSpMkLst>
            <pc:docMk/>
            <pc:sldMk cId="3537848488" sldId="333"/>
            <ac:grpSpMk id="14" creationId="{0647246D-05B7-A8FD-14CD-BFA519BF9CAB}"/>
          </ac:grpSpMkLst>
        </pc:grpChg>
        <pc:picChg chg="add mod">
          <ac:chgData name="Teresa Walser" userId="845e6657-36dc-49ce-8780-3c72c6f0c675" providerId="ADAL" clId="{A57C3FA4-25BD-4B7B-927B-BA2517EB84DC}" dt="2023-03-14T13:17:23.534" v="1823" actId="1076"/>
          <ac:picMkLst>
            <pc:docMk/>
            <pc:sldMk cId="3537848488" sldId="333"/>
            <ac:picMk id="4098" creationId="{086CFF76-B16D-977C-5885-A313DF1CDDA3}"/>
          </ac:picMkLst>
        </pc:picChg>
        <pc:picChg chg="add mod">
          <ac:chgData name="Teresa Walser" userId="845e6657-36dc-49ce-8780-3c72c6f0c675" providerId="ADAL" clId="{A57C3FA4-25BD-4B7B-927B-BA2517EB84DC}" dt="2023-03-14T13:17:23.534" v="1823" actId="1076"/>
          <ac:picMkLst>
            <pc:docMk/>
            <pc:sldMk cId="3537848488" sldId="333"/>
            <ac:picMk id="4100" creationId="{81602C01-1C06-5128-B238-686DF2711C96}"/>
          </ac:picMkLst>
        </pc:picChg>
        <pc:picChg chg="add mod">
          <ac:chgData name="Teresa Walser" userId="845e6657-36dc-49ce-8780-3c72c6f0c675" providerId="ADAL" clId="{A57C3FA4-25BD-4B7B-927B-BA2517EB84DC}" dt="2023-03-14T13:17:23.534" v="1823" actId="1076"/>
          <ac:picMkLst>
            <pc:docMk/>
            <pc:sldMk cId="3537848488" sldId="333"/>
            <ac:picMk id="4102" creationId="{59C37802-A228-6D54-8544-26A69C744808}"/>
          </ac:picMkLst>
        </pc:picChg>
        <pc:picChg chg="add mod">
          <ac:chgData name="Teresa Walser" userId="845e6657-36dc-49ce-8780-3c72c6f0c675" providerId="ADAL" clId="{A57C3FA4-25BD-4B7B-927B-BA2517EB84DC}" dt="2023-03-14T13:17:23.534" v="1823" actId="1076"/>
          <ac:picMkLst>
            <pc:docMk/>
            <pc:sldMk cId="3537848488" sldId="333"/>
            <ac:picMk id="4104" creationId="{CADD8583-ACD4-BAA9-6C40-C5F60EB78678}"/>
          </ac:picMkLst>
        </pc:picChg>
        <pc:picChg chg="add mod">
          <ac:chgData name="Teresa Walser" userId="845e6657-36dc-49ce-8780-3c72c6f0c675" providerId="ADAL" clId="{A57C3FA4-25BD-4B7B-927B-BA2517EB84DC}" dt="2023-03-14T13:17:23.534" v="1823" actId="1076"/>
          <ac:picMkLst>
            <pc:docMk/>
            <pc:sldMk cId="3537848488" sldId="333"/>
            <ac:picMk id="4106" creationId="{23D40151-B8CE-732D-4842-0F14B99E657A}"/>
          </ac:picMkLst>
        </pc:picChg>
        <pc:picChg chg="add mod">
          <ac:chgData name="Teresa Walser" userId="845e6657-36dc-49ce-8780-3c72c6f0c675" providerId="ADAL" clId="{A57C3FA4-25BD-4B7B-927B-BA2517EB84DC}" dt="2023-03-14T13:17:23.534" v="1823" actId="1076"/>
          <ac:picMkLst>
            <pc:docMk/>
            <pc:sldMk cId="3537848488" sldId="333"/>
            <ac:picMk id="4108" creationId="{1E9ACA81-39DA-295C-302B-78C6164EB569}"/>
          </ac:picMkLst>
        </pc:picChg>
        <pc:cxnChg chg="add mod">
          <ac:chgData name="Teresa Walser" userId="845e6657-36dc-49ce-8780-3c72c6f0c675" providerId="ADAL" clId="{A57C3FA4-25BD-4B7B-927B-BA2517EB84DC}" dt="2023-03-14T13:17:23.534" v="1823" actId="1076"/>
          <ac:cxnSpMkLst>
            <pc:docMk/>
            <pc:sldMk cId="3537848488" sldId="333"/>
            <ac:cxnSpMk id="11" creationId="{CB85A41A-2EC2-479F-846D-F31F6D6F9889}"/>
          </ac:cxnSpMkLst>
        </pc:cxnChg>
      </pc:sldChg>
      <pc:sldChg chg="addSp modSp new mod">
        <pc:chgData name="Teresa Walser" userId="845e6657-36dc-49ce-8780-3c72c6f0c675" providerId="ADAL" clId="{A57C3FA4-25BD-4B7B-927B-BA2517EB84DC}" dt="2023-03-14T09:12:17.207" v="716" actId="6549"/>
        <pc:sldMkLst>
          <pc:docMk/>
          <pc:sldMk cId="2807705653" sldId="334"/>
        </pc:sldMkLst>
        <pc:spChg chg="mod">
          <ac:chgData name="Teresa Walser" userId="845e6657-36dc-49ce-8780-3c72c6f0c675" providerId="ADAL" clId="{A57C3FA4-25BD-4B7B-927B-BA2517EB84DC}" dt="2023-03-14T09:12:17.207" v="716" actId="6549"/>
          <ac:spMkLst>
            <pc:docMk/>
            <pc:sldMk cId="2807705653" sldId="334"/>
            <ac:spMk id="4" creationId="{7EC35B02-3974-5F16-A71B-4656660BD362}"/>
          </ac:spMkLst>
        </pc:spChg>
        <pc:picChg chg="add mod">
          <ac:chgData name="Teresa Walser" userId="845e6657-36dc-49ce-8780-3c72c6f0c675" providerId="ADAL" clId="{A57C3FA4-25BD-4B7B-927B-BA2517EB84DC}" dt="2023-03-14T09:10:07.740" v="669"/>
          <ac:picMkLst>
            <pc:docMk/>
            <pc:sldMk cId="2807705653" sldId="334"/>
            <ac:picMk id="6" creationId="{8744A376-DE57-EA03-C8EC-1A1F25840DDD}"/>
          </ac:picMkLst>
        </pc:picChg>
      </pc:sldChg>
      <pc:sldChg chg="addSp delSp modSp add mod">
        <pc:chgData name="Teresa Walser" userId="845e6657-36dc-49ce-8780-3c72c6f0c675" providerId="ADAL" clId="{A57C3FA4-25BD-4B7B-927B-BA2517EB84DC}" dt="2023-03-14T09:11:14.769" v="700" actId="207"/>
        <pc:sldMkLst>
          <pc:docMk/>
          <pc:sldMk cId="1933859540" sldId="335"/>
        </pc:sldMkLst>
        <pc:spChg chg="del">
          <ac:chgData name="Teresa Walser" userId="845e6657-36dc-49ce-8780-3c72c6f0c675" providerId="ADAL" clId="{A57C3FA4-25BD-4B7B-927B-BA2517EB84DC}" dt="2023-03-14T09:09:23.426" v="666" actId="478"/>
          <ac:spMkLst>
            <pc:docMk/>
            <pc:sldMk cId="1933859540" sldId="335"/>
            <ac:spMk id="2" creationId="{E8342789-DA81-DF31-83BF-6E393372005D}"/>
          </ac:spMkLst>
        </pc:spChg>
        <pc:spChg chg="mod">
          <ac:chgData name="Teresa Walser" userId="845e6657-36dc-49ce-8780-3c72c6f0c675" providerId="ADAL" clId="{A57C3FA4-25BD-4B7B-927B-BA2517EB84DC}" dt="2023-03-14T09:11:14.769" v="700" actId="207"/>
          <ac:spMkLst>
            <pc:docMk/>
            <pc:sldMk cId="1933859540" sldId="335"/>
            <ac:spMk id="4" creationId="{7EC35B02-3974-5F16-A71B-4656660BD362}"/>
          </ac:spMkLst>
        </pc:spChg>
        <pc:picChg chg="add del">
          <ac:chgData name="Teresa Walser" userId="845e6657-36dc-49ce-8780-3c72c6f0c675" providerId="ADAL" clId="{A57C3FA4-25BD-4B7B-927B-BA2517EB84DC}" dt="2023-03-14T09:08:39.261" v="619" actId="478"/>
          <ac:picMkLst>
            <pc:docMk/>
            <pc:sldMk cId="1933859540" sldId="335"/>
            <ac:picMk id="3074" creationId="{6DF73DDF-D92F-05CF-6C5E-C4F3E3FAFCF9}"/>
          </ac:picMkLst>
        </pc:picChg>
        <pc:picChg chg="add mod">
          <ac:chgData name="Teresa Walser" userId="845e6657-36dc-49ce-8780-3c72c6f0c675" providerId="ADAL" clId="{A57C3FA4-25BD-4B7B-927B-BA2517EB84DC}" dt="2023-03-14T09:09:26.445" v="668" actId="12788"/>
          <ac:picMkLst>
            <pc:docMk/>
            <pc:sldMk cId="1933859540" sldId="335"/>
            <ac:picMk id="3076" creationId="{131EC0F5-22AD-C326-A39E-296EA1060F93}"/>
          </ac:picMkLst>
        </pc:picChg>
      </pc:sldChg>
      <pc:sldChg chg="del">
        <pc:chgData name="Teresa Walser" userId="845e6657-36dc-49ce-8780-3c72c6f0c675" providerId="ADAL" clId="{A57C3FA4-25BD-4B7B-927B-BA2517EB84DC}" dt="2023-03-13T13:42:16.225" v="3" actId="47"/>
        <pc:sldMkLst>
          <pc:docMk/>
          <pc:sldMk cId="2987180881" sldId="335"/>
        </pc:sldMkLst>
      </pc:sldChg>
      <pc:sldChg chg="addSp delSp modSp new del mod ord">
        <pc:chgData name="Teresa Walser" userId="845e6657-36dc-49ce-8780-3c72c6f0c675" providerId="ADAL" clId="{A57C3FA4-25BD-4B7B-927B-BA2517EB84DC}" dt="2023-03-14T12:20:31.160" v="1572" actId="47"/>
        <pc:sldMkLst>
          <pc:docMk/>
          <pc:sldMk cId="103410604" sldId="336"/>
        </pc:sldMkLst>
        <pc:spChg chg="del">
          <ac:chgData name="Teresa Walser" userId="845e6657-36dc-49ce-8780-3c72c6f0c675" providerId="ADAL" clId="{A57C3FA4-25BD-4B7B-927B-BA2517EB84DC}" dt="2023-03-14T10:27:32.958" v="1538" actId="478"/>
          <ac:spMkLst>
            <pc:docMk/>
            <pc:sldMk cId="103410604" sldId="336"/>
            <ac:spMk id="2" creationId="{30DC1040-6C7B-679D-EED4-1CA8DB8E4CF8}"/>
          </ac:spMkLst>
        </pc:spChg>
        <pc:spChg chg="mod">
          <ac:chgData name="Teresa Walser" userId="845e6657-36dc-49ce-8780-3c72c6f0c675" providerId="ADAL" clId="{A57C3FA4-25BD-4B7B-927B-BA2517EB84DC}" dt="2023-03-14T10:24:34.380" v="1536" actId="790"/>
          <ac:spMkLst>
            <pc:docMk/>
            <pc:sldMk cId="103410604" sldId="336"/>
            <ac:spMk id="4" creationId="{12DB6E9C-2E2D-B275-0979-C2160A6FC30F}"/>
          </ac:spMkLst>
        </pc:spChg>
        <pc:spChg chg="add mod">
          <ac:chgData name="Teresa Walser" userId="845e6657-36dc-49ce-8780-3c72c6f0c675" providerId="ADAL" clId="{A57C3FA4-25BD-4B7B-927B-BA2517EB84DC}" dt="2023-03-14T10:27:44.549" v="1541" actId="1582"/>
          <ac:spMkLst>
            <pc:docMk/>
            <pc:sldMk cId="103410604" sldId="336"/>
            <ac:spMk id="6" creationId="{1B73D3C1-BC52-1F10-2201-89BAD2E6AF6D}"/>
          </ac:spMkLst>
        </pc:spChg>
        <pc:spChg chg="add mod">
          <ac:chgData name="Teresa Walser" userId="845e6657-36dc-49ce-8780-3c72c6f0c675" providerId="ADAL" clId="{A57C3FA4-25BD-4B7B-927B-BA2517EB84DC}" dt="2023-03-14T10:50:16.079" v="1563" actId="14100"/>
          <ac:spMkLst>
            <pc:docMk/>
            <pc:sldMk cId="103410604" sldId="336"/>
            <ac:spMk id="7" creationId="{B8A725BF-4B9A-96C7-01D4-B6C2D86DA69B}"/>
          </ac:spMkLst>
        </pc:spChg>
        <pc:spChg chg="add mod">
          <ac:chgData name="Teresa Walser" userId="845e6657-36dc-49ce-8780-3c72c6f0c675" providerId="ADAL" clId="{A57C3FA4-25BD-4B7B-927B-BA2517EB84DC}" dt="2023-03-14T10:49:56.078" v="1556" actId="1076"/>
          <ac:spMkLst>
            <pc:docMk/>
            <pc:sldMk cId="103410604" sldId="336"/>
            <ac:spMk id="8" creationId="{14C43FD4-92C5-E74B-2792-ABDF1BCE4770}"/>
          </ac:spMkLst>
        </pc:spChg>
        <pc:spChg chg="add mod">
          <ac:chgData name="Teresa Walser" userId="845e6657-36dc-49ce-8780-3c72c6f0c675" providerId="ADAL" clId="{A57C3FA4-25BD-4B7B-927B-BA2517EB84DC}" dt="2023-03-14T10:50:16.079" v="1563" actId="14100"/>
          <ac:spMkLst>
            <pc:docMk/>
            <pc:sldMk cId="103410604" sldId="336"/>
            <ac:spMk id="9" creationId="{E362E6B1-C8B0-CE9D-907E-3603133D08B5}"/>
          </ac:spMkLst>
        </pc:spChg>
      </pc:sldChg>
      <pc:sldChg chg="add del">
        <pc:chgData name="Teresa Walser" userId="845e6657-36dc-49ce-8780-3c72c6f0c675" providerId="ADAL" clId="{A57C3FA4-25BD-4B7B-927B-BA2517EB84DC}" dt="2023-03-14T09:08:23.439" v="617"/>
        <pc:sldMkLst>
          <pc:docMk/>
          <pc:sldMk cId="156752982" sldId="336"/>
        </pc:sldMkLst>
      </pc:sldChg>
      <pc:sldChg chg="del">
        <pc:chgData name="Teresa Walser" userId="845e6657-36dc-49ce-8780-3c72c6f0c675" providerId="ADAL" clId="{A57C3FA4-25BD-4B7B-927B-BA2517EB84DC}" dt="2023-03-13T13:42:16.851" v="4" actId="47"/>
        <pc:sldMkLst>
          <pc:docMk/>
          <pc:sldMk cId="3914821076" sldId="336"/>
        </pc:sldMkLst>
      </pc:sldChg>
      <pc:sldChg chg="add del">
        <pc:chgData name="Teresa Walser" userId="845e6657-36dc-49ce-8780-3c72c6f0c675" providerId="ADAL" clId="{A57C3FA4-25BD-4B7B-927B-BA2517EB84DC}" dt="2023-03-13T13:49:35.332" v="42" actId="47"/>
        <pc:sldMkLst>
          <pc:docMk/>
          <pc:sldMk cId="3507943532" sldId="337"/>
        </pc:sldMkLst>
      </pc:sldChg>
      <pc:sldChg chg="addSp delSp modSp new del mod">
        <pc:chgData name="Teresa Walser" userId="845e6657-36dc-49ce-8780-3c72c6f0c675" providerId="ADAL" clId="{A57C3FA4-25BD-4B7B-927B-BA2517EB84DC}" dt="2023-03-15T14:10:50.126" v="1905" actId="47"/>
        <pc:sldMkLst>
          <pc:docMk/>
          <pc:sldMk cId="4087345822" sldId="337"/>
        </pc:sldMkLst>
        <pc:spChg chg="del mod">
          <ac:chgData name="Teresa Walser" userId="845e6657-36dc-49ce-8780-3c72c6f0c675" providerId="ADAL" clId="{A57C3FA4-25BD-4B7B-927B-BA2517EB84DC}" dt="2023-03-14T09:15:25.865" v="731" actId="478"/>
          <ac:spMkLst>
            <pc:docMk/>
            <pc:sldMk cId="4087345822" sldId="337"/>
            <ac:spMk id="2" creationId="{533B5616-4303-7D7B-CA43-745040C2C882}"/>
          </ac:spMkLst>
        </pc:spChg>
        <pc:spChg chg="mod">
          <ac:chgData name="Teresa Walser" userId="845e6657-36dc-49ce-8780-3c72c6f0c675" providerId="ADAL" clId="{A57C3FA4-25BD-4B7B-927B-BA2517EB84DC}" dt="2023-03-14T09:17:51.793" v="750"/>
          <ac:spMkLst>
            <pc:docMk/>
            <pc:sldMk cId="4087345822" sldId="337"/>
            <ac:spMk id="4" creationId="{9EA3264D-75D8-BC0A-4049-DC1EED8DD11E}"/>
          </ac:spMkLst>
        </pc:spChg>
        <pc:spChg chg="add del mod">
          <ac:chgData name="Teresa Walser" userId="845e6657-36dc-49ce-8780-3c72c6f0c675" providerId="ADAL" clId="{A57C3FA4-25BD-4B7B-927B-BA2517EB84DC}" dt="2023-03-14T13:14:16.067" v="1794" actId="478"/>
          <ac:spMkLst>
            <pc:docMk/>
            <pc:sldMk cId="4087345822" sldId="337"/>
            <ac:spMk id="7" creationId="{A166C8C9-93D8-D6D6-B903-0B7DD12C38E4}"/>
          </ac:spMkLst>
        </pc:spChg>
        <pc:spChg chg="add mod">
          <ac:chgData name="Teresa Walser" userId="845e6657-36dc-49ce-8780-3c72c6f0c675" providerId="ADAL" clId="{A57C3FA4-25BD-4B7B-927B-BA2517EB84DC}" dt="2023-03-14T13:14:58.504" v="1821" actId="115"/>
          <ac:spMkLst>
            <pc:docMk/>
            <pc:sldMk cId="4087345822" sldId="337"/>
            <ac:spMk id="8" creationId="{7A222BB1-CBA1-BE97-CAF6-7B2496315313}"/>
          </ac:spMkLst>
        </pc:spChg>
        <pc:grpChg chg="add mod">
          <ac:chgData name="Teresa Walser" userId="845e6657-36dc-49ce-8780-3c72c6f0c675" providerId="ADAL" clId="{A57C3FA4-25BD-4B7B-927B-BA2517EB84DC}" dt="2023-03-14T13:14:35.597" v="1803" actId="1076"/>
          <ac:grpSpMkLst>
            <pc:docMk/>
            <pc:sldMk cId="4087345822" sldId="337"/>
            <ac:grpSpMk id="6" creationId="{36396835-ECF3-401F-03B1-B562213D22FD}"/>
          </ac:grpSpMkLst>
        </pc:grpChg>
        <pc:picChg chg="add del mod">
          <ac:chgData name="Teresa Walser" userId="845e6657-36dc-49ce-8780-3c72c6f0c675" providerId="ADAL" clId="{A57C3FA4-25BD-4B7B-927B-BA2517EB84DC}" dt="2023-03-14T09:16:04.508" v="734" actId="478"/>
          <ac:picMkLst>
            <pc:docMk/>
            <pc:sldMk cId="4087345822" sldId="337"/>
            <ac:picMk id="6146" creationId="{6FE305F6-155C-2F08-B313-DF83AE28E69D}"/>
          </ac:picMkLst>
        </pc:picChg>
        <pc:picChg chg="add del mod">
          <ac:chgData name="Teresa Walser" userId="845e6657-36dc-49ce-8780-3c72c6f0c675" providerId="ADAL" clId="{A57C3FA4-25BD-4B7B-927B-BA2517EB84DC}" dt="2023-03-14T09:16:20.540" v="741" actId="478"/>
          <ac:picMkLst>
            <pc:docMk/>
            <pc:sldMk cId="4087345822" sldId="337"/>
            <ac:picMk id="6148" creationId="{B718CBB7-E5EA-939D-8061-2A4247C6FEC6}"/>
          </ac:picMkLst>
        </pc:picChg>
        <pc:picChg chg="add mod">
          <ac:chgData name="Teresa Walser" userId="845e6657-36dc-49ce-8780-3c72c6f0c675" providerId="ADAL" clId="{A57C3FA4-25BD-4B7B-927B-BA2517EB84DC}" dt="2023-03-14T13:14:35.597" v="1803" actId="1076"/>
          <ac:picMkLst>
            <pc:docMk/>
            <pc:sldMk cId="4087345822" sldId="337"/>
            <ac:picMk id="6150" creationId="{681DD5DE-54E6-3F18-BB46-89DEB7E8A5E4}"/>
          </ac:picMkLst>
        </pc:picChg>
        <pc:picChg chg="add mod">
          <ac:chgData name="Teresa Walser" userId="845e6657-36dc-49ce-8780-3c72c6f0c675" providerId="ADAL" clId="{A57C3FA4-25BD-4B7B-927B-BA2517EB84DC}" dt="2023-03-14T13:14:35.597" v="1803" actId="1076"/>
          <ac:picMkLst>
            <pc:docMk/>
            <pc:sldMk cId="4087345822" sldId="337"/>
            <ac:picMk id="6152" creationId="{11BC87B5-0DBA-D187-C6DD-61DE93AE993B}"/>
          </ac:picMkLst>
        </pc:picChg>
      </pc:sldChg>
      <pc:sldChg chg="delSp modSp new del mod">
        <pc:chgData name="Teresa Walser" userId="845e6657-36dc-49ce-8780-3c72c6f0c675" providerId="ADAL" clId="{A57C3FA4-25BD-4B7B-927B-BA2517EB84DC}" dt="2023-03-14T10:50:24.829" v="1567" actId="47"/>
        <pc:sldMkLst>
          <pc:docMk/>
          <pc:sldMk cId="2200513096" sldId="338"/>
        </pc:sldMkLst>
        <pc:spChg chg="del">
          <ac:chgData name="Teresa Walser" userId="845e6657-36dc-49ce-8780-3c72c6f0c675" providerId="ADAL" clId="{A57C3FA4-25BD-4B7B-927B-BA2517EB84DC}" dt="2023-03-14T10:23:11.099" v="1507" actId="478"/>
          <ac:spMkLst>
            <pc:docMk/>
            <pc:sldMk cId="2200513096" sldId="338"/>
            <ac:spMk id="2" creationId="{36D4FE66-D237-1FE5-41CB-EC96654334D9}"/>
          </ac:spMkLst>
        </pc:spChg>
        <pc:spChg chg="mod">
          <ac:chgData name="Teresa Walser" userId="845e6657-36dc-49ce-8780-3c72c6f0c675" providerId="ADAL" clId="{A57C3FA4-25BD-4B7B-927B-BA2517EB84DC}" dt="2023-03-14T10:23:09.389" v="1506" actId="790"/>
          <ac:spMkLst>
            <pc:docMk/>
            <pc:sldMk cId="2200513096" sldId="338"/>
            <ac:spMk id="4" creationId="{66917FA1-A37D-7646-1D9D-899E3FE3851E}"/>
          </ac:spMkLst>
        </pc:spChg>
      </pc:sldChg>
      <pc:sldChg chg="add del">
        <pc:chgData name="Teresa Walser" userId="845e6657-36dc-49ce-8780-3c72c6f0c675" providerId="ADAL" clId="{A57C3FA4-25BD-4B7B-927B-BA2517EB84DC}" dt="2023-03-14T10:50:22.313" v="1565"/>
        <pc:sldMkLst>
          <pc:docMk/>
          <pc:sldMk cId="902009692" sldId="339"/>
        </pc:sldMkLst>
      </pc:sldChg>
      <pc:sldChg chg="del">
        <pc:chgData name="Teresa Walser" userId="845e6657-36dc-49ce-8780-3c72c6f0c675" providerId="ADAL" clId="{A57C3FA4-25BD-4B7B-927B-BA2517EB84DC}" dt="2023-03-13T13:49:31.784" v="37" actId="47"/>
        <pc:sldMkLst>
          <pc:docMk/>
          <pc:sldMk cId="1264802950" sldId="339"/>
        </pc:sldMkLst>
      </pc:sldChg>
      <pc:sldChg chg="modSp add del mod">
        <pc:chgData name="Teresa Walser" userId="845e6657-36dc-49ce-8780-3c72c6f0c675" providerId="ADAL" clId="{A57C3FA4-25BD-4B7B-927B-BA2517EB84DC}" dt="2023-03-14T13:13:08.778" v="1676" actId="47"/>
        <pc:sldMkLst>
          <pc:docMk/>
          <pc:sldMk cId="2096072529" sldId="339"/>
        </pc:sldMkLst>
        <pc:spChg chg="mod">
          <ac:chgData name="Teresa Walser" userId="845e6657-36dc-49ce-8780-3c72c6f0c675" providerId="ADAL" clId="{A57C3FA4-25BD-4B7B-927B-BA2517EB84DC}" dt="2023-03-14T12:20:24.589" v="1570" actId="404"/>
          <ac:spMkLst>
            <pc:docMk/>
            <pc:sldMk cId="2096072529" sldId="339"/>
            <ac:spMk id="7" creationId="{B8A725BF-4B9A-96C7-01D4-B6C2D86DA69B}"/>
          </ac:spMkLst>
        </pc:spChg>
        <pc:spChg chg="mod">
          <ac:chgData name="Teresa Walser" userId="845e6657-36dc-49ce-8780-3c72c6f0c675" providerId="ADAL" clId="{A57C3FA4-25BD-4B7B-927B-BA2517EB84DC}" dt="2023-03-14T12:20:24.589" v="1570" actId="404"/>
          <ac:spMkLst>
            <pc:docMk/>
            <pc:sldMk cId="2096072529" sldId="339"/>
            <ac:spMk id="9" creationId="{E362E6B1-C8B0-CE9D-907E-3603133D08B5}"/>
          </ac:spMkLst>
        </pc:spChg>
      </pc:sldChg>
      <pc:sldChg chg="addSp modSp add mod">
        <pc:chgData name="Teresa Walser" userId="845e6657-36dc-49ce-8780-3c72c6f0c675" providerId="ADAL" clId="{A57C3FA4-25BD-4B7B-927B-BA2517EB84DC}" dt="2023-03-14T13:13:02.667" v="1675" actId="12789"/>
        <pc:sldMkLst>
          <pc:docMk/>
          <pc:sldMk cId="2474828238" sldId="340"/>
        </pc:sldMkLst>
        <pc:spChg chg="mod">
          <ac:chgData name="Teresa Walser" userId="845e6657-36dc-49ce-8780-3c72c6f0c675" providerId="ADAL" clId="{A57C3FA4-25BD-4B7B-927B-BA2517EB84DC}" dt="2023-03-14T13:12:21.828" v="1671" actId="164"/>
          <ac:spMkLst>
            <pc:docMk/>
            <pc:sldMk cId="2474828238" sldId="340"/>
            <ac:spMk id="6" creationId="{1B73D3C1-BC52-1F10-2201-89BAD2E6AF6D}"/>
          </ac:spMkLst>
        </pc:spChg>
        <pc:spChg chg="mod">
          <ac:chgData name="Teresa Walser" userId="845e6657-36dc-49ce-8780-3c72c6f0c675" providerId="ADAL" clId="{A57C3FA4-25BD-4B7B-927B-BA2517EB84DC}" dt="2023-03-14T13:12:21.828" v="1671" actId="164"/>
          <ac:spMkLst>
            <pc:docMk/>
            <pc:sldMk cId="2474828238" sldId="340"/>
            <ac:spMk id="7" creationId="{B8A725BF-4B9A-96C7-01D4-B6C2D86DA69B}"/>
          </ac:spMkLst>
        </pc:spChg>
        <pc:spChg chg="mod">
          <ac:chgData name="Teresa Walser" userId="845e6657-36dc-49ce-8780-3c72c6f0c675" providerId="ADAL" clId="{A57C3FA4-25BD-4B7B-927B-BA2517EB84DC}" dt="2023-03-14T13:12:58.738" v="1674" actId="1076"/>
          <ac:spMkLst>
            <pc:docMk/>
            <pc:sldMk cId="2474828238" sldId="340"/>
            <ac:spMk id="8" creationId="{14C43FD4-92C5-E74B-2792-ABDF1BCE4770}"/>
          </ac:spMkLst>
        </pc:spChg>
        <pc:spChg chg="mod">
          <ac:chgData name="Teresa Walser" userId="845e6657-36dc-49ce-8780-3c72c6f0c675" providerId="ADAL" clId="{A57C3FA4-25BD-4B7B-927B-BA2517EB84DC}" dt="2023-03-14T13:12:58.738" v="1674" actId="1076"/>
          <ac:spMkLst>
            <pc:docMk/>
            <pc:sldMk cId="2474828238" sldId="340"/>
            <ac:spMk id="9" creationId="{E362E6B1-C8B0-CE9D-907E-3603133D08B5}"/>
          </ac:spMkLst>
        </pc:spChg>
        <pc:grpChg chg="add mod">
          <ac:chgData name="Teresa Walser" userId="845e6657-36dc-49ce-8780-3c72c6f0c675" providerId="ADAL" clId="{A57C3FA4-25BD-4B7B-927B-BA2517EB84DC}" dt="2023-03-14T13:13:02.667" v="1675" actId="12789"/>
          <ac:grpSpMkLst>
            <pc:docMk/>
            <pc:sldMk cId="2474828238" sldId="340"/>
            <ac:grpSpMk id="2" creationId="{E0A81E64-1D1C-61E2-BA51-70EE75059F37}"/>
          </ac:grpSpMkLst>
        </pc:grpChg>
      </pc:sldChg>
      <pc:sldChg chg="del">
        <pc:chgData name="Teresa Walser" userId="845e6657-36dc-49ce-8780-3c72c6f0c675" providerId="ADAL" clId="{A57C3FA4-25BD-4B7B-927B-BA2517EB84DC}" dt="2023-03-13T13:49:14.387" v="30" actId="47"/>
        <pc:sldMkLst>
          <pc:docMk/>
          <pc:sldMk cId="2124455293" sldId="341"/>
        </pc:sldMkLst>
      </pc:sldChg>
      <pc:sldChg chg="add del">
        <pc:chgData name="Teresa Walser" userId="845e6657-36dc-49ce-8780-3c72c6f0c675" providerId="ADAL" clId="{A57C3FA4-25BD-4B7B-927B-BA2517EB84DC}" dt="2023-03-15T14:10:50.126" v="1905" actId="47"/>
        <pc:sldMkLst>
          <pc:docMk/>
          <pc:sldMk cId="2139977228" sldId="341"/>
        </pc:sldMkLst>
      </pc:sldChg>
      <pc:sldChg chg="add del">
        <pc:chgData name="Teresa Walser" userId="845e6657-36dc-49ce-8780-3c72c6f0c675" providerId="ADAL" clId="{A57C3FA4-25BD-4B7B-927B-BA2517EB84DC}" dt="2023-03-13T13:49:34.606" v="38" actId="47"/>
        <pc:sldMkLst>
          <pc:docMk/>
          <pc:sldMk cId="444352683" sldId="342"/>
        </pc:sldMkLst>
      </pc:sldChg>
      <pc:sldChg chg="add del">
        <pc:chgData name="Teresa Walser" userId="845e6657-36dc-49ce-8780-3c72c6f0c675" providerId="ADAL" clId="{A57C3FA4-25BD-4B7B-927B-BA2517EB84DC}" dt="2023-03-14T13:13:34.483" v="1683" actId="47"/>
        <pc:sldMkLst>
          <pc:docMk/>
          <pc:sldMk cId="1412772335" sldId="342"/>
        </pc:sldMkLst>
      </pc:sldChg>
      <pc:sldChg chg="add del">
        <pc:chgData name="Teresa Walser" userId="845e6657-36dc-49ce-8780-3c72c6f0c675" providerId="ADAL" clId="{A57C3FA4-25BD-4B7B-927B-BA2517EB84DC}" dt="2023-03-13T13:49:34.857" v="39" actId="47"/>
        <pc:sldMkLst>
          <pc:docMk/>
          <pc:sldMk cId="1395960054" sldId="343"/>
        </pc:sldMkLst>
      </pc:sldChg>
      <pc:sldChg chg="add del">
        <pc:chgData name="Teresa Walser" userId="845e6657-36dc-49ce-8780-3c72c6f0c675" providerId="ADAL" clId="{A57C3FA4-25BD-4B7B-927B-BA2517EB84DC}" dt="2023-03-13T13:49:35.031" v="40" actId="47"/>
        <pc:sldMkLst>
          <pc:docMk/>
          <pc:sldMk cId="65915527" sldId="344"/>
        </pc:sldMkLst>
      </pc:sldChg>
      <pc:sldChg chg="add del">
        <pc:chgData name="Teresa Walser" userId="845e6657-36dc-49ce-8780-3c72c6f0c675" providerId="ADAL" clId="{A57C3FA4-25BD-4B7B-927B-BA2517EB84DC}" dt="2023-03-13T13:49:35.180" v="41" actId="47"/>
        <pc:sldMkLst>
          <pc:docMk/>
          <pc:sldMk cId="3003546784" sldId="34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83E861-02CD-4BA1-9F96-6CAD2A207A23}"/>
              </a:ext>
            </a:extLst>
          </p:cNvPr>
          <p:cNvSpPr>
            <a:spLocks noGrp="1"/>
          </p:cNvSpPr>
          <p:nvPr>
            <p:ph type="hdr" sz="quarter"/>
          </p:nvPr>
        </p:nvSpPr>
        <p:spPr bwMode="gray">
          <a:xfrm>
            <a:off x="0" y="0"/>
            <a:ext cx="2971800" cy="458788"/>
          </a:xfrm>
          <a:prstGeom prst="rect">
            <a:avLst/>
          </a:prstGeom>
        </p:spPr>
        <p:txBody>
          <a:bodyPr vert="horz" lIns="91440" tIns="45720" rIns="91440" bIns="45720" rtlCol="0"/>
          <a:lstStyle>
            <a:lvl1pPr algn="l">
              <a:defRPr sz="1200"/>
            </a:lvl1pPr>
          </a:lstStyle>
          <a:p>
            <a:endParaRPr lang="en-US" sz="1000">
              <a:solidFill>
                <a:schemeClr val="tx2"/>
              </a:solidFill>
            </a:endParaRPr>
          </a:p>
        </p:txBody>
      </p:sp>
      <p:sp>
        <p:nvSpPr>
          <p:cNvPr id="3" name="Date Placeholder 2">
            <a:extLst>
              <a:ext uri="{FF2B5EF4-FFF2-40B4-BE49-F238E27FC236}">
                <a16:creationId xmlns:a16="http://schemas.microsoft.com/office/drawing/2014/main" id="{1566B794-DC3D-4325-8DC9-DB091B929305}"/>
              </a:ext>
            </a:extLst>
          </p:cNvPr>
          <p:cNvSpPr>
            <a:spLocks noGrp="1"/>
          </p:cNvSpPr>
          <p:nvPr>
            <p:ph type="dt" sz="quarter" idx="1"/>
          </p:nvPr>
        </p:nvSpPr>
        <p:spPr bwMode="gray">
          <a:xfrm>
            <a:off x="3884613" y="0"/>
            <a:ext cx="2971800" cy="458788"/>
          </a:xfrm>
          <a:prstGeom prst="rect">
            <a:avLst/>
          </a:prstGeom>
        </p:spPr>
        <p:txBody>
          <a:bodyPr vert="horz" lIns="91440" tIns="45720" rIns="91440" bIns="45720" rtlCol="0"/>
          <a:lstStyle>
            <a:lvl1pPr algn="r">
              <a:defRPr sz="1200"/>
            </a:lvl1pPr>
          </a:lstStyle>
          <a:p>
            <a:fld id="{83BC06BF-C2C7-460A-92E8-A7999537D676}" type="datetimeFigureOut">
              <a:rPr lang="en-US" sz="1000" smtClean="0">
                <a:solidFill>
                  <a:schemeClr val="tx2"/>
                </a:solidFill>
              </a:rPr>
              <a:t>3/15/2023</a:t>
            </a:fld>
            <a:endParaRPr lang="en-US" sz="1000">
              <a:solidFill>
                <a:schemeClr val="tx2"/>
              </a:solidFill>
            </a:endParaRPr>
          </a:p>
        </p:txBody>
      </p:sp>
      <p:sp>
        <p:nvSpPr>
          <p:cNvPr id="4" name="Footer Placeholder 3">
            <a:extLst>
              <a:ext uri="{FF2B5EF4-FFF2-40B4-BE49-F238E27FC236}">
                <a16:creationId xmlns:a16="http://schemas.microsoft.com/office/drawing/2014/main" id="{68ACFCB8-CF3D-49C0-A2BC-1EBF7CCE6524}"/>
              </a:ext>
            </a:extLst>
          </p:cNvPr>
          <p:cNvSpPr>
            <a:spLocks noGrp="1"/>
          </p:cNvSpPr>
          <p:nvPr>
            <p:ph type="ftr" sz="quarter" idx="2"/>
          </p:nvPr>
        </p:nvSpPr>
        <p:spPr bwMode="gray">
          <a:xfrm>
            <a:off x="0" y="8685213"/>
            <a:ext cx="2971800" cy="458787"/>
          </a:xfrm>
          <a:prstGeom prst="rect">
            <a:avLst/>
          </a:prstGeom>
        </p:spPr>
        <p:txBody>
          <a:bodyPr vert="horz" lIns="91440" tIns="45720" rIns="91440" bIns="45720" rtlCol="0" anchor="b"/>
          <a:lstStyle>
            <a:lvl1pPr algn="l">
              <a:defRPr sz="1200"/>
            </a:lvl1pPr>
          </a:lstStyle>
          <a:p>
            <a:endParaRPr lang="en-US" sz="1000">
              <a:solidFill>
                <a:schemeClr val="tx2"/>
              </a:solidFill>
            </a:endParaRPr>
          </a:p>
        </p:txBody>
      </p:sp>
      <p:sp>
        <p:nvSpPr>
          <p:cNvPr id="5" name="Slide Number Placeholder 4">
            <a:extLst>
              <a:ext uri="{FF2B5EF4-FFF2-40B4-BE49-F238E27FC236}">
                <a16:creationId xmlns:a16="http://schemas.microsoft.com/office/drawing/2014/main" id="{B5154429-D597-464B-A554-C0925ED921A7}"/>
              </a:ext>
            </a:extLst>
          </p:cNvPr>
          <p:cNvSpPr>
            <a:spLocks noGrp="1"/>
          </p:cNvSpPr>
          <p:nvPr>
            <p:ph type="sldNum" sz="quarter" idx="3"/>
          </p:nvPr>
        </p:nvSpPr>
        <p:spPr bwMode="gray">
          <a:xfrm>
            <a:off x="3884613" y="8685213"/>
            <a:ext cx="2971800" cy="458787"/>
          </a:xfrm>
          <a:prstGeom prst="rect">
            <a:avLst/>
          </a:prstGeom>
        </p:spPr>
        <p:txBody>
          <a:bodyPr vert="horz" lIns="91440" tIns="45720" rIns="91440" bIns="45720" rtlCol="0" anchor="b"/>
          <a:lstStyle>
            <a:lvl1pPr algn="r">
              <a:defRPr sz="1200"/>
            </a:lvl1pPr>
          </a:lstStyle>
          <a:p>
            <a:fld id="{275EAA8E-D742-4B15-8EC1-3BE2620670A6}" type="slidenum">
              <a:rPr lang="en-US" sz="1000" smtClean="0">
                <a:solidFill>
                  <a:schemeClr val="tx2"/>
                </a:solidFill>
              </a:rPr>
              <a:t>‹#›</a:t>
            </a:fld>
            <a:endParaRPr lang="en-US" sz="1000">
              <a:solidFill>
                <a:schemeClr val="tx2"/>
              </a:solidFill>
            </a:endParaRPr>
          </a:p>
        </p:txBody>
      </p:sp>
    </p:spTree>
    <p:extLst>
      <p:ext uri="{BB962C8B-B14F-4D97-AF65-F5344CB8AC3E}">
        <p14:creationId xmlns:p14="http://schemas.microsoft.com/office/powerpoint/2010/main" val="32836160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8788"/>
          </a:xfrm>
          <a:prstGeom prst="rect">
            <a:avLst/>
          </a:prstGeom>
        </p:spPr>
        <p:txBody>
          <a:bodyPr vert="horz" lIns="91440" tIns="45720" rIns="91440" bIns="45720" rtlCol="0"/>
          <a:lstStyle>
            <a:lvl1pPr algn="l">
              <a:defRPr sz="1000">
                <a:solidFill>
                  <a:schemeClr val="tx2"/>
                </a:solidFill>
              </a:defRPr>
            </a:lvl1pPr>
          </a:lstStyle>
          <a:p>
            <a:endParaRPr lang="en-US"/>
          </a:p>
        </p:txBody>
      </p:sp>
      <p:sp>
        <p:nvSpPr>
          <p:cNvPr id="3" name="Date Placeholder 2"/>
          <p:cNvSpPr>
            <a:spLocks noGrp="1"/>
          </p:cNvSpPr>
          <p:nvPr>
            <p:ph type="dt" idx="1"/>
          </p:nvPr>
        </p:nvSpPr>
        <p:spPr bwMode="gray">
          <a:xfrm>
            <a:off x="3884613" y="0"/>
            <a:ext cx="2971800" cy="458788"/>
          </a:xfrm>
          <a:prstGeom prst="rect">
            <a:avLst/>
          </a:prstGeom>
        </p:spPr>
        <p:txBody>
          <a:bodyPr vert="horz" lIns="91440" tIns="45720" rIns="91440" bIns="45720" rtlCol="0"/>
          <a:lstStyle>
            <a:lvl1pPr algn="r">
              <a:defRPr sz="1000">
                <a:solidFill>
                  <a:schemeClr val="tx2"/>
                </a:solidFill>
              </a:defRPr>
            </a:lvl1pPr>
          </a:lstStyle>
          <a:p>
            <a:fld id="{BA59266D-4678-4875-94E9-6CFF204ECF22}" type="datetimeFigureOut">
              <a:rPr lang="en-US" smtClean="0"/>
              <a:t>3/15/2023</a:t>
            </a:fld>
            <a:endParaRPr lang="en-US"/>
          </a:p>
        </p:txBody>
      </p:sp>
      <p:sp>
        <p:nvSpPr>
          <p:cNvPr id="4" name="Slide Image Placeholder 3"/>
          <p:cNvSpPr>
            <a:spLocks noGrp="1" noRot="1" noChangeAspect="1"/>
          </p:cNvSpPr>
          <p:nvPr>
            <p:ph type="sldImg" idx="2"/>
          </p:nvPr>
        </p:nvSpPr>
        <p:spPr bwMode="gray">
          <a:xfrm>
            <a:off x="685800" y="1143000"/>
            <a:ext cx="5486400" cy="3086100"/>
          </a:xfrm>
          <a:prstGeom prst="rect">
            <a:avLst/>
          </a:prstGeom>
          <a:noFill/>
          <a:ln w="12700">
            <a:solidFill>
              <a:schemeClr val="tx2"/>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bwMode="gray">
          <a:xfrm>
            <a:off x="0" y="8685213"/>
            <a:ext cx="2971800" cy="458787"/>
          </a:xfrm>
          <a:prstGeom prst="rect">
            <a:avLst/>
          </a:prstGeom>
        </p:spPr>
        <p:txBody>
          <a:bodyPr vert="horz" lIns="91440" tIns="45720" rIns="91440" bIns="45720" rtlCol="0" anchor="b"/>
          <a:lstStyle>
            <a:lvl1pPr algn="l">
              <a:defRPr sz="1000">
                <a:solidFill>
                  <a:schemeClr val="tx2"/>
                </a:solidFill>
              </a:defRPr>
            </a:lvl1pPr>
          </a:lstStyle>
          <a:p>
            <a:endParaRPr lang="en-US"/>
          </a:p>
        </p:txBody>
      </p:sp>
      <p:sp>
        <p:nvSpPr>
          <p:cNvPr id="7" name="Slide Number Placeholder 6"/>
          <p:cNvSpPr>
            <a:spLocks noGrp="1"/>
          </p:cNvSpPr>
          <p:nvPr>
            <p:ph type="sldNum" sz="quarter" idx="5"/>
          </p:nvPr>
        </p:nvSpPr>
        <p:spPr bwMode="gray">
          <a:xfrm>
            <a:off x="3884613" y="8685213"/>
            <a:ext cx="2971800" cy="458787"/>
          </a:xfrm>
          <a:prstGeom prst="rect">
            <a:avLst/>
          </a:prstGeom>
        </p:spPr>
        <p:txBody>
          <a:bodyPr vert="horz" lIns="91440" tIns="45720" rIns="91440" bIns="45720" rtlCol="0" anchor="b"/>
          <a:lstStyle>
            <a:lvl1pPr algn="r">
              <a:defRPr sz="1000">
                <a:solidFill>
                  <a:schemeClr val="tx2"/>
                </a:solidFill>
              </a:defRPr>
            </a:lvl1pPr>
          </a:lstStyle>
          <a:p>
            <a:fld id="{CD78E246-74D0-4A8E-8B33-CCB6F9F4D2EF}" type="slidenum">
              <a:rPr lang="en-US" smtClean="0"/>
              <a:pPr/>
              <a:t>‹#›</a:t>
            </a:fld>
            <a:endParaRPr lang="en-US"/>
          </a:p>
        </p:txBody>
      </p:sp>
    </p:spTree>
    <p:extLst>
      <p:ext uri="{BB962C8B-B14F-4D97-AF65-F5344CB8AC3E}">
        <p14:creationId xmlns:p14="http://schemas.microsoft.com/office/powerpoint/2010/main" val="7855154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lnSpc>
        <a:spcPct val="110000"/>
      </a:lnSpc>
      <a:defRPr sz="1200" kern="1200">
        <a:solidFill>
          <a:schemeClr val="tx1"/>
        </a:solidFill>
        <a:latin typeface="+mn-lt"/>
        <a:ea typeface="+mn-ea"/>
        <a:cs typeface="+mn-cs"/>
      </a:defRPr>
    </a:lvl1pPr>
    <a:lvl2pPr marL="180000" indent="-180000" algn="l" defTabSz="914400" rtl="0" eaLnBrk="1" latinLnBrk="0" hangingPunct="1">
      <a:lnSpc>
        <a:spcPct val="110000"/>
      </a:lnSpc>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lnSpc>
        <a:spcPct val="110000"/>
      </a:lnSpc>
      <a:buClr>
        <a:schemeClr val="tx1"/>
      </a:buClr>
      <a:buFont typeface="Arial" panose="020B0604020202020204" pitchFamily="34" charset="0"/>
      <a:buChar char="‒"/>
      <a:defRPr sz="1200" kern="1200">
        <a:solidFill>
          <a:schemeClr val="tx1"/>
        </a:solidFill>
        <a:latin typeface="+mn-lt"/>
        <a:ea typeface="+mn-ea"/>
        <a:cs typeface="+mn-cs"/>
      </a:defRPr>
    </a:lvl3pPr>
    <a:lvl4pPr marL="360000" indent="-180000" algn="l" defTabSz="914400" rtl="0" eaLnBrk="1" latinLnBrk="0" hangingPunct="1">
      <a:lnSpc>
        <a:spcPct val="110000"/>
      </a:lnSpc>
      <a:buClr>
        <a:schemeClr val="tx1"/>
      </a:buClr>
      <a:buFont typeface="Arial" panose="020B0604020202020204" pitchFamily="34" charset="0"/>
      <a:buChar char="‒"/>
      <a:defRPr sz="1200" kern="1200">
        <a:solidFill>
          <a:schemeClr val="tx1"/>
        </a:solidFill>
        <a:latin typeface="+mn-lt"/>
        <a:ea typeface="+mn-ea"/>
        <a:cs typeface="+mn-cs"/>
      </a:defRPr>
    </a:lvl4pPr>
    <a:lvl5pPr marL="360000" indent="-180000" algn="l" defTabSz="914400" rtl="0" eaLnBrk="1" latinLnBrk="0" hangingPunct="1">
      <a:lnSpc>
        <a:spcPct val="110000"/>
      </a:lnSpc>
      <a:buClr>
        <a:schemeClr val="tx1"/>
      </a:buClr>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307" indent="-163307">
              <a:buFontTx/>
              <a:buChar char="•"/>
            </a:pPr>
            <a:r>
              <a:rPr lang="en-US" dirty="0">
                <a:latin typeface="Arial" pitchFamily="34" charset="0"/>
              </a:rPr>
              <a:t>With our comprehensive services and network, we help companies grow their businesses in new and existing markets</a:t>
            </a:r>
          </a:p>
          <a:p>
            <a:pPr marL="163195" indent="-163195">
              <a:buFontTx/>
              <a:buChar char="•"/>
            </a:pPr>
            <a:r>
              <a:rPr lang="en-US" dirty="0">
                <a:latin typeface="Arial"/>
                <a:cs typeface="Arial"/>
              </a:rPr>
              <a:t>We can provide business partners with the knowledge, advice, relationships, and on-the-ground logistics to reach their individual growth goals</a:t>
            </a:r>
          </a:p>
          <a:p>
            <a:pPr marL="163195" indent="-163195">
              <a:buFontTx/>
              <a:buChar char="•"/>
            </a:pPr>
            <a:r>
              <a:rPr lang="en-US" dirty="0">
                <a:latin typeface="Arial"/>
                <a:cs typeface="Arial"/>
              </a:rPr>
              <a:t>With our help, business partners can expand their access to knowledge, their sourcing base, their revenue opportunities, and their market shares</a:t>
            </a:r>
          </a:p>
          <a:p>
            <a:pPr marL="163307" indent="-163307">
              <a:buFontTx/>
              <a:buChar char="•"/>
            </a:pPr>
            <a:r>
              <a:rPr lang="en-US" dirty="0">
                <a:latin typeface="Arial" pitchFamily="34" charset="0"/>
              </a:rPr>
              <a:t>Providing business partners with a comprehensive package of services to reach their individual goals is what we call Market Expansion Services</a:t>
            </a:r>
          </a:p>
        </p:txBody>
      </p:sp>
      <p:sp>
        <p:nvSpPr>
          <p:cNvPr id="4" name="Slide Number Placeholder 3"/>
          <p:cNvSpPr>
            <a:spLocks noGrp="1"/>
          </p:cNvSpPr>
          <p:nvPr>
            <p:ph type="sldNum" sz="quarter" idx="5"/>
          </p:nvPr>
        </p:nvSpPr>
        <p:spPr/>
        <p:txBody>
          <a:bodyPr/>
          <a:lstStyle/>
          <a:p>
            <a:fld id="{CD78E246-74D0-4A8E-8B33-CCB6F9F4D2EF}" type="slidenum">
              <a:rPr lang="en-US" smtClean="0"/>
              <a:pPr/>
              <a:t>2</a:t>
            </a:fld>
            <a:endParaRPr lang="en-US"/>
          </a:p>
        </p:txBody>
      </p:sp>
    </p:spTree>
    <p:extLst>
      <p:ext uri="{BB962C8B-B14F-4D97-AF65-F5344CB8AC3E}">
        <p14:creationId xmlns:p14="http://schemas.microsoft.com/office/powerpoint/2010/main" val="2723661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90" marR="0" lvl="0" indent="-17149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de-CH" dirty="0"/>
              <a:t>With nearly 160 years of experience, w</a:t>
            </a:r>
            <a:r>
              <a:rPr lang="en-US" dirty="0"/>
              <a:t>e are the clear market leader in our industry covering Asia Pacific, as well as selected markets in Europe and North America</a:t>
            </a:r>
          </a:p>
          <a:p>
            <a:pPr marL="171490" marR="0" lvl="0" indent="-17149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dirty="0"/>
              <a:t>In 2022, we generated net sales of 11.3 billion Swiss Francs</a:t>
            </a:r>
          </a:p>
          <a:p>
            <a:pPr marL="171490" indent="-171490">
              <a:buFont typeface="Arial" panose="020B0604020202020204" pitchFamily="34" charset="0"/>
              <a:buChar char="•"/>
            </a:pPr>
            <a:r>
              <a:rPr lang="en-US" dirty="0"/>
              <a:t>Our extensive capillary distribution system serves customers across Asia Pacific, Europe, and North America based on exclusive distribution contracts with 2,200 clients and 2,100 suppliers globally</a:t>
            </a:r>
          </a:p>
          <a:p>
            <a:pPr marL="171490" indent="-171490">
              <a:buFont typeface="Arial" panose="020B0604020202020204" pitchFamily="34" charset="0"/>
              <a:buChar char="•"/>
            </a:pPr>
            <a:r>
              <a:rPr lang="en-US" dirty="0"/>
              <a:t>On average, clients work with us in four markets and for more than ten years</a:t>
            </a:r>
          </a:p>
          <a:p>
            <a:pPr marL="171490" indent="-171490">
              <a:buFont typeface="Arial" panose="020B0604020202020204" pitchFamily="34" charset="0"/>
              <a:buChar char="•"/>
            </a:pPr>
            <a:r>
              <a:rPr lang="en-US" dirty="0"/>
              <a:t>With 32,600 specialists on the ground in the regions, we manage products and market information flows across four continents, supported by a standardized IT platform which processes 21.8 million transactions a year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D78E246-74D0-4A8E-8B33-CCB6F9F4D2EF}" type="slidenum">
              <a:rPr lang="en-US" smtClean="0"/>
              <a:pPr/>
              <a:t>3</a:t>
            </a:fld>
            <a:endParaRPr lang="en-US"/>
          </a:p>
        </p:txBody>
      </p:sp>
    </p:spTree>
    <p:extLst>
      <p:ext uri="{BB962C8B-B14F-4D97-AF65-F5344CB8AC3E}">
        <p14:creationId xmlns:p14="http://schemas.microsoft.com/office/powerpoint/2010/main" val="2616095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7801" indent="-167801">
              <a:buFontTx/>
              <a:buChar char="•"/>
            </a:pPr>
            <a:r>
              <a:rPr lang="en-US" dirty="0">
                <a:latin typeface="Arial" pitchFamily="34" charset="0"/>
              </a:rPr>
              <a:t>With our services, we link business partners and add value to them</a:t>
            </a:r>
          </a:p>
          <a:p>
            <a:pPr marL="167640" indent="-167640">
              <a:buFontTx/>
              <a:buChar char="•"/>
            </a:pPr>
            <a:r>
              <a:rPr lang="en-US" dirty="0">
                <a:latin typeface="Arial"/>
                <a:cs typeface="Arial"/>
              </a:rPr>
              <a:t>On the one hand, we work with manufacturers who produce </a:t>
            </a:r>
            <a:r>
              <a:rPr lang="en-US" dirty="0"/>
              <a:t>fast moving consumer goods, luxury and lifestyle products; pharmaceuticals, consumer health products and medical devices; specialty chemicals and ingredients; and advanced machinery or technical equipment</a:t>
            </a:r>
            <a:r>
              <a:rPr lang="en-US" dirty="0">
                <a:latin typeface="Arial"/>
                <a:cs typeface="Arial"/>
              </a:rPr>
              <a:t>. We support these clients in all the steps necessary to bring their products to their end-customers. We support our clients marketing, selling and distributing products, providing after-sales services, and market insight in new and existing markets</a:t>
            </a:r>
          </a:p>
          <a:p>
            <a:pPr marL="167640" indent="-167640">
              <a:buFontTx/>
              <a:buChar char="•"/>
            </a:pPr>
            <a:r>
              <a:rPr lang="en-US" dirty="0">
                <a:latin typeface="Arial"/>
                <a:cs typeface="Arial"/>
              </a:rPr>
              <a:t>On the other hand, we have a second type of business partner. This can be either another </a:t>
            </a:r>
            <a:r>
              <a:rPr lang="en-US" dirty="0"/>
              <a:t>manufacturer to whom we provide technical equipment or raw materials, which are processed or used in their own production; retailers such as supermarkets, department stores, mom-and-pop stores, luxury and apparel boutiques; or doctors, hospitals, and pharmacists who resell the products we provide to end consumers</a:t>
            </a:r>
            <a:r>
              <a:rPr lang="en-US" dirty="0">
                <a:latin typeface="Arial"/>
                <a:cs typeface="Arial"/>
              </a:rPr>
              <a:t>. We support both customers getting the best raw materials, products, and brands at the best prices and we provide them with knowledge and market insight</a:t>
            </a:r>
          </a:p>
          <a:p>
            <a:endParaRPr lang="en-US" dirty="0"/>
          </a:p>
          <a:p>
            <a:endParaRPr lang="en-US" dirty="0"/>
          </a:p>
        </p:txBody>
      </p:sp>
      <p:sp>
        <p:nvSpPr>
          <p:cNvPr id="4" name="Slide Number Placeholder 3"/>
          <p:cNvSpPr>
            <a:spLocks noGrp="1"/>
          </p:cNvSpPr>
          <p:nvPr>
            <p:ph type="sldNum" sz="quarter" idx="5"/>
          </p:nvPr>
        </p:nvSpPr>
        <p:spPr/>
        <p:txBody>
          <a:bodyPr/>
          <a:lstStyle/>
          <a:p>
            <a:fld id="{CD78E246-74D0-4A8E-8B33-CCB6F9F4D2EF}" type="slidenum">
              <a:rPr lang="en-US" smtClean="0"/>
              <a:pPr/>
              <a:t>4</a:t>
            </a:fld>
            <a:endParaRPr lang="en-US"/>
          </a:p>
        </p:txBody>
      </p:sp>
    </p:spTree>
    <p:extLst>
      <p:ext uri="{BB962C8B-B14F-4D97-AF65-F5344CB8AC3E}">
        <p14:creationId xmlns:p14="http://schemas.microsoft.com/office/powerpoint/2010/main" val="2377186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7801" indent="-167801">
              <a:buFontTx/>
              <a:buChar char="•"/>
            </a:pPr>
            <a:r>
              <a:rPr lang="en-US" dirty="0">
                <a:latin typeface="Arial" pitchFamily="34" charset="0"/>
              </a:rPr>
              <a:t>Our strategy for growth is enabled through a corporate structure that is designed to provide deep specialization</a:t>
            </a:r>
          </a:p>
          <a:p>
            <a:pPr marL="167640" indent="-167640">
              <a:buFontTx/>
              <a:buChar char="•"/>
            </a:pPr>
            <a:r>
              <a:rPr lang="en-US">
                <a:latin typeface="Arial"/>
                <a:cs typeface="Arial"/>
              </a:rPr>
              <a:t>We are organized into four highly specialized Business Units, with a flexible and efficient operation. As you see, the Business Units are called Consumer Goods, Healthcare, Performance Materials, and Technology</a:t>
            </a:r>
          </a:p>
          <a:p>
            <a:pPr marL="167640" indent="-167640">
              <a:buFontTx/>
              <a:buChar char="•"/>
            </a:pPr>
            <a:r>
              <a:rPr lang="en-US">
                <a:latin typeface="Arial"/>
                <a:cs typeface="Arial"/>
              </a:rPr>
              <a:t>This Business Unit structure produces in-depth expertise, skill, and industry specific know-how</a:t>
            </a:r>
          </a:p>
          <a:p>
            <a:pPr marL="167801" indent="-167801">
              <a:buFontTx/>
              <a:buChar char="•"/>
            </a:pPr>
            <a:r>
              <a:rPr lang="en-US" dirty="0">
                <a:latin typeface="Arial" pitchFamily="34" charset="0"/>
              </a:rPr>
              <a:t>This is how we can ensure that business partners always talk to experts in their particular field. As our Business Units operate close to the markets and in collaboration with local partners, we always strive to develop the best ideas and strategies for the given environment and situation in which our clients aim to grow their business</a:t>
            </a:r>
          </a:p>
          <a:p>
            <a:endParaRPr lang="en-US" dirty="0"/>
          </a:p>
          <a:p>
            <a:endParaRPr lang="en-US" dirty="0"/>
          </a:p>
        </p:txBody>
      </p:sp>
      <p:sp>
        <p:nvSpPr>
          <p:cNvPr id="4" name="Slide Number Placeholder 3"/>
          <p:cNvSpPr>
            <a:spLocks noGrp="1"/>
          </p:cNvSpPr>
          <p:nvPr>
            <p:ph type="sldNum" sz="quarter" idx="5"/>
          </p:nvPr>
        </p:nvSpPr>
        <p:spPr/>
        <p:txBody>
          <a:bodyPr/>
          <a:lstStyle/>
          <a:p>
            <a:fld id="{CD78E246-74D0-4A8E-8B33-CCB6F9F4D2EF}" type="slidenum">
              <a:rPr lang="en-US" smtClean="0"/>
              <a:pPr/>
              <a:t>5</a:t>
            </a:fld>
            <a:endParaRPr lang="en-US"/>
          </a:p>
        </p:txBody>
      </p:sp>
    </p:spTree>
    <p:extLst>
      <p:ext uri="{BB962C8B-B14F-4D97-AF65-F5344CB8AC3E}">
        <p14:creationId xmlns:p14="http://schemas.microsoft.com/office/powerpoint/2010/main" val="877319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2EEC271-9F5C-FF43-8855-28849487B506}"/>
              </a:ext>
            </a:extLst>
          </p:cNvPr>
          <p:cNvSpPr/>
          <p:nvPr userDrawn="1"/>
        </p:nvSpPr>
        <p:spPr bwMode="gray">
          <a:xfrm>
            <a:off x="4718872" y="-135"/>
            <a:ext cx="7473127" cy="6858069"/>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t" anchorCtr="0"/>
          <a:lstStyle/>
          <a:p>
            <a:pPr algn="l">
              <a:lnSpc>
                <a:spcPct val="120000"/>
              </a:lnSpc>
            </a:pPr>
            <a:endParaRPr lang="de-DE" sz="1600"/>
          </a:p>
        </p:txBody>
      </p:sp>
      <p:sp>
        <p:nvSpPr>
          <p:cNvPr id="10" name="TextBox 3">
            <a:extLst>
              <a:ext uri="{FF2B5EF4-FFF2-40B4-BE49-F238E27FC236}">
                <a16:creationId xmlns:a16="http://schemas.microsoft.com/office/drawing/2014/main" id="{DEA84D12-9A33-3C4A-9A17-CCB8F530BDDC}"/>
              </a:ext>
            </a:extLst>
          </p:cNvPr>
          <p:cNvSpPr txBox="1"/>
          <p:nvPr userDrawn="1"/>
        </p:nvSpPr>
        <p:spPr bwMode="gray">
          <a:xfrm>
            <a:off x="1" y="1"/>
            <a:ext cx="364586" cy="6858000"/>
          </a:xfrm>
          <a:prstGeom prst="rect">
            <a:avLst/>
          </a:prstGeom>
          <a:solidFill>
            <a:srgbClr val="00B4D8"/>
          </a:solidFill>
        </p:spPr>
        <p:txBody>
          <a:bodyPr wrap="square" lIns="0" tIns="0" rIns="0" bIns="0" rtlCol="0" anchor="ctr">
            <a:noAutofit/>
          </a:bodyPr>
          <a:lstStyle/>
          <a:p>
            <a:pPr algn="ctr"/>
            <a:endParaRPr lang="en-US" sz="800">
              <a:solidFill>
                <a:schemeClr val="bg1"/>
              </a:solidFill>
            </a:endParaRPr>
          </a:p>
        </p:txBody>
      </p:sp>
      <p:sp>
        <p:nvSpPr>
          <p:cNvPr id="11" name="Rechteck 11">
            <a:extLst>
              <a:ext uri="{FF2B5EF4-FFF2-40B4-BE49-F238E27FC236}">
                <a16:creationId xmlns:a16="http://schemas.microsoft.com/office/drawing/2014/main" id="{787E8961-0EF2-B148-A138-0367A7AE7B07}"/>
              </a:ext>
            </a:extLst>
          </p:cNvPr>
          <p:cNvSpPr/>
          <p:nvPr userDrawn="1"/>
        </p:nvSpPr>
        <p:spPr bwMode="gray">
          <a:xfrm>
            <a:off x="364587" y="-135"/>
            <a:ext cx="4354285" cy="6858069"/>
          </a:xfrm>
          <a:prstGeom prst="rect">
            <a:avLst/>
          </a:prstGeom>
          <a:solidFill>
            <a:srgbClr val="EF233C"/>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t" anchorCtr="0"/>
          <a:lstStyle/>
          <a:p>
            <a:pPr algn="l">
              <a:lnSpc>
                <a:spcPct val="120000"/>
              </a:lnSpc>
            </a:pPr>
            <a:endParaRPr lang="de-DE" sz="1600"/>
          </a:p>
        </p:txBody>
      </p:sp>
      <p:sp>
        <p:nvSpPr>
          <p:cNvPr id="12" name="Title 1">
            <a:extLst>
              <a:ext uri="{FF2B5EF4-FFF2-40B4-BE49-F238E27FC236}">
                <a16:creationId xmlns:a16="http://schemas.microsoft.com/office/drawing/2014/main" id="{709F1826-8E47-4E47-9067-10AEBF150D74}"/>
              </a:ext>
            </a:extLst>
          </p:cNvPr>
          <p:cNvSpPr>
            <a:spLocks noGrp="1"/>
          </p:cNvSpPr>
          <p:nvPr>
            <p:ph type="ctrTitle"/>
          </p:nvPr>
        </p:nvSpPr>
        <p:spPr bwMode="gray">
          <a:xfrm>
            <a:off x="5380522" y="1032545"/>
            <a:ext cx="6441592" cy="1783680"/>
          </a:xfrm>
        </p:spPr>
        <p:txBody>
          <a:bodyPr anchor="b" anchorCtr="0"/>
          <a:lstStyle>
            <a:lvl1pPr algn="l">
              <a:lnSpc>
                <a:spcPct val="100000"/>
              </a:lnSpc>
              <a:defRPr sz="3500">
                <a:solidFill>
                  <a:schemeClr val="bg1"/>
                </a:solidFill>
              </a:defRPr>
            </a:lvl1pPr>
          </a:lstStyle>
          <a:p>
            <a:r>
              <a:rPr lang="en-US"/>
              <a:t>Click to edit Master title style</a:t>
            </a:r>
          </a:p>
        </p:txBody>
      </p:sp>
      <p:sp>
        <p:nvSpPr>
          <p:cNvPr id="13" name="Subtitle 2">
            <a:extLst>
              <a:ext uri="{FF2B5EF4-FFF2-40B4-BE49-F238E27FC236}">
                <a16:creationId xmlns:a16="http://schemas.microsoft.com/office/drawing/2014/main" id="{7039C98C-EF78-3345-B78B-B9CB3753718D}"/>
              </a:ext>
            </a:extLst>
          </p:cNvPr>
          <p:cNvSpPr>
            <a:spLocks noGrp="1"/>
          </p:cNvSpPr>
          <p:nvPr>
            <p:ph type="subTitle" idx="1" hasCustomPrompt="1"/>
          </p:nvPr>
        </p:nvSpPr>
        <p:spPr bwMode="gray">
          <a:xfrm>
            <a:off x="5380523" y="3524635"/>
            <a:ext cx="6441592" cy="586800"/>
          </a:xfrm>
        </p:spPr>
        <p:txBody>
          <a:bodyPr lIns="14400"/>
          <a:lstStyle>
            <a:lvl1pPr marL="0" indent="0" algn="l">
              <a:buNone/>
              <a:defRPr sz="1600" b="0">
                <a:solidFill>
                  <a:schemeClr val="bg1"/>
                </a:solidFill>
              </a:defRPr>
            </a:lvl1pPr>
            <a:lvl2pPr marL="0" indent="0" algn="l">
              <a:buNone/>
              <a:defRPr sz="1700" b="1"/>
            </a:lvl2pPr>
            <a:lvl3pPr marL="0" indent="0" algn="l">
              <a:buNone/>
              <a:defRPr sz="1700" b="1">
                <a:solidFill>
                  <a:schemeClr val="tx1"/>
                </a:solidFill>
              </a:defRPr>
            </a:lvl3pPr>
            <a:lvl4pPr marL="0" indent="0" algn="l">
              <a:buNone/>
              <a:defRPr sz="1700" b="1">
                <a:solidFill>
                  <a:schemeClr val="tx1"/>
                </a:solidFill>
              </a:defRPr>
            </a:lvl4pPr>
            <a:lvl5pPr marL="0" indent="0" algn="l">
              <a:buNone/>
              <a:defRPr sz="1700" b="1">
                <a:solidFill>
                  <a:schemeClr val="tx1"/>
                </a:solidFill>
              </a:defRPr>
            </a:lvl5pPr>
            <a:lvl6pPr marL="0" indent="0" algn="l">
              <a:buNone/>
              <a:defRPr sz="1700" b="1">
                <a:solidFill>
                  <a:schemeClr val="tx1"/>
                </a:solidFill>
              </a:defRPr>
            </a:lvl6pPr>
            <a:lvl7pPr marL="0" indent="0" algn="l">
              <a:buNone/>
              <a:defRPr sz="1700" b="1"/>
            </a:lvl7pPr>
            <a:lvl8pPr marL="0" indent="0" algn="l">
              <a:buNone/>
              <a:defRPr sz="1700" b="1">
                <a:solidFill>
                  <a:schemeClr val="tx1"/>
                </a:solidFill>
              </a:defRPr>
            </a:lvl8pPr>
            <a:lvl9pPr marL="0" indent="0" algn="l">
              <a:buNone/>
              <a:defRPr sz="1700" b="1">
                <a:solidFill>
                  <a:schemeClr val="tx1"/>
                </a:solidFill>
              </a:defRPr>
            </a:lvl9pPr>
          </a:lstStyle>
          <a:p>
            <a:r>
              <a:rPr lang="en-US"/>
              <a:t>For client name, title, company</a:t>
            </a:r>
            <a:br>
              <a:rPr lang="en-US"/>
            </a:br>
            <a:r>
              <a:rPr lang="en-US"/>
              <a:t>By presenter’s name, title</a:t>
            </a:r>
          </a:p>
        </p:txBody>
      </p:sp>
      <p:sp>
        <p:nvSpPr>
          <p:cNvPr id="14" name="Text Placeholder 7">
            <a:extLst>
              <a:ext uri="{FF2B5EF4-FFF2-40B4-BE49-F238E27FC236}">
                <a16:creationId xmlns:a16="http://schemas.microsoft.com/office/drawing/2014/main" id="{B05F67F9-13A6-3C42-B274-6F3819663830}"/>
              </a:ext>
            </a:extLst>
          </p:cNvPr>
          <p:cNvSpPr>
            <a:spLocks noGrp="1"/>
          </p:cNvSpPr>
          <p:nvPr>
            <p:ph type="body" sz="quarter" idx="13" hasCustomPrompt="1"/>
          </p:nvPr>
        </p:nvSpPr>
        <p:spPr bwMode="gray">
          <a:xfrm>
            <a:off x="5380329" y="4322354"/>
            <a:ext cx="6441045" cy="543600"/>
          </a:xfrm>
        </p:spPr>
        <p:txBody>
          <a:bodyPr lIns="14400"/>
          <a:lstStyle>
            <a:lvl1pPr marL="0" indent="0">
              <a:lnSpc>
                <a:spcPct val="100000"/>
              </a:lnSpc>
              <a:buFont typeface="Arial" panose="020B0604020202020204" pitchFamily="34" charset="0"/>
              <a:buNone/>
              <a:defRPr sz="1600">
                <a:solidFill>
                  <a:schemeClr val="bg1"/>
                </a:solidFill>
              </a:defRPr>
            </a:lvl1pPr>
            <a:lvl2pPr marL="0" indent="0">
              <a:lnSpc>
                <a:spcPct val="100000"/>
              </a:lnSpc>
              <a:buNone/>
              <a:defRPr sz="1700"/>
            </a:lvl2pPr>
            <a:lvl3pPr marL="0" indent="0">
              <a:lnSpc>
                <a:spcPct val="100000"/>
              </a:lnSpc>
              <a:buNone/>
              <a:defRPr sz="1700"/>
            </a:lvl3pPr>
            <a:lvl4pPr marL="0" indent="0">
              <a:lnSpc>
                <a:spcPct val="100000"/>
              </a:lnSpc>
              <a:buNone/>
              <a:defRPr sz="1700"/>
            </a:lvl4pPr>
            <a:lvl5pPr marL="0" indent="0">
              <a:lnSpc>
                <a:spcPct val="100000"/>
              </a:lnSpc>
              <a:buNone/>
              <a:defRPr sz="1700"/>
            </a:lvl5pPr>
            <a:lvl6pPr marL="0" indent="0">
              <a:lnSpc>
                <a:spcPct val="100000"/>
              </a:lnSpc>
              <a:buNone/>
              <a:defRPr sz="1700"/>
            </a:lvl6pPr>
            <a:lvl7pPr marL="0" indent="0">
              <a:lnSpc>
                <a:spcPct val="100000"/>
              </a:lnSpc>
              <a:buNone/>
              <a:defRPr sz="1700"/>
            </a:lvl7pPr>
            <a:lvl8pPr marL="0" indent="0">
              <a:lnSpc>
                <a:spcPct val="100000"/>
              </a:lnSpc>
              <a:buNone/>
              <a:defRPr sz="1700"/>
            </a:lvl8pPr>
            <a:lvl9pPr marL="0" indent="0">
              <a:lnSpc>
                <a:spcPct val="100000"/>
              </a:lnSpc>
              <a:buNone/>
              <a:defRPr sz="1700"/>
            </a:lvl9pPr>
          </a:lstStyle>
          <a:p>
            <a:pPr lvl="0"/>
            <a:r>
              <a:rPr lang="en-US"/>
              <a:t>Place, Date</a:t>
            </a:r>
          </a:p>
        </p:txBody>
      </p:sp>
      <p:sp>
        <p:nvSpPr>
          <p:cNvPr id="15" name="Untertitel 3">
            <a:extLst>
              <a:ext uri="{FF2B5EF4-FFF2-40B4-BE49-F238E27FC236}">
                <a16:creationId xmlns:a16="http://schemas.microsoft.com/office/drawing/2014/main" id="{8ECD9D78-3D3A-534F-AC44-9204F40EF8F4}"/>
              </a:ext>
            </a:extLst>
          </p:cNvPr>
          <p:cNvSpPr txBox="1">
            <a:spLocks/>
          </p:cNvSpPr>
          <p:nvPr userDrawn="1"/>
        </p:nvSpPr>
        <p:spPr bwMode="gray">
          <a:xfrm>
            <a:off x="5408154" y="6315162"/>
            <a:ext cx="3310402" cy="238936"/>
          </a:xfrm>
          <a:prstGeom prst="rect">
            <a:avLst/>
          </a:prstGeom>
        </p:spPr>
        <p:txBody>
          <a:bodyPr vert="horz" wrap="square" lIns="0" tIns="0" rIns="0" bIns="0" rtlCol="0" anchor="t" anchorCtr="0">
            <a:noAutofit/>
          </a:bodyPr>
          <a:lstStyle>
            <a:lvl1pPr marL="0" indent="0" algn="l" defTabSz="914400" rtl="0" eaLnBrk="1" latinLnBrk="0" hangingPunct="1">
              <a:lnSpc>
                <a:spcPct val="120000"/>
              </a:lnSpc>
              <a:spcBef>
                <a:spcPts val="0"/>
              </a:spcBef>
              <a:buFont typeface="Arial" panose="020B0604020202020204" pitchFamily="34" charset="0"/>
              <a:buNone/>
              <a:defRPr sz="1700" b="1" kern="1200">
                <a:solidFill>
                  <a:schemeClr val="bg1"/>
                </a:solidFill>
                <a:latin typeface="+mn-lt"/>
                <a:ea typeface="+mn-ea"/>
                <a:cs typeface="+mn-cs"/>
              </a:defRPr>
            </a:lvl1pPr>
            <a:lvl2pPr marL="457200" indent="0" algn="ctr" defTabSz="914400" rtl="0" eaLnBrk="1" latinLnBrk="0" hangingPunct="1">
              <a:lnSpc>
                <a:spcPct val="120000"/>
              </a:lnSpc>
              <a:spcBef>
                <a:spcPts val="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9pPr>
          </a:lstStyle>
          <a:p>
            <a:r>
              <a:rPr lang="en-US" sz="1300" b="0" dirty="0"/>
              <a:t>Delivering Growth – in Asia and Beyond. </a:t>
            </a:r>
            <a:endParaRPr lang="de-DE" sz="1300" b="0" dirty="0"/>
          </a:p>
        </p:txBody>
      </p:sp>
      <p:pic>
        <p:nvPicPr>
          <p:cNvPr id="16" name="Grafik 13">
            <a:extLst>
              <a:ext uri="{FF2B5EF4-FFF2-40B4-BE49-F238E27FC236}">
                <a16:creationId xmlns:a16="http://schemas.microsoft.com/office/drawing/2014/main" id="{8B52E940-5164-734C-B94B-8D096A83B3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1138" y="368300"/>
            <a:ext cx="1449387" cy="453326"/>
          </a:xfrm>
          <a:prstGeom prst="rect">
            <a:avLst/>
          </a:prstGeom>
        </p:spPr>
      </p:pic>
    </p:spTree>
    <p:extLst>
      <p:ext uri="{BB962C8B-B14F-4D97-AF65-F5344CB8AC3E}">
        <p14:creationId xmlns:p14="http://schemas.microsoft.com/office/powerpoint/2010/main" val="241721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3)">
    <p:spTree>
      <p:nvGrpSpPr>
        <p:cNvPr id="1" name=""/>
        <p:cNvGrpSpPr/>
        <p:nvPr/>
      </p:nvGrpSpPr>
      <p:grpSpPr>
        <a:xfrm>
          <a:off x="0" y="0"/>
          <a:ext cx="0" cy="0"/>
          <a:chOff x="0" y="0"/>
          <a:chExt cx="0" cy="0"/>
        </a:xfrm>
      </p:grpSpPr>
      <p:sp>
        <p:nvSpPr>
          <p:cNvPr id="21" name="Subtitle 2">
            <a:extLst>
              <a:ext uri="{FF2B5EF4-FFF2-40B4-BE49-F238E27FC236}">
                <a16:creationId xmlns:a16="http://schemas.microsoft.com/office/drawing/2014/main" id="{A96E60AC-779B-450B-8BB9-0A2C84B2FA25}"/>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2" name="Title 1">
            <a:extLst>
              <a:ext uri="{FF2B5EF4-FFF2-40B4-BE49-F238E27FC236}">
                <a16:creationId xmlns:a16="http://schemas.microsoft.com/office/drawing/2014/main" id="{4633089F-C125-4826-ACDD-F94A16EBA80C}"/>
              </a:ext>
            </a:extLst>
          </p:cNvPr>
          <p:cNvSpPr>
            <a:spLocks noGrp="1"/>
          </p:cNvSpPr>
          <p:nvPr>
            <p:ph type="title"/>
          </p:nvPr>
        </p:nvSpPr>
        <p:spPr bwMode="gray"/>
        <p:txBody>
          <a:bodyPr/>
          <a:lstStyle/>
          <a:p>
            <a:r>
              <a:rPr lang="en-US"/>
              <a:t>Click to edit Master title style</a:t>
            </a:r>
          </a:p>
        </p:txBody>
      </p:sp>
      <p:sp>
        <p:nvSpPr>
          <p:cNvPr id="31" name="Text Placeholder 4">
            <a:extLst>
              <a:ext uri="{FF2B5EF4-FFF2-40B4-BE49-F238E27FC236}">
                <a16:creationId xmlns:a16="http://schemas.microsoft.com/office/drawing/2014/main" id="{CA82931B-E733-4A2E-97E9-EB6057C43FB6}"/>
              </a:ext>
            </a:extLst>
          </p:cNvPr>
          <p:cNvSpPr>
            <a:spLocks noGrp="1"/>
          </p:cNvSpPr>
          <p:nvPr>
            <p:ph type="body" sz="quarter" idx="13"/>
          </p:nvPr>
        </p:nvSpPr>
        <p:spPr bwMode="gray">
          <a:xfrm>
            <a:off x="371475" y="1476375"/>
            <a:ext cx="3720890"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4">
            <a:extLst>
              <a:ext uri="{FF2B5EF4-FFF2-40B4-BE49-F238E27FC236}">
                <a16:creationId xmlns:a16="http://schemas.microsoft.com/office/drawing/2014/main" id="{78BA8090-D621-44CB-9ADA-354D9797A458}"/>
              </a:ext>
            </a:extLst>
          </p:cNvPr>
          <p:cNvSpPr>
            <a:spLocks noGrp="1"/>
          </p:cNvSpPr>
          <p:nvPr>
            <p:ph type="body" sz="quarter" idx="26"/>
          </p:nvPr>
        </p:nvSpPr>
        <p:spPr bwMode="gray">
          <a:xfrm>
            <a:off x="4235554" y="1476375"/>
            <a:ext cx="3720890"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4">
            <a:extLst>
              <a:ext uri="{FF2B5EF4-FFF2-40B4-BE49-F238E27FC236}">
                <a16:creationId xmlns:a16="http://schemas.microsoft.com/office/drawing/2014/main" id="{6EE14651-3FAE-4991-8751-FAADC42DD8F4}"/>
              </a:ext>
            </a:extLst>
          </p:cNvPr>
          <p:cNvSpPr>
            <a:spLocks noGrp="1"/>
          </p:cNvSpPr>
          <p:nvPr>
            <p:ph type="body" sz="quarter" idx="27"/>
          </p:nvPr>
        </p:nvSpPr>
        <p:spPr bwMode="gray">
          <a:xfrm>
            <a:off x="8099633" y="1476375"/>
            <a:ext cx="3720890"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4">
            <a:extLst>
              <a:ext uri="{FF2B5EF4-FFF2-40B4-BE49-F238E27FC236}">
                <a16:creationId xmlns:a16="http://schemas.microsoft.com/office/drawing/2014/main" id="{0B9DA9BE-5637-4668-A0B1-0FF433C5C2C0}"/>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295125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4)">
    <p:spTree>
      <p:nvGrpSpPr>
        <p:cNvPr id="1" name=""/>
        <p:cNvGrpSpPr/>
        <p:nvPr/>
      </p:nvGrpSpPr>
      <p:grpSpPr>
        <a:xfrm>
          <a:off x="0" y="0"/>
          <a:ext cx="0" cy="0"/>
          <a:chOff x="0" y="0"/>
          <a:chExt cx="0" cy="0"/>
        </a:xfrm>
      </p:grpSpPr>
      <p:sp>
        <p:nvSpPr>
          <p:cNvPr id="21" name="Subtitle 2">
            <a:extLst>
              <a:ext uri="{FF2B5EF4-FFF2-40B4-BE49-F238E27FC236}">
                <a16:creationId xmlns:a16="http://schemas.microsoft.com/office/drawing/2014/main" id="{A96E60AC-779B-450B-8BB9-0A2C84B2FA25}"/>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2" name="Title 1">
            <a:extLst>
              <a:ext uri="{FF2B5EF4-FFF2-40B4-BE49-F238E27FC236}">
                <a16:creationId xmlns:a16="http://schemas.microsoft.com/office/drawing/2014/main" id="{4633089F-C125-4826-ACDD-F94A16EBA80C}"/>
              </a:ext>
            </a:extLst>
          </p:cNvPr>
          <p:cNvSpPr>
            <a:spLocks noGrp="1"/>
          </p:cNvSpPr>
          <p:nvPr>
            <p:ph type="title"/>
          </p:nvPr>
        </p:nvSpPr>
        <p:spPr bwMode="gray"/>
        <p:txBody>
          <a:bodyPr/>
          <a:lstStyle/>
          <a:p>
            <a:r>
              <a:rPr lang="en-US"/>
              <a:t>Click to edit Master title style</a:t>
            </a:r>
          </a:p>
        </p:txBody>
      </p:sp>
      <p:sp>
        <p:nvSpPr>
          <p:cNvPr id="31" name="Text Placeholder 4">
            <a:extLst>
              <a:ext uri="{FF2B5EF4-FFF2-40B4-BE49-F238E27FC236}">
                <a16:creationId xmlns:a16="http://schemas.microsoft.com/office/drawing/2014/main" id="{CA82931B-E733-4A2E-97E9-EB6057C43FB6}"/>
              </a:ext>
            </a:extLst>
          </p:cNvPr>
          <p:cNvSpPr>
            <a:spLocks noGrp="1"/>
          </p:cNvSpPr>
          <p:nvPr>
            <p:ph type="body" sz="quarter" idx="13"/>
          </p:nvPr>
        </p:nvSpPr>
        <p:spPr bwMode="gray">
          <a:xfrm>
            <a:off x="371476" y="1476375"/>
            <a:ext cx="2754000"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4">
            <a:extLst>
              <a:ext uri="{FF2B5EF4-FFF2-40B4-BE49-F238E27FC236}">
                <a16:creationId xmlns:a16="http://schemas.microsoft.com/office/drawing/2014/main" id="{78BA8090-D621-44CB-9ADA-354D9797A458}"/>
              </a:ext>
            </a:extLst>
          </p:cNvPr>
          <p:cNvSpPr>
            <a:spLocks noGrp="1"/>
          </p:cNvSpPr>
          <p:nvPr>
            <p:ph type="body" sz="quarter" idx="26"/>
          </p:nvPr>
        </p:nvSpPr>
        <p:spPr bwMode="gray">
          <a:xfrm>
            <a:off x="3270250" y="1476375"/>
            <a:ext cx="2754000"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4">
            <a:extLst>
              <a:ext uri="{FF2B5EF4-FFF2-40B4-BE49-F238E27FC236}">
                <a16:creationId xmlns:a16="http://schemas.microsoft.com/office/drawing/2014/main" id="{6EE14651-3FAE-4991-8751-FAADC42DD8F4}"/>
              </a:ext>
            </a:extLst>
          </p:cNvPr>
          <p:cNvSpPr>
            <a:spLocks noGrp="1"/>
          </p:cNvSpPr>
          <p:nvPr>
            <p:ph type="body" sz="quarter" idx="27"/>
          </p:nvPr>
        </p:nvSpPr>
        <p:spPr bwMode="gray">
          <a:xfrm>
            <a:off x="6167439" y="1476375"/>
            <a:ext cx="2754000"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4">
            <a:extLst>
              <a:ext uri="{FF2B5EF4-FFF2-40B4-BE49-F238E27FC236}">
                <a16:creationId xmlns:a16="http://schemas.microsoft.com/office/drawing/2014/main" id="{B3E2B393-F7BE-4387-9F69-FA1EC2C9D707}"/>
              </a:ext>
            </a:extLst>
          </p:cNvPr>
          <p:cNvSpPr>
            <a:spLocks noGrp="1"/>
          </p:cNvSpPr>
          <p:nvPr>
            <p:ph type="body" sz="quarter" idx="28"/>
          </p:nvPr>
        </p:nvSpPr>
        <p:spPr bwMode="gray">
          <a:xfrm>
            <a:off x="9066213" y="1476375"/>
            <a:ext cx="2754311"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4">
            <a:extLst>
              <a:ext uri="{FF2B5EF4-FFF2-40B4-BE49-F238E27FC236}">
                <a16:creationId xmlns:a16="http://schemas.microsoft.com/office/drawing/2014/main" id="{0B9DA9BE-5637-4668-A0B1-0FF433C5C2C0}"/>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915509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 Photo">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DC3A6BDE-367B-4287-A857-1AB55F7AA5E6}"/>
              </a:ext>
            </a:extLst>
          </p:cNvPr>
          <p:cNvSpPr>
            <a:spLocks noGrp="1"/>
          </p:cNvSpPr>
          <p:nvPr>
            <p:ph type="subTitle" idx="1" hasCustomPrompt="1"/>
          </p:nvPr>
        </p:nvSpPr>
        <p:spPr bwMode="gray">
          <a:xfrm>
            <a:off x="371475" y="148255"/>
            <a:ext cx="5795963"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7" name="Title 6">
            <a:extLst>
              <a:ext uri="{FF2B5EF4-FFF2-40B4-BE49-F238E27FC236}">
                <a16:creationId xmlns:a16="http://schemas.microsoft.com/office/drawing/2014/main" id="{6C787099-4693-4F4B-BD19-3C0BB9B93A28}"/>
              </a:ext>
            </a:extLst>
          </p:cNvPr>
          <p:cNvSpPr>
            <a:spLocks noGrp="1"/>
          </p:cNvSpPr>
          <p:nvPr>
            <p:ph type="title"/>
          </p:nvPr>
        </p:nvSpPr>
        <p:spPr bwMode="gray">
          <a:xfrm>
            <a:off x="371475" y="368301"/>
            <a:ext cx="5795963" cy="850900"/>
          </a:xfrm>
        </p:spPr>
        <p:txBody>
          <a:bodyPr/>
          <a:lstStyle/>
          <a:p>
            <a:r>
              <a:rPr lang="en-US"/>
              <a:t>Click to edit Master title style</a:t>
            </a:r>
          </a:p>
        </p:txBody>
      </p:sp>
      <p:sp>
        <p:nvSpPr>
          <p:cNvPr id="14" name="Text Placeholder 4">
            <a:extLst>
              <a:ext uri="{FF2B5EF4-FFF2-40B4-BE49-F238E27FC236}">
                <a16:creationId xmlns:a16="http://schemas.microsoft.com/office/drawing/2014/main" id="{BAAE519F-9B2C-4318-B368-121E53728048}"/>
              </a:ext>
            </a:extLst>
          </p:cNvPr>
          <p:cNvSpPr>
            <a:spLocks noGrp="1"/>
          </p:cNvSpPr>
          <p:nvPr>
            <p:ph type="body" sz="quarter" idx="13"/>
          </p:nvPr>
        </p:nvSpPr>
        <p:spPr bwMode="gray">
          <a:xfrm>
            <a:off x="371476" y="1476375"/>
            <a:ext cx="5795962"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665CCC34-65C8-45F4-A22A-247EAD4F6BA3}"/>
              </a:ext>
            </a:extLst>
          </p:cNvPr>
          <p:cNvSpPr>
            <a:spLocks noGrp="1"/>
          </p:cNvSpPr>
          <p:nvPr>
            <p:ph type="body" sz="quarter" idx="29" hasCustomPrompt="1"/>
          </p:nvPr>
        </p:nvSpPr>
        <p:spPr bwMode="gray">
          <a:xfrm>
            <a:off x="378415" y="6571544"/>
            <a:ext cx="5795962"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
        <p:nvSpPr>
          <p:cNvPr id="10" name="Bildplatzhalter 2">
            <a:extLst>
              <a:ext uri="{FF2B5EF4-FFF2-40B4-BE49-F238E27FC236}">
                <a16:creationId xmlns:a16="http://schemas.microsoft.com/office/drawing/2014/main" id="{B5679437-1792-2543-BD7D-060D51B8B98C}"/>
              </a:ext>
            </a:extLst>
          </p:cNvPr>
          <p:cNvSpPr>
            <a:spLocks noGrp="1"/>
          </p:cNvSpPr>
          <p:nvPr>
            <p:ph type="pic" sz="quarter" idx="30"/>
          </p:nvPr>
        </p:nvSpPr>
        <p:spPr>
          <a:xfrm>
            <a:off x="7472363" y="0"/>
            <a:ext cx="4719636" cy="6858000"/>
          </a:xfrm>
          <a:solidFill>
            <a:schemeClr val="accent2"/>
          </a:solidFill>
        </p:spPr>
        <p:txBody>
          <a:bodyPr anchor="ctr"/>
          <a:lstStyle>
            <a:lvl1pPr algn="ctr">
              <a:defRPr/>
            </a:lvl1pPr>
          </a:lstStyle>
          <a:p>
            <a:r>
              <a:rPr lang="en-US"/>
              <a:t>Click icon to add picture</a:t>
            </a:r>
            <a:endParaRPr lang="de-DE"/>
          </a:p>
        </p:txBody>
      </p:sp>
    </p:spTree>
    <p:extLst>
      <p:ext uri="{BB962C8B-B14F-4D97-AF65-F5344CB8AC3E}">
        <p14:creationId xmlns:p14="http://schemas.microsoft.com/office/powerpoint/2010/main" val="3719908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 Photo 2">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67A67D35-6F8F-43B6-A470-F7D468060748}"/>
              </a:ext>
            </a:extLst>
          </p:cNvPr>
          <p:cNvSpPr>
            <a:spLocks noGrp="1"/>
          </p:cNvSpPr>
          <p:nvPr>
            <p:ph type="subTitle" idx="1" hasCustomPrompt="1"/>
          </p:nvPr>
        </p:nvSpPr>
        <p:spPr bwMode="gray">
          <a:xfrm>
            <a:off x="371475" y="148255"/>
            <a:ext cx="72469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2" name="Title 1">
            <a:extLst>
              <a:ext uri="{FF2B5EF4-FFF2-40B4-BE49-F238E27FC236}">
                <a16:creationId xmlns:a16="http://schemas.microsoft.com/office/drawing/2014/main" id="{7F65FFF5-23E2-40C5-98B4-DB0BBEBE0D16}"/>
              </a:ext>
            </a:extLst>
          </p:cNvPr>
          <p:cNvSpPr>
            <a:spLocks noGrp="1"/>
          </p:cNvSpPr>
          <p:nvPr>
            <p:ph type="title"/>
          </p:nvPr>
        </p:nvSpPr>
        <p:spPr bwMode="gray">
          <a:xfrm>
            <a:off x="371475" y="368301"/>
            <a:ext cx="7246937" cy="850900"/>
          </a:xfrm>
        </p:spPr>
        <p:txBody>
          <a:bodyPr/>
          <a:lstStyle/>
          <a:p>
            <a:r>
              <a:rPr lang="en-US"/>
              <a:t>Click to edit Master title style</a:t>
            </a:r>
          </a:p>
        </p:txBody>
      </p:sp>
      <p:sp>
        <p:nvSpPr>
          <p:cNvPr id="15" name="Text Placeholder 4">
            <a:extLst>
              <a:ext uri="{FF2B5EF4-FFF2-40B4-BE49-F238E27FC236}">
                <a16:creationId xmlns:a16="http://schemas.microsoft.com/office/drawing/2014/main" id="{7AA1ECFB-748C-4CE5-8D34-9F2D5C649042}"/>
              </a:ext>
            </a:extLst>
          </p:cNvPr>
          <p:cNvSpPr>
            <a:spLocks noGrp="1"/>
          </p:cNvSpPr>
          <p:nvPr>
            <p:ph type="body" sz="quarter" idx="13"/>
          </p:nvPr>
        </p:nvSpPr>
        <p:spPr bwMode="gray">
          <a:xfrm>
            <a:off x="371475" y="1476375"/>
            <a:ext cx="7246937"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37283C83-18BC-4D1F-991B-B5D186291E79}"/>
              </a:ext>
            </a:extLst>
          </p:cNvPr>
          <p:cNvSpPr>
            <a:spLocks noGrp="1"/>
          </p:cNvSpPr>
          <p:nvPr>
            <p:ph type="body" sz="quarter" idx="29" hasCustomPrompt="1"/>
          </p:nvPr>
        </p:nvSpPr>
        <p:spPr bwMode="gray">
          <a:xfrm>
            <a:off x="378415" y="6571544"/>
            <a:ext cx="7239997"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
        <p:nvSpPr>
          <p:cNvPr id="8" name="Bildplatzhalter 2">
            <a:extLst>
              <a:ext uri="{FF2B5EF4-FFF2-40B4-BE49-F238E27FC236}">
                <a16:creationId xmlns:a16="http://schemas.microsoft.com/office/drawing/2014/main" id="{54AE3B4D-FDFD-0E4A-A741-BBAC8CB2AEFC}"/>
              </a:ext>
            </a:extLst>
          </p:cNvPr>
          <p:cNvSpPr>
            <a:spLocks noGrp="1"/>
          </p:cNvSpPr>
          <p:nvPr>
            <p:ph type="pic" sz="quarter" idx="30"/>
          </p:nvPr>
        </p:nvSpPr>
        <p:spPr>
          <a:xfrm>
            <a:off x="8923335" y="0"/>
            <a:ext cx="3268663" cy="6858000"/>
          </a:xfrm>
          <a:solidFill>
            <a:schemeClr val="accent2"/>
          </a:solidFill>
        </p:spPr>
        <p:txBody>
          <a:bodyPr anchor="ctr"/>
          <a:lstStyle>
            <a:lvl1pPr algn="ctr">
              <a:defRPr/>
            </a:lvl1pPr>
          </a:lstStyle>
          <a:p>
            <a:r>
              <a:rPr lang="en-US"/>
              <a:t>Click icon to add picture</a:t>
            </a:r>
            <a:endParaRPr lang="de-DE"/>
          </a:p>
        </p:txBody>
      </p:sp>
    </p:spTree>
    <p:extLst>
      <p:ext uri="{BB962C8B-B14F-4D97-AF65-F5344CB8AC3E}">
        <p14:creationId xmlns:p14="http://schemas.microsoft.com/office/powerpoint/2010/main" val="1223826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ext (2) + Photo">
    <p:spTree>
      <p:nvGrpSpPr>
        <p:cNvPr id="1" name=""/>
        <p:cNvGrpSpPr/>
        <p:nvPr/>
      </p:nvGrpSpPr>
      <p:grpSpPr>
        <a:xfrm>
          <a:off x="0" y="0"/>
          <a:ext cx="0" cy="0"/>
          <a:chOff x="0" y="0"/>
          <a:chExt cx="0" cy="0"/>
        </a:xfrm>
      </p:grpSpPr>
      <p:sp>
        <p:nvSpPr>
          <p:cNvPr id="10" name="Subtitle 2">
            <a:extLst>
              <a:ext uri="{FF2B5EF4-FFF2-40B4-BE49-F238E27FC236}">
                <a16:creationId xmlns:a16="http://schemas.microsoft.com/office/drawing/2014/main" id="{7B17C010-D36B-4527-9856-58C466FDB061}"/>
              </a:ext>
            </a:extLst>
          </p:cNvPr>
          <p:cNvSpPr>
            <a:spLocks noGrp="1"/>
          </p:cNvSpPr>
          <p:nvPr>
            <p:ph type="subTitle" idx="1" hasCustomPrompt="1"/>
          </p:nvPr>
        </p:nvSpPr>
        <p:spPr bwMode="gray">
          <a:xfrm>
            <a:off x="371475" y="148255"/>
            <a:ext cx="8551863"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3" name="Title 2">
            <a:extLst>
              <a:ext uri="{FF2B5EF4-FFF2-40B4-BE49-F238E27FC236}">
                <a16:creationId xmlns:a16="http://schemas.microsoft.com/office/drawing/2014/main" id="{985A5780-E824-4C4A-B41B-0DAE3A122BD1}"/>
              </a:ext>
            </a:extLst>
          </p:cNvPr>
          <p:cNvSpPr>
            <a:spLocks noGrp="1"/>
          </p:cNvSpPr>
          <p:nvPr>
            <p:ph type="title"/>
          </p:nvPr>
        </p:nvSpPr>
        <p:spPr bwMode="gray">
          <a:xfrm>
            <a:off x="371475" y="368301"/>
            <a:ext cx="8551863" cy="850900"/>
          </a:xfrm>
        </p:spPr>
        <p:txBody>
          <a:bodyPr/>
          <a:lstStyle/>
          <a:p>
            <a:r>
              <a:rPr lang="en-US"/>
              <a:t>Click to edit Master title style</a:t>
            </a:r>
          </a:p>
        </p:txBody>
      </p:sp>
      <p:sp>
        <p:nvSpPr>
          <p:cNvPr id="42" name="Text Placeholder 4">
            <a:extLst>
              <a:ext uri="{FF2B5EF4-FFF2-40B4-BE49-F238E27FC236}">
                <a16:creationId xmlns:a16="http://schemas.microsoft.com/office/drawing/2014/main" id="{B1A85450-38B6-4459-A07D-D08DFA765633}"/>
              </a:ext>
            </a:extLst>
          </p:cNvPr>
          <p:cNvSpPr>
            <a:spLocks noGrp="1"/>
          </p:cNvSpPr>
          <p:nvPr>
            <p:ph type="body" sz="quarter" idx="13"/>
          </p:nvPr>
        </p:nvSpPr>
        <p:spPr bwMode="gray">
          <a:xfrm>
            <a:off x="371476" y="1476375"/>
            <a:ext cx="4203700"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 Placeholder 4">
            <a:extLst>
              <a:ext uri="{FF2B5EF4-FFF2-40B4-BE49-F238E27FC236}">
                <a16:creationId xmlns:a16="http://schemas.microsoft.com/office/drawing/2014/main" id="{DC21E7FB-6BDC-4762-B9F3-345B46C4974B}"/>
              </a:ext>
            </a:extLst>
          </p:cNvPr>
          <p:cNvSpPr>
            <a:spLocks noGrp="1"/>
          </p:cNvSpPr>
          <p:nvPr>
            <p:ph type="body" sz="quarter" idx="18"/>
          </p:nvPr>
        </p:nvSpPr>
        <p:spPr bwMode="gray">
          <a:xfrm>
            <a:off x="4719638" y="1476375"/>
            <a:ext cx="4203700"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CC92210B-1ABF-47E9-909A-E1130EE1175D}"/>
              </a:ext>
            </a:extLst>
          </p:cNvPr>
          <p:cNvSpPr>
            <a:spLocks noGrp="1"/>
          </p:cNvSpPr>
          <p:nvPr>
            <p:ph type="body" sz="quarter" idx="29" hasCustomPrompt="1"/>
          </p:nvPr>
        </p:nvSpPr>
        <p:spPr bwMode="gray">
          <a:xfrm>
            <a:off x="378415" y="6571544"/>
            <a:ext cx="8551863"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
        <p:nvSpPr>
          <p:cNvPr id="9" name="Bildplatzhalter 2">
            <a:extLst>
              <a:ext uri="{FF2B5EF4-FFF2-40B4-BE49-F238E27FC236}">
                <a16:creationId xmlns:a16="http://schemas.microsoft.com/office/drawing/2014/main" id="{5610072F-C148-CB49-BAE6-D3CC7BD3591A}"/>
              </a:ext>
            </a:extLst>
          </p:cNvPr>
          <p:cNvSpPr>
            <a:spLocks noGrp="1"/>
          </p:cNvSpPr>
          <p:nvPr>
            <p:ph type="pic" sz="quarter" idx="30"/>
          </p:nvPr>
        </p:nvSpPr>
        <p:spPr>
          <a:xfrm>
            <a:off x="10005995" y="0"/>
            <a:ext cx="2186003" cy="6858000"/>
          </a:xfrm>
          <a:solidFill>
            <a:schemeClr val="accent2"/>
          </a:solidFill>
        </p:spPr>
        <p:txBody>
          <a:bodyPr anchor="ctr"/>
          <a:lstStyle>
            <a:lvl1pPr algn="ctr">
              <a:defRPr/>
            </a:lvl1pPr>
          </a:lstStyle>
          <a:p>
            <a:r>
              <a:rPr lang="en-US"/>
              <a:t>Click icon to add picture</a:t>
            </a:r>
            <a:endParaRPr lang="de-DE"/>
          </a:p>
        </p:txBody>
      </p:sp>
    </p:spTree>
    <p:extLst>
      <p:ext uri="{BB962C8B-B14F-4D97-AF65-F5344CB8AC3E}">
        <p14:creationId xmlns:p14="http://schemas.microsoft.com/office/powerpoint/2010/main" val="2273960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 (2) + Photo (2)">
    <p:spTree>
      <p:nvGrpSpPr>
        <p:cNvPr id="1" name=""/>
        <p:cNvGrpSpPr/>
        <p:nvPr/>
      </p:nvGrpSpPr>
      <p:grpSpPr>
        <a:xfrm>
          <a:off x="0" y="0"/>
          <a:ext cx="0" cy="0"/>
          <a:chOff x="0" y="0"/>
          <a:chExt cx="0" cy="0"/>
        </a:xfrm>
      </p:grpSpPr>
      <p:sp>
        <p:nvSpPr>
          <p:cNvPr id="20" name="Content Placeholder 54">
            <a:extLst>
              <a:ext uri="{FF2B5EF4-FFF2-40B4-BE49-F238E27FC236}">
                <a16:creationId xmlns:a16="http://schemas.microsoft.com/office/drawing/2014/main" id="{C951B31B-2CFE-424C-AEE3-832EBC39D5F9}"/>
              </a:ext>
            </a:extLst>
          </p:cNvPr>
          <p:cNvSpPr>
            <a:spLocks noGrp="1"/>
          </p:cNvSpPr>
          <p:nvPr>
            <p:ph sz="quarter" idx="19"/>
          </p:nvPr>
        </p:nvSpPr>
        <p:spPr bwMode="gray">
          <a:xfrm>
            <a:off x="3140925" y="1478756"/>
            <a:ext cx="8679600" cy="3600"/>
          </a:xfrm>
          <a:solidFill>
            <a:schemeClr val="accent5"/>
          </a:solidFill>
        </p:spPr>
        <p:txBody>
          <a:bodyPr lIns="7200"/>
          <a:lstStyle>
            <a:lvl1pPr marL="0" indent="0">
              <a:lnSpc>
                <a:spcPct val="100000"/>
              </a:lnSpc>
              <a:buFont typeface="Arial" panose="020B0604020202020204" pitchFamily="34" charset="0"/>
              <a:buNone/>
              <a:defRPr sz="100">
                <a:noFill/>
              </a:defRPr>
            </a:lvl1pPr>
            <a:lvl2pPr marL="0" indent="0">
              <a:lnSpc>
                <a:spcPct val="100000"/>
              </a:lnSpc>
              <a:buNone/>
              <a:defRPr sz="100">
                <a:noFill/>
              </a:defRPr>
            </a:lvl2pPr>
            <a:lvl3pPr marL="0" indent="0">
              <a:lnSpc>
                <a:spcPct val="100000"/>
              </a:lnSpc>
              <a:buNone/>
              <a:defRPr sz="100">
                <a:noFill/>
              </a:defRPr>
            </a:lvl3pPr>
            <a:lvl4pPr marL="0" indent="0">
              <a:lnSpc>
                <a:spcPct val="100000"/>
              </a:lnSpc>
              <a:buNone/>
              <a:defRPr sz="100">
                <a:noFill/>
              </a:defRPr>
            </a:lvl4pPr>
            <a:lvl5pPr marL="0" indent="0">
              <a:lnSpc>
                <a:spcPct val="100000"/>
              </a:lnSpc>
              <a:buNone/>
              <a:defRPr sz="100">
                <a:noFill/>
              </a:defRPr>
            </a:lvl5pPr>
            <a:lvl6pPr marL="0" indent="0">
              <a:lnSpc>
                <a:spcPct val="100000"/>
              </a:lnSpc>
              <a:buNone/>
              <a:defRPr sz="100">
                <a:noFill/>
              </a:defRPr>
            </a:lvl6pPr>
            <a:lvl7pPr marL="0" indent="0">
              <a:lnSpc>
                <a:spcPct val="100000"/>
              </a:lnSpc>
              <a:buNone/>
              <a:defRPr sz="100">
                <a:noFill/>
              </a:defRPr>
            </a:lvl7pPr>
            <a:lvl8pPr marL="0" indent="0">
              <a:lnSpc>
                <a:spcPct val="100000"/>
              </a:lnSpc>
              <a:buNone/>
              <a:defRPr sz="100">
                <a:noFill/>
              </a:defRPr>
            </a:lvl8pPr>
            <a:lvl9pPr marL="0" indent="0">
              <a:lnSpc>
                <a:spcPct val="100000"/>
              </a:lnSpc>
              <a:buNone/>
              <a:defRPr sz="100">
                <a:no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54">
            <a:extLst>
              <a:ext uri="{FF2B5EF4-FFF2-40B4-BE49-F238E27FC236}">
                <a16:creationId xmlns:a16="http://schemas.microsoft.com/office/drawing/2014/main" id="{0216B12A-95F5-4081-8E6C-0832592F90E9}"/>
              </a:ext>
            </a:extLst>
          </p:cNvPr>
          <p:cNvSpPr>
            <a:spLocks noGrp="1"/>
          </p:cNvSpPr>
          <p:nvPr>
            <p:ph sz="quarter" idx="20"/>
          </p:nvPr>
        </p:nvSpPr>
        <p:spPr bwMode="gray">
          <a:xfrm>
            <a:off x="3140925" y="4055659"/>
            <a:ext cx="8679600" cy="3600"/>
          </a:xfrm>
          <a:solidFill>
            <a:schemeClr val="accent5"/>
          </a:solidFill>
        </p:spPr>
        <p:txBody>
          <a:bodyPr lIns="7200"/>
          <a:lstStyle>
            <a:lvl1pPr marL="0" indent="0">
              <a:lnSpc>
                <a:spcPct val="100000"/>
              </a:lnSpc>
              <a:buFont typeface="Arial" panose="020B0604020202020204" pitchFamily="34" charset="0"/>
              <a:buNone/>
              <a:defRPr sz="100">
                <a:noFill/>
              </a:defRPr>
            </a:lvl1pPr>
            <a:lvl2pPr marL="0" indent="0">
              <a:lnSpc>
                <a:spcPct val="100000"/>
              </a:lnSpc>
              <a:buNone/>
              <a:defRPr sz="100">
                <a:noFill/>
              </a:defRPr>
            </a:lvl2pPr>
            <a:lvl3pPr marL="0" indent="0">
              <a:lnSpc>
                <a:spcPct val="100000"/>
              </a:lnSpc>
              <a:buNone/>
              <a:defRPr sz="100">
                <a:noFill/>
              </a:defRPr>
            </a:lvl3pPr>
            <a:lvl4pPr marL="0" indent="0">
              <a:lnSpc>
                <a:spcPct val="100000"/>
              </a:lnSpc>
              <a:buNone/>
              <a:defRPr sz="100">
                <a:noFill/>
              </a:defRPr>
            </a:lvl4pPr>
            <a:lvl5pPr marL="0" indent="0">
              <a:lnSpc>
                <a:spcPct val="100000"/>
              </a:lnSpc>
              <a:buNone/>
              <a:defRPr sz="100">
                <a:noFill/>
              </a:defRPr>
            </a:lvl5pPr>
            <a:lvl6pPr marL="0" indent="0">
              <a:lnSpc>
                <a:spcPct val="100000"/>
              </a:lnSpc>
              <a:buNone/>
              <a:defRPr sz="100">
                <a:noFill/>
              </a:defRPr>
            </a:lvl6pPr>
            <a:lvl7pPr marL="0" indent="0">
              <a:lnSpc>
                <a:spcPct val="100000"/>
              </a:lnSpc>
              <a:buNone/>
              <a:defRPr sz="100">
                <a:noFill/>
              </a:defRPr>
            </a:lvl7pPr>
            <a:lvl8pPr marL="0" indent="0">
              <a:lnSpc>
                <a:spcPct val="100000"/>
              </a:lnSpc>
              <a:buNone/>
              <a:defRPr sz="100">
                <a:noFill/>
              </a:defRPr>
            </a:lvl8pPr>
            <a:lvl9pPr marL="0" indent="0">
              <a:lnSpc>
                <a:spcPct val="100000"/>
              </a:lnSpc>
              <a:buNone/>
              <a:defRPr sz="100">
                <a:no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4">
            <a:extLst>
              <a:ext uri="{FF2B5EF4-FFF2-40B4-BE49-F238E27FC236}">
                <a16:creationId xmlns:a16="http://schemas.microsoft.com/office/drawing/2014/main" id="{03934F45-648F-4CC5-990F-3CC2DAD6B73B}"/>
              </a:ext>
            </a:extLst>
          </p:cNvPr>
          <p:cNvSpPr>
            <a:spLocks noGrp="1"/>
          </p:cNvSpPr>
          <p:nvPr>
            <p:ph type="body" sz="quarter" idx="13"/>
          </p:nvPr>
        </p:nvSpPr>
        <p:spPr bwMode="gray">
          <a:xfrm>
            <a:off x="3127375" y="1478756"/>
            <a:ext cx="8693150" cy="1926000"/>
          </a:xfrm>
        </p:spPr>
        <p:txBody>
          <a:bodyPr tIns="12600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 Placeholder 4">
            <a:extLst>
              <a:ext uri="{FF2B5EF4-FFF2-40B4-BE49-F238E27FC236}">
                <a16:creationId xmlns:a16="http://schemas.microsoft.com/office/drawing/2014/main" id="{D7D378E5-02E8-4963-873E-0407C3D1CFD8}"/>
              </a:ext>
            </a:extLst>
          </p:cNvPr>
          <p:cNvSpPr>
            <a:spLocks noGrp="1"/>
          </p:cNvSpPr>
          <p:nvPr>
            <p:ph type="body" sz="quarter" idx="26"/>
          </p:nvPr>
        </p:nvSpPr>
        <p:spPr bwMode="gray">
          <a:xfrm>
            <a:off x="3127375" y="4055659"/>
            <a:ext cx="8693150" cy="1926000"/>
          </a:xfrm>
        </p:spPr>
        <p:txBody>
          <a:bodyPr tIns="126000" r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2">
            <a:extLst>
              <a:ext uri="{FF2B5EF4-FFF2-40B4-BE49-F238E27FC236}">
                <a16:creationId xmlns:a16="http://schemas.microsoft.com/office/drawing/2014/main" id="{B627F8C9-F1F8-4271-8D00-4ABB7BFBA607}"/>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2" name="Title 1">
            <a:extLst>
              <a:ext uri="{FF2B5EF4-FFF2-40B4-BE49-F238E27FC236}">
                <a16:creationId xmlns:a16="http://schemas.microsoft.com/office/drawing/2014/main" id="{BA54C4EA-5A96-4BD4-9A4A-14C3D6A871FE}"/>
              </a:ext>
            </a:extLst>
          </p:cNvPr>
          <p:cNvSpPr>
            <a:spLocks noGrp="1"/>
          </p:cNvSpPr>
          <p:nvPr>
            <p:ph type="title"/>
          </p:nvPr>
        </p:nvSpPr>
        <p:spPr bwMode="gray">
          <a:xfrm>
            <a:off x="371475" y="368301"/>
            <a:ext cx="8694738" cy="850900"/>
          </a:xfrm>
        </p:spPr>
        <p:txBody>
          <a:bodyPr/>
          <a:lstStyle/>
          <a:p>
            <a:r>
              <a:rPr lang="en-US"/>
              <a:t>Click to edit Master title style</a:t>
            </a:r>
          </a:p>
        </p:txBody>
      </p:sp>
      <p:sp>
        <p:nvSpPr>
          <p:cNvPr id="5" name="Picture Placeholder 4">
            <a:extLst>
              <a:ext uri="{FF2B5EF4-FFF2-40B4-BE49-F238E27FC236}">
                <a16:creationId xmlns:a16="http://schemas.microsoft.com/office/drawing/2014/main" id="{6DBC4FC4-6823-4F40-9047-43182EE86455}"/>
              </a:ext>
            </a:extLst>
          </p:cNvPr>
          <p:cNvSpPr>
            <a:spLocks noGrp="1"/>
          </p:cNvSpPr>
          <p:nvPr>
            <p:ph type="pic" sz="quarter" idx="30"/>
          </p:nvPr>
        </p:nvSpPr>
        <p:spPr bwMode="gray">
          <a:xfrm>
            <a:off x="371475" y="1478756"/>
            <a:ext cx="2199600" cy="1926000"/>
          </a:xfrm>
          <a:solidFill>
            <a:schemeClr val="accent2"/>
          </a:solidFill>
        </p:spPr>
        <p:txBody>
          <a:bodyPr bIns="720000" anchor="ctr" anchorCtr="0"/>
          <a:lstStyle>
            <a:lvl1pPr algn="ctr">
              <a:defRPr/>
            </a:lvl1pPr>
          </a:lstStyle>
          <a:p>
            <a:r>
              <a:rPr lang="en-US"/>
              <a:t>Click icon to add picture</a:t>
            </a:r>
          </a:p>
        </p:txBody>
      </p:sp>
      <p:sp>
        <p:nvSpPr>
          <p:cNvPr id="26" name="Picture Placeholder 4">
            <a:extLst>
              <a:ext uri="{FF2B5EF4-FFF2-40B4-BE49-F238E27FC236}">
                <a16:creationId xmlns:a16="http://schemas.microsoft.com/office/drawing/2014/main" id="{BDDABD29-BF80-46FF-8AE5-95EB61C5B16C}"/>
              </a:ext>
            </a:extLst>
          </p:cNvPr>
          <p:cNvSpPr>
            <a:spLocks noGrp="1"/>
          </p:cNvSpPr>
          <p:nvPr>
            <p:ph type="pic" sz="quarter" idx="31"/>
          </p:nvPr>
        </p:nvSpPr>
        <p:spPr bwMode="gray">
          <a:xfrm>
            <a:off x="371475" y="4055659"/>
            <a:ext cx="2199600" cy="1926000"/>
          </a:xfrm>
          <a:solidFill>
            <a:schemeClr val="accent2"/>
          </a:solidFill>
        </p:spPr>
        <p:txBody>
          <a:bodyPr bIns="720000" anchor="ctr" anchorCtr="0"/>
          <a:lstStyle>
            <a:lvl1pPr algn="ctr">
              <a:defRPr/>
            </a:lvl1pPr>
          </a:lstStyle>
          <a:p>
            <a:r>
              <a:rPr lang="en-US"/>
              <a:t>Click icon to add picture</a:t>
            </a:r>
          </a:p>
        </p:txBody>
      </p:sp>
      <p:sp>
        <p:nvSpPr>
          <p:cNvPr id="22" name="Text Placeholder 4">
            <a:extLst>
              <a:ext uri="{FF2B5EF4-FFF2-40B4-BE49-F238E27FC236}">
                <a16:creationId xmlns:a16="http://schemas.microsoft.com/office/drawing/2014/main" id="{84399890-EF54-461A-A188-0C8AFF13CE40}"/>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2010241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2) + Landscape Photo (2)">
    <p:spTree>
      <p:nvGrpSpPr>
        <p:cNvPr id="1" name=""/>
        <p:cNvGrpSpPr/>
        <p:nvPr/>
      </p:nvGrpSpPr>
      <p:grpSpPr>
        <a:xfrm>
          <a:off x="0" y="0"/>
          <a:ext cx="0" cy="0"/>
          <a:chOff x="0" y="0"/>
          <a:chExt cx="0" cy="0"/>
        </a:xfrm>
      </p:grpSpPr>
      <p:sp>
        <p:nvSpPr>
          <p:cNvPr id="36" name="Text Placeholder 4">
            <a:extLst>
              <a:ext uri="{FF2B5EF4-FFF2-40B4-BE49-F238E27FC236}">
                <a16:creationId xmlns:a16="http://schemas.microsoft.com/office/drawing/2014/main" id="{03934F45-648F-4CC5-990F-3CC2DAD6B73B}"/>
              </a:ext>
            </a:extLst>
          </p:cNvPr>
          <p:cNvSpPr>
            <a:spLocks noGrp="1"/>
          </p:cNvSpPr>
          <p:nvPr>
            <p:ph type="body" sz="quarter" idx="13"/>
          </p:nvPr>
        </p:nvSpPr>
        <p:spPr bwMode="gray">
          <a:xfrm>
            <a:off x="4719637" y="1478756"/>
            <a:ext cx="7100887" cy="2433598"/>
          </a:xfrm>
        </p:spPr>
        <p:txBody>
          <a:bodyPr t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 Placeholder 4">
            <a:extLst>
              <a:ext uri="{FF2B5EF4-FFF2-40B4-BE49-F238E27FC236}">
                <a16:creationId xmlns:a16="http://schemas.microsoft.com/office/drawing/2014/main" id="{D7D378E5-02E8-4963-873E-0407C3D1CFD8}"/>
              </a:ext>
            </a:extLst>
          </p:cNvPr>
          <p:cNvSpPr>
            <a:spLocks noGrp="1"/>
          </p:cNvSpPr>
          <p:nvPr>
            <p:ph type="body" sz="quarter" idx="26"/>
          </p:nvPr>
        </p:nvSpPr>
        <p:spPr bwMode="gray">
          <a:xfrm>
            <a:off x="4719637" y="4055659"/>
            <a:ext cx="7100887" cy="2433598"/>
          </a:xfrm>
        </p:spPr>
        <p:txBody>
          <a:bodyPr tIns="0" r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2">
            <a:extLst>
              <a:ext uri="{FF2B5EF4-FFF2-40B4-BE49-F238E27FC236}">
                <a16:creationId xmlns:a16="http://schemas.microsoft.com/office/drawing/2014/main" id="{B627F8C9-F1F8-4271-8D00-4ABB7BFBA607}"/>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2" name="Title 1">
            <a:extLst>
              <a:ext uri="{FF2B5EF4-FFF2-40B4-BE49-F238E27FC236}">
                <a16:creationId xmlns:a16="http://schemas.microsoft.com/office/drawing/2014/main" id="{BA54C4EA-5A96-4BD4-9A4A-14C3D6A871FE}"/>
              </a:ext>
            </a:extLst>
          </p:cNvPr>
          <p:cNvSpPr>
            <a:spLocks noGrp="1"/>
          </p:cNvSpPr>
          <p:nvPr>
            <p:ph type="title"/>
          </p:nvPr>
        </p:nvSpPr>
        <p:spPr bwMode="gray">
          <a:xfrm>
            <a:off x="371475" y="368301"/>
            <a:ext cx="8694738" cy="850900"/>
          </a:xfrm>
        </p:spPr>
        <p:txBody>
          <a:bodyPr/>
          <a:lstStyle/>
          <a:p>
            <a:r>
              <a:rPr lang="en-US"/>
              <a:t>Click to edit Master title style</a:t>
            </a:r>
          </a:p>
        </p:txBody>
      </p:sp>
      <p:sp>
        <p:nvSpPr>
          <p:cNvPr id="22" name="Text Placeholder 4">
            <a:extLst>
              <a:ext uri="{FF2B5EF4-FFF2-40B4-BE49-F238E27FC236}">
                <a16:creationId xmlns:a16="http://schemas.microsoft.com/office/drawing/2014/main" id="{84399890-EF54-461A-A188-0C8AFF13CE40}"/>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
        <p:nvSpPr>
          <p:cNvPr id="4" name="Picture Placeholder 3">
            <a:extLst>
              <a:ext uri="{FF2B5EF4-FFF2-40B4-BE49-F238E27FC236}">
                <a16:creationId xmlns:a16="http://schemas.microsoft.com/office/drawing/2014/main" id="{453C2556-BB5C-4AEA-BA02-E04029B82194}"/>
              </a:ext>
            </a:extLst>
          </p:cNvPr>
          <p:cNvSpPr>
            <a:spLocks noGrp="1"/>
          </p:cNvSpPr>
          <p:nvPr>
            <p:ph type="pic" sz="quarter" idx="30"/>
          </p:nvPr>
        </p:nvSpPr>
        <p:spPr bwMode="gray">
          <a:xfrm>
            <a:off x="371475" y="1479297"/>
            <a:ext cx="4204800" cy="2437200"/>
          </a:xfrm>
          <a:solidFill>
            <a:schemeClr val="accent2"/>
          </a:solidFill>
        </p:spPr>
        <p:txBody>
          <a:bodyPr bIns="720000" anchor="ctr" anchorCtr="0"/>
          <a:lstStyle>
            <a:lvl1pPr algn="ctr">
              <a:defRPr/>
            </a:lvl1pPr>
          </a:lstStyle>
          <a:p>
            <a:r>
              <a:rPr lang="en-US"/>
              <a:t>Click icon to add picture</a:t>
            </a:r>
            <a:endParaRPr lang="en-GB"/>
          </a:p>
        </p:txBody>
      </p:sp>
      <p:sp>
        <p:nvSpPr>
          <p:cNvPr id="15" name="Picture Placeholder 3">
            <a:extLst>
              <a:ext uri="{FF2B5EF4-FFF2-40B4-BE49-F238E27FC236}">
                <a16:creationId xmlns:a16="http://schemas.microsoft.com/office/drawing/2014/main" id="{0E1ECF42-8F82-49DC-81B4-E71A35A0259E}"/>
              </a:ext>
            </a:extLst>
          </p:cNvPr>
          <p:cNvSpPr>
            <a:spLocks noGrp="1"/>
          </p:cNvSpPr>
          <p:nvPr>
            <p:ph type="pic" sz="quarter" idx="31"/>
          </p:nvPr>
        </p:nvSpPr>
        <p:spPr bwMode="gray">
          <a:xfrm>
            <a:off x="371475" y="4056063"/>
            <a:ext cx="4204800" cy="2437200"/>
          </a:xfrm>
          <a:solidFill>
            <a:schemeClr val="accent2"/>
          </a:solidFill>
        </p:spPr>
        <p:txBody>
          <a:bodyPr bIns="720000" anchor="ctr" anchorCtr="0"/>
          <a:lstStyle>
            <a:lvl1pPr algn="ctr">
              <a:defRPr/>
            </a:lvl1pPr>
          </a:lstStyle>
          <a:p>
            <a:r>
              <a:rPr lang="en-US"/>
              <a:t>Click icon to add picture</a:t>
            </a:r>
            <a:endParaRPr lang="en-GB"/>
          </a:p>
        </p:txBody>
      </p:sp>
    </p:spTree>
    <p:extLst>
      <p:ext uri="{BB962C8B-B14F-4D97-AF65-F5344CB8AC3E}">
        <p14:creationId xmlns:p14="http://schemas.microsoft.com/office/powerpoint/2010/main" val="38191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 Photo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592383-C71F-45DE-B063-A1F3C5E1BA08}"/>
              </a:ext>
            </a:extLst>
          </p:cNvPr>
          <p:cNvSpPr>
            <a:spLocks noGrp="1"/>
          </p:cNvSpPr>
          <p:nvPr>
            <p:ph type="title"/>
          </p:nvPr>
        </p:nvSpPr>
        <p:spPr bwMode="gray">
          <a:xfrm>
            <a:off x="371475" y="368301"/>
            <a:ext cx="8694738" cy="850900"/>
          </a:xfrm>
        </p:spPr>
        <p:txBody>
          <a:bodyPr/>
          <a:lstStyle/>
          <a:p>
            <a:r>
              <a:rPr lang="en-US"/>
              <a:t>Click to edit Master title style</a:t>
            </a:r>
          </a:p>
        </p:txBody>
      </p:sp>
      <p:sp>
        <p:nvSpPr>
          <p:cNvPr id="19" name="Subtitle 2">
            <a:extLst>
              <a:ext uri="{FF2B5EF4-FFF2-40B4-BE49-F238E27FC236}">
                <a16:creationId xmlns:a16="http://schemas.microsoft.com/office/drawing/2014/main" id="{5B74ABDC-7A9A-46C7-8F4E-21B86C1F3404}"/>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39" name="Text Placeholder 4">
            <a:extLst>
              <a:ext uri="{FF2B5EF4-FFF2-40B4-BE49-F238E27FC236}">
                <a16:creationId xmlns:a16="http://schemas.microsoft.com/office/drawing/2014/main" id="{E8219565-5479-4A36-B720-60B3BCF4E203}"/>
              </a:ext>
            </a:extLst>
          </p:cNvPr>
          <p:cNvSpPr>
            <a:spLocks noGrp="1"/>
          </p:cNvSpPr>
          <p:nvPr>
            <p:ph type="body" sz="quarter" idx="13"/>
          </p:nvPr>
        </p:nvSpPr>
        <p:spPr bwMode="gray">
          <a:xfrm>
            <a:off x="4575176" y="1476375"/>
            <a:ext cx="7245349"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61BD8F89-D739-42B8-B618-797E83062F8B}"/>
              </a:ext>
            </a:extLst>
          </p:cNvPr>
          <p:cNvSpPr>
            <a:spLocks noGrp="1"/>
          </p:cNvSpPr>
          <p:nvPr>
            <p:ph type="pic" sz="quarter" idx="18"/>
          </p:nvPr>
        </p:nvSpPr>
        <p:spPr bwMode="gray">
          <a:xfrm>
            <a:off x="371475" y="1478754"/>
            <a:ext cx="3654000" cy="5011200"/>
          </a:xfrm>
          <a:solidFill>
            <a:schemeClr val="accent2"/>
          </a:solidFill>
        </p:spPr>
        <p:txBody>
          <a:bodyPr bIns="720000" anchor="ctr" anchorCtr="0"/>
          <a:lstStyle>
            <a:lvl1pPr algn="ctr">
              <a:defRPr/>
            </a:lvl1pPr>
          </a:lstStyle>
          <a:p>
            <a:r>
              <a:rPr lang="en-US"/>
              <a:t>Click icon to add picture</a:t>
            </a:r>
          </a:p>
        </p:txBody>
      </p:sp>
      <p:sp>
        <p:nvSpPr>
          <p:cNvPr id="18" name="Text Placeholder 4">
            <a:extLst>
              <a:ext uri="{FF2B5EF4-FFF2-40B4-BE49-F238E27FC236}">
                <a16:creationId xmlns:a16="http://schemas.microsoft.com/office/drawing/2014/main" id="{A0B910EC-B158-4FFC-89B8-60E4CBB69654}"/>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3840243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 Photo left 2">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4E47D4B2-6C1E-4EEB-8E3B-099AA348A443}"/>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41" name="Text Placeholder 4">
            <a:extLst>
              <a:ext uri="{FF2B5EF4-FFF2-40B4-BE49-F238E27FC236}">
                <a16:creationId xmlns:a16="http://schemas.microsoft.com/office/drawing/2014/main" id="{E6C3C3A9-754F-4433-8190-50609E3E8676}"/>
              </a:ext>
            </a:extLst>
          </p:cNvPr>
          <p:cNvSpPr>
            <a:spLocks noGrp="1"/>
          </p:cNvSpPr>
          <p:nvPr>
            <p:ph type="body" sz="quarter" idx="13"/>
          </p:nvPr>
        </p:nvSpPr>
        <p:spPr bwMode="gray">
          <a:xfrm>
            <a:off x="6167439" y="1476375"/>
            <a:ext cx="5653086"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EE13DECA-3454-423B-A02C-1801FCED124E}"/>
              </a:ext>
            </a:extLst>
          </p:cNvPr>
          <p:cNvSpPr>
            <a:spLocks noGrp="1"/>
          </p:cNvSpPr>
          <p:nvPr>
            <p:ph type="title"/>
          </p:nvPr>
        </p:nvSpPr>
        <p:spPr bwMode="gray"/>
        <p:txBody>
          <a:bodyPr/>
          <a:lstStyle/>
          <a:p>
            <a:r>
              <a:rPr lang="en-US"/>
              <a:t>Click to edit Master title style</a:t>
            </a:r>
          </a:p>
        </p:txBody>
      </p:sp>
      <p:sp>
        <p:nvSpPr>
          <p:cNvPr id="4" name="Picture Placeholder 3">
            <a:extLst>
              <a:ext uri="{FF2B5EF4-FFF2-40B4-BE49-F238E27FC236}">
                <a16:creationId xmlns:a16="http://schemas.microsoft.com/office/drawing/2014/main" id="{A0A8B407-D7E7-4CF4-A8FB-5A71D782F59A}"/>
              </a:ext>
            </a:extLst>
          </p:cNvPr>
          <p:cNvSpPr>
            <a:spLocks noGrp="1"/>
          </p:cNvSpPr>
          <p:nvPr>
            <p:ph type="pic" sz="quarter" idx="18"/>
          </p:nvPr>
        </p:nvSpPr>
        <p:spPr bwMode="gray">
          <a:xfrm>
            <a:off x="371475" y="1478755"/>
            <a:ext cx="5248800" cy="5011200"/>
          </a:xfrm>
          <a:solidFill>
            <a:schemeClr val="accent2"/>
          </a:solidFill>
        </p:spPr>
        <p:txBody>
          <a:bodyPr bIns="720000" anchor="ctr" anchorCtr="0"/>
          <a:lstStyle>
            <a:lvl1pPr algn="ctr">
              <a:defRPr/>
            </a:lvl1pPr>
          </a:lstStyle>
          <a:p>
            <a:r>
              <a:rPr lang="en-US"/>
              <a:t>Click icon to add picture</a:t>
            </a:r>
          </a:p>
        </p:txBody>
      </p:sp>
      <p:sp>
        <p:nvSpPr>
          <p:cNvPr id="18" name="Text Placeholder 4">
            <a:extLst>
              <a:ext uri="{FF2B5EF4-FFF2-40B4-BE49-F238E27FC236}">
                <a16:creationId xmlns:a16="http://schemas.microsoft.com/office/drawing/2014/main" id="{D6F07FBA-B343-4744-929B-31C26DD69382}"/>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2371121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Photo">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E345BA-AF76-40AC-A5BD-CB61D60EB445}"/>
              </a:ext>
            </a:extLst>
          </p:cNvPr>
          <p:cNvSpPr>
            <a:spLocks noGrp="1"/>
          </p:cNvSpPr>
          <p:nvPr>
            <p:ph type="title"/>
          </p:nvPr>
        </p:nvSpPr>
        <p:spPr bwMode="gray">
          <a:xfrm>
            <a:off x="371475" y="368301"/>
            <a:ext cx="8694738" cy="850900"/>
          </a:xfrm>
        </p:spPr>
        <p:txBody>
          <a:bodyPr/>
          <a:lstStyle/>
          <a:p>
            <a:r>
              <a:rPr lang="en-US"/>
              <a:t>Click to edit Master title style</a:t>
            </a:r>
          </a:p>
        </p:txBody>
      </p:sp>
      <p:sp>
        <p:nvSpPr>
          <p:cNvPr id="18" name="Subtitle 2">
            <a:extLst>
              <a:ext uri="{FF2B5EF4-FFF2-40B4-BE49-F238E27FC236}">
                <a16:creationId xmlns:a16="http://schemas.microsoft.com/office/drawing/2014/main" id="{1F5D1676-C226-43D2-BADB-9E3FC429594F}"/>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8" name="Picture Placeholder 7">
            <a:extLst>
              <a:ext uri="{FF2B5EF4-FFF2-40B4-BE49-F238E27FC236}">
                <a16:creationId xmlns:a16="http://schemas.microsoft.com/office/drawing/2014/main" id="{84FBAD1B-4788-4195-8004-6B994F88A76F}"/>
              </a:ext>
            </a:extLst>
          </p:cNvPr>
          <p:cNvSpPr>
            <a:spLocks noGrp="1"/>
          </p:cNvSpPr>
          <p:nvPr>
            <p:ph type="pic" sz="quarter" idx="18"/>
          </p:nvPr>
        </p:nvSpPr>
        <p:spPr bwMode="gray">
          <a:xfrm>
            <a:off x="371475" y="1478754"/>
            <a:ext cx="11451600" cy="5011200"/>
          </a:xfrm>
          <a:solidFill>
            <a:schemeClr val="accent2"/>
          </a:solidFill>
        </p:spPr>
        <p:txBody>
          <a:bodyPr bIns="720000" anchor="ctr" anchorCtr="0"/>
          <a:lstStyle>
            <a:lvl1pPr algn="ctr">
              <a:defRPr/>
            </a:lvl1pPr>
          </a:lstStyle>
          <a:p>
            <a:r>
              <a:rPr lang="en-US"/>
              <a:t>Click icon to add picture</a:t>
            </a:r>
          </a:p>
        </p:txBody>
      </p:sp>
      <p:sp>
        <p:nvSpPr>
          <p:cNvPr id="17" name="Text Placeholder 4">
            <a:extLst>
              <a:ext uri="{FF2B5EF4-FFF2-40B4-BE49-F238E27FC236}">
                <a16:creationId xmlns:a16="http://schemas.microsoft.com/office/drawing/2014/main" id="{E7A70577-BF8C-4332-9CD9-FA84D5644B9A}"/>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169976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16" name="Rechteck 8">
            <a:extLst>
              <a:ext uri="{FF2B5EF4-FFF2-40B4-BE49-F238E27FC236}">
                <a16:creationId xmlns:a16="http://schemas.microsoft.com/office/drawing/2014/main" id="{3FA93B96-51F2-2A41-8D00-546096AF903D}"/>
              </a:ext>
            </a:extLst>
          </p:cNvPr>
          <p:cNvSpPr/>
          <p:nvPr userDrawn="1"/>
        </p:nvSpPr>
        <p:spPr bwMode="gray">
          <a:xfrm>
            <a:off x="4718872" y="-135"/>
            <a:ext cx="7473127" cy="6858069"/>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t" anchorCtr="0"/>
          <a:lstStyle/>
          <a:p>
            <a:pPr algn="l">
              <a:lnSpc>
                <a:spcPct val="120000"/>
              </a:lnSpc>
            </a:pPr>
            <a:endParaRPr lang="de-DE" sz="1600"/>
          </a:p>
        </p:txBody>
      </p:sp>
      <p:sp>
        <p:nvSpPr>
          <p:cNvPr id="18" name="TextBox 3">
            <a:extLst>
              <a:ext uri="{FF2B5EF4-FFF2-40B4-BE49-F238E27FC236}">
                <a16:creationId xmlns:a16="http://schemas.microsoft.com/office/drawing/2014/main" id="{0D5C77D2-DF25-E640-BBD4-7C5F2FF355CF}"/>
              </a:ext>
            </a:extLst>
          </p:cNvPr>
          <p:cNvSpPr txBox="1"/>
          <p:nvPr userDrawn="1"/>
        </p:nvSpPr>
        <p:spPr bwMode="gray">
          <a:xfrm>
            <a:off x="1" y="1"/>
            <a:ext cx="364586" cy="6858000"/>
          </a:xfrm>
          <a:prstGeom prst="rect">
            <a:avLst/>
          </a:prstGeom>
          <a:solidFill>
            <a:srgbClr val="00B4D8"/>
          </a:solidFill>
        </p:spPr>
        <p:txBody>
          <a:bodyPr wrap="square" lIns="0" tIns="0" rIns="0" bIns="0" rtlCol="0" anchor="ctr">
            <a:noAutofit/>
          </a:bodyPr>
          <a:lstStyle/>
          <a:p>
            <a:pPr algn="ctr"/>
            <a:endParaRPr lang="en-US" sz="800">
              <a:solidFill>
                <a:schemeClr val="bg1"/>
              </a:solidFill>
            </a:endParaRPr>
          </a:p>
        </p:txBody>
      </p:sp>
      <p:sp>
        <p:nvSpPr>
          <p:cNvPr id="20" name="Title 1">
            <a:extLst>
              <a:ext uri="{FF2B5EF4-FFF2-40B4-BE49-F238E27FC236}">
                <a16:creationId xmlns:a16="http://schemas.microsoft.com/office/drawing/2014/main" id="{7D0634AB-6B20-8C49-88BF-54A67CB86554}"/>
              </a:ext>
            </a:extLst>
          </p:cNvPr>
          <p:cNvSpPr>
            <a:spLocks noGrp="1"/>
          </p:cNvSpPr>
          <p:nvPr>
            <p:ph type="ctrTitle"/>
          </p:nvPr>
        </p:nvSpPr>
        <p:spPr bwMode="gray">
          <a:xfrm>
            <a:off x="5380522" y="1032545"/>
            <a:ext cx="6441592" cy="1783680"/>
          </a:xfrm>
        </p:spPr>
        <p:txBody>
          <a:bodyPr anchor="b" anchorCtr="0"/>
          <a:lstStyle>
            <a:lvl1pPr algn="l">
              <a:lnSpc>
                <a:spcPct val="100000"/>
              </a:lnSpc>
              <a:defRPr sz="3500">
                <a:solidFill>
                  <a:schemeClr val="bg1"/>
                </a:solidFill>
              </a:defRPr>
            </a:lvl1pPr>
          </a:lstStyle>
          <a:p>
            <a:r>
              <a:rPr lang="en-US"/>
              <a:t>Click to edit Master title style</a:t>
            </a:r>
          </a:p>
        </p:txBody>
      </p:sp>
      <p:sp>
        <p:nvSpPr>
          <p:cNvPr id="27" name="Subtitle 2">
            <a:extLst>
              <a:ext uri="{FF2B5EF4-FFF2-40B4-BE49-F238E27FC236}">
                <a16:creationId xmlns:a16="http://schemas.microsoft.com/office/drawing/2014/main" id="{217AD9B9-9058-6148-9703-B8262BC13846}"/>
              </a:ext>
            </a:extLst>
          </p:cNvPr>
          <p:cNvSpPr>
            <a:spLocks noGrp="1"/>
          </p:cNvSpPr>
          <p:nvPr>
            <p:ph type="subTitle" idx="1" hasCustomPrompt="1"/>
          </p:nvPr>
        </p:nvSpPr>
        <p:spPr bwMode="gray">
          <a:xfrm>
            <a:off x="5380523" y="3524635"/>
            <a:ext cx="6441592" cy="586800"/>
          </a:xfrm>
        </p:spPr>
        <p:txBody>
          <a:bodyPr lIns="14400"/>
          <a:lstStyle>
            <a:lvl1pPr marL="0" indent="0" algn="l">
              <a:buNone/>
              <a:defRPr sz="1600" b="0">
                <a:solidFill>
                  <a:schemeClr val="bg1"/>
                </a:solidFill>
              </a:defRPr>
            </a:lvl1pPr>
            <a:lvl2pPr marL="0" indent="0" algn="l">
              <a:buNone/>
              <a:defRPr sz="1700" b="1"/>
            </a:lvl2pPr>
            <a:lvl3pPr marL="0" indent="0" algn="l">
              <a:buNone/>
              <a:defRPr sz="1700" b="1">
                <a:solidFill>
                  <a:schemeClr val="tx1"/>
                </a:solidFill>
              </a:defRPr>
            </a:lvl3pPr>
            <a:lvl4pPr marL="0" indent="0" algn="l">
              <a:buNone/>
              <a:defRPr sz="1700" b="1">
                <a:solidFill>
                  <a:schemeClr val="tx1"/>
                </a:solidFill>
              </a:defRPr>
            </a:lvl4pPr>
            <a:lvl5pPr marL="0" indent="0" algn="l">
              <a:buNone/>
              <a:defRPr sz="1700" b="1">
                <a:solidFill>
                  <a:schemeClr val="tx1"/>
                </a:solidFill>
              </a:defRPr>
            </a:lvl5pPr>
            <a:lvl6pPr marL="0" indent="0" algn="l">
              <a:buNone/>
              <a:defRPr sz="1700" b="1">
                <a:solidFill>
                  <a:schemeClr val="tx1"/>
                </a:solidFill>
              </a:defRPr>
            </a:lvl6pPr>
            <a:lvl7pPr marL="0" indent="0" algn="l">
              <a:buNone/>
              <a:defRPr sz="1700" b="1"/>
            </a:lvl7pPr>
            <a:lvl8pPr marL="0" indent="0" algn="l">
              <a:buNone/>
              <a:defRPr sz="1700" b="1">
                <a:solidFill>
                  <a:schemeClr val="tx1"/>
                </a:solidFill>
              </a:defRPr>
            </a:lvl8pPr>
            <a:lvl9pPr marL="0" indent="0" algn="l">
              <a:buNone/>
              <a:defRPr sz="1700" b="1">
                <a:solidFill>
                  <a:schemeClr val="tx1"/>
                </a:solidFill>
              </a:defRPr>
            </a:lvl9pPr>
          </a:lstStyle>
          <a:p>
            <a:r>
              <a:rPr lang="en-US"/>
              <a:t>For client name, title, company</a:t>
            </a:r>
            <a:br>
              <a:rPr lang="en-US"/>
            </a:br>
            <a:r>
              <a:rPr lang="en-US"/>
              <a:t>By presenter’s name, title</a:t>
            </a:r>
          </a:p>
        </p:txBody>
      </p:sp>
      <p:sp>
        <p:nvSpPr>
          <p:cNvPr id="28" name="Text Placeholder 7">
            <a:extLst>
              <a:ext uri="{FF2B5EF4-FFF2-40B4-BE49-F238E27FC236}">
                <a16:creationId xmlns:a16="http://schemas.microsoft.com/office/drawing/2014/main" id="{8E5C9330-26EF-8F41-994B-36C17C1CD7A1}"/>
              </a:ext>
            </a:extLst>
          </p:cNvPr>
          <p:cNvSpPr>
            <a:spLocks noGrp="1"/>
          </p:cNvSpPr>
          <p:nvPr>
            <p:ph type="body" sz="quarter" idx="13" hasCustomPrompt="1"/>
          </p:nvPr>
        </p:nvSpPr>
        <p:spPr bwMode="gray">
          <a:xfrm>
            <a:off x="5380329" y="4322354"/>
            <a:ext cx="6441045" cy="543600"/>
          </a:xfrm>
        </p:spPr>
        <p:txBody>
          <a:bodyPr lIns="14400"/>
          <a:lstStyle>
            <a:lvl1pPr marL="0" indent="0">
              <a:lnSpc>
                <a:spcPct val="100000"/>
              </a:lnSpc>
              <a:buFont typeface="Arial" panose="020B0604020202020204" pitchFamily="34" charset="0"/>
              <a:buNone/>
              <a:defRPr sz="1600">
                <a:solidFill>
                  <a:schemeClr val="bg1"/>
                </a:solidFill>
              </a:defRPr>
            </a:lvl1pPr>
            <a:lvl2pPr marL="0" indent="0">
              <a:lnSpc>
                <a:spcPct val="100000"/>
              </a:lnSpc>
              <a:buNone/>
              <a:defRPr sz="1700"/>
            </a:lvl2pPr>
            <a:lvl3pPr marL="0" indent="0">
              <a:lnSpc>
                <a:spcPct val="100000"/>
              </a:lnSpc>
              <a:buNone/>
              <a:defRPr sz="1700"/>
            </a:lvl3pPr>
            <a:lvl4pPr marL="0" indent="0">
              <a:lnSpc>
                <a:spcPct val="100000"/>
              </a:lnSpc>
              <a:buNone/>
              <a:defRPr sz="1700"/>
            </a:lvl4pPr>
            <a:lvl5pPr marL="0" indent="0">
              <a:lnSpc>
                <a:spcPct val="100000"/>
              </a:lnSpc>
              <a:buNone/>
              <a:defRPr sz="1700"/>
            </a:lvl5pPr>
            <a:lvl6pPr marL="0" indent="0">
              <a:lnSpc>
                <a:spcPct val="100000"/>
              </a:lnSpc>
              <a:buNone/>
              <a:defRPr sz="1700"/>
            </a:lvl6pPr>
            <a:lvl7pPr marL="0" indent="0">
              <a:lnSpc>
                <a:spcPct val="100000"/>
              </a:lnSpc>
              <a:buNone/>
              <a:defRPr sz="1700"/>
            </a:lvl7pPr>
            <a:lvl8pPr marL="0" indent="0">
              <a:lnSpc>
                <a:spcPct val="100000"/>
              </a:lnSpc>
              <a:buNone/>
              <a:defRPr sz="1700"/>
            </a:lvl8pPr>
            <a:lvl9pPr marL="0" indent="0">
              <a:lnSpc>
                <a:spcPct val="100000"/>
              </a:lnSpc>
              <a:buNone/>
              <a:defRPr sz="1700"/>
            </a:lvl9pPr>
          </a:lstStyle>
          <a:p>
            <a:pPr lvl="0"/>
            <a:r>
              <a:rPr lang="en-US"/>
              <a:t>Place, Date</a:t>
            </a:r>
          </a:p>
        </p:txBody>
      </p:sp>
      <p:sp>
        <p:nvSpPr>
          <p:cNvPr id="29" name="Untertitel 3">
            <a:extLst>
              <a:ext uri="{FF2B5EF4-FFF2-40B4-BE49-F238E27FC236}">
                <a16:creationId xmlns:a16="http://schemas.microsoft.com/office/drawing/2014/main" id="{1632E540-11F7-F343-BA82-64171682135E}"/>
              </a:ext>
            </a:extLst>
          </p:cNvPr>
          <p:cNvSpPr txBox="1">
            <a:spLocks/>
          </p:cNvSpPr>
          <p:nvPr userDrawn="1"/>
        </p:nvSpPr>
        <p:spPr bwMode="gray">
          <a:xfrm>
            <a:off x="5408154" y="6315162"/>
            <a:ext cx="3310402" cy="238936"/>
          </a:xfrm>
          <a:prstGeom prst="rect">
            <a:avLst/>
          </a:prstGeom>
        </p:spPr>
        <p:txBody>
          <a:bodyPr vert="horz" wrap="square" lIns="0" tIns="0" rIns="0" bIns="0" rtlCol="0" anchor="t" anchorCtr="0">
            <a:noAutofit/>
          </a:bodyPr>
          <a:lstStyle>
            <a:lvl1pPr marL="0" indent="0" algn="l" defTabSz="914400" rtl="0" eaLnBrk="1" latinLnBrk="0" hangingPunct="1">
              <a:lnSpc>
                <a:spcPct val="120000"/>
              </a:lnSpc>
              <a:spcBef>
                <a:spcPts val="0"/>
              </a:spcBef>
              <a:buFont typeface="Arial" panose="020B0604020202020204" pitchFamily="34" charset="0"/>
              <a:buNone/>
              <a:defRPr sz="1700" b="1" kern="1200">
                <a:solidFill>
                  <a:schemeClr val="bg1"/>
                </a:solidFill>
                <a:latin typeface="+mn-lt"/>
                <a:ea typeface="+mn-ea"/>
                <a:cs typeface="+mn-cs"/>
              </a:defRPr>
            </a:lvl1pPr>
            <a:lvl2pPr marL="457200" indent="0" algn="ctr" defTabSz="914400" rtl="0" eaLnBrk="1" latinLnBrk="0" hangingPunct="1">
              <a:lnSpc>
                <a:spcPct val="120000"/>
              </a:lnSpc>
              <a:spcBef>
                <a:spcPts val="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9pPr>
          </a:lstStyle>
          <a:p>
            <a:r>
              <a:rPr lang="en-US" sz="1300" b="0" dirty="0"/>
              <a:t>Delivering Growth – in Asia and Beyond. </a:t>
            </a:r>
            <a:endParaRPr lang="de-DE" sz="1300" b="0" dirty="0"/>
          </a:p>
        </p:txBody>
      </p:sp>
      <p:sp>
        <p:nvSpPr>
          <p:cNvPr id="30" name="Bildplatzhalter 2">
            <a:extLst>
              <a:ext uri="{FF2B5EF4-FFF2-40B4-BE49-F238E27FC236}">
                <a16:creationId xmlns:a16="http://schemas.microsoft.com/office/drawing/2014/main" id="{E81EF72B-98E2-2349-A602-D57BC779A236}"/>
              </a:ext>
            </a:extLst>
          </p:cNvPr>
          <p:cNvSpPr>
            <a:spLocks noGrp="1"/>
          </p:cNvSpPr>
          <p:nvPr>
            <p:ph type="pic" sz="quarter" idx="30"/>
          </p:nvPr>
        </p:nvSpPr>
        <p:spPr>
          <a:xfrm>
            <a:off x="364587" y="0"/>
            <a:ext cx="4348825" cy="6857934"/>
          </a:xfrm>
          <a:solidFill>
            <a:schemeClr val="accent2"/>
          </a:solidFill>
        </p:spPr>
        <p:txBody>
          <a:bodyPr anchor="ctr"/>
          <a:lstStyle>
            <a:lvl1pPr algn="ctr">
              <a:defRPr/>
            </a:lvl1pPr>
          </a:lstStyle>
          <a:p>
            <a:r>
              <a:rPr lang="en-US"/>
              <a:t>Click icon to add picture</a:t>
            </a:r>
            <a:endParaRPr lang="de-DE"/>
          </a:p>
        </p:txBody>
      </p:sp>
      <p:pic>
        <p:nvPicPr>
          <p:cNvPr id="31" name="Grafik 13">
            <a:extLst>
              <a:ext uri="{FF2B5EF4-FFF2-40B4-BE49-F238E27FC236}">
                <a16:creationId xmlns:a16="http://schemas.microsoft.com/office/drawing/2014/main" id="{B8D5A599-98B5-FD4E-A286-D6E47BE6003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1138" y="368300"/>
            <a:ext cx="1449387" cy="453326"/>
          </a:xfrm>
          <a:prstGeom prst="rect">
            <a:avLst/>
          </a:prstGeom>
        </p:spPr>
      </p:pic>
    </p:spTree>
    <p:extLst>
      <p:ext uri="{BB962C8B-B14F-4D97-AF65-F5344CB8AC3E}">
        <p14:creationId xmlns:p14="http://schemas.microsoft.com/office/powerpoint/2010/main" val="1986490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28FE64-147C-4E9C-B1B4-00E9468B67FF}"/>
              </a:ext>
            </a:extLst>
          </p:cNvPr>
          <p:cNvSpPr>
            <a:spLocks noGrp="1"/>
          </p:cNvSpPr>
          <p:nvPr>
            <p:ph type="title"/>
          </p:nvPr>
        </p:nvSpPr>
        <p:spPr bwMode="gray">
          <a:xfrm>
            <a:off x="371475" y="368301"/>
            <a:ext cx="8694738" cy="850900"/>
          </a:xfrm>
        </p:spPr>
        <p:txBody>
          <a:bodyPr/>
          <a:lstStyle/>
          <a:p>
            <a:r>
              <a:rPr lang="en-US"/>
              <a:t>Click to edit Master title style</a:t>
            </a:r>
          </a:p>
        </p:txBody>
      </p:sp>
      <p:sp>
        <p:nvSpPr>
          <p:cNvPr id="20" name="Subtitle 2">
            <a:extLst>
              <a:ext uri="{FF2B5EF4-FFF2-40B4-BE49-F238E27FC236}">
                <a16:creationId xmlns:a16="http://schemas.microsoft.com/office/drawing/2014/main" id="{42E03278-0C99-4C2D-AE7D-762BAEDCEE63}"/>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8" name="Picture Placeholder 7">
            <a:extLst>
              <a:ext uri="{FF2B5EF4-FFF2-40B4-BE49-F238E27FC236}">
                <a16:creationId xmlns:a16="http://schemas.microsoft.com/office/drawing/2014/main" id="{5BCE41C6-0CB5-4354-B494-716D4AB23DC9}"/>
              </a:ext>
            </a:extLst>
          </p:cNvPr>
          <p:cNvSpPr>
            <a:spLocks noGrp="1"/>
          </p:cNvSpPr>
          <p:nvPr>
            <p:ph type="pic" sz="quarter" idx="22"/>
          </p:nvPr>
        </p:nvSpPr>
        <p:spPr bwMode="gray">
          <a:xfrm>
            <a:off x="371475" y="1478754"/>
            <a:ext cx="5652000" cy="5011200"/>
          </a:xfrm>
          <a:solidFill>
            <a:schemeClr val="accent2"/>
          </a:solidFill>
        </p:spPr>
        <p:txBody>
          <a:bodyPr bIns="720000" anchor="ctr" anchorCtr="0"/>
          <a:lstStyle>
            <a:lvl1pPr algn="ctr">
              <a:defRPr/>
            </a:lvl1pPr>
          </a:lstStyle>
          <a:p>
            <a:r>
              <a:rPr lang="en-US"/>
              <a:t>Click icon to add picture</a:t>
            </a:r>
          </a:p>
        </p:txBody>
      </p:sp>
      <p:sp>
        <p:nvSpPr>
          <p:cNvPr id="21" name="Picture Placeholder 7">
            <a:extLst>
              <a:ext uri="{FF2B5EF4-FFF2-40B4-BE49-F238E27FC236}">
                <a16:creationId xmlns:a16="http://schemas.microsoft.com/office/drawing/2014/main" id="{366417CF-BD4C-4201-B333-F68CE09687AA}"/>
              </a:ext>
            </a:extLst>
          </p:cNvPr>
          <p:cNvSpPr>
            <a:spLocks noGrp="1"/>
          </p:cNvSpPr>
          <p:nvPr>
            <p:ph type="pic" sz="quarter" idx="23"/>
          </p:nvPr>
        </p:nvSpPr>
        <p:spPr bwMode="gray">
          <a:xfrm>
            <a:off x="6167437" y="1478754"/>
            <a:ext cx="5652000" cy="5011200"/>
          </a:xfrm>
          <a:solidFill>
            <a:schemeClr val="accent2"/>
          </a:solidFill>
        </p:spPr>
        <p:txBody>
          <a:bodyPr bIns="720000" anchor="ctr" anchorCtr="0"/>
          <a:lstStyle>
            <a:lvl1pPr algn="ctr">
              <a:defRPr/>
            </a:lvl1pPr>
          </a:lstStyle>
          <a:p>
            <a:r>
              <a:rPr lang="en-US"/>
              <a:t>Click icon to add picture</a:t>
            </a:r>
          </a:p>
        </p:txBody>
      </p:sp>
      <p:sp>
        <p:nvSpPr>
          <p:cNvPr id="18" name="Text Placeholder 4">
            <a:extLst>
              <a:ext uri="{FF2B5EF4-FFF2-40B4-BE49-F238E27FC236}">
                <a16:creationId xmlns:a16="http://schemas.microsoft.com/office/drawing/2014/main" id="{FE72596B-5526-4263-ABB6-DA6F770B12CF}"/>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2349257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305512C-42BF-42A6-9BC6-C18D77EE5BA1}"/>
              </a:ext>
            </a:extLst>
          </p:cNvPr>
          <p:cNvSpPr>
            <a:spLocks noGrp="1"/>
          </p:cNvSpPr>
          <p:nvPr>
            <p:ph type="pic" sz="quarter" idx="20"/>
          </p:nvPr>
        </p:nvSpPr>
        <p:spPr bwMode="gray">
          <a:xfrm>
            <a:off x="0" y="0"/>
            <a:ext cx="12192000" cy="6858000"/>
          </a:xfrm>
          <a:solidFill>
            <a:schemeClr val="accent2"/>
          </a:solidFill>
        </p:spPr>
        <p:txBody>
          <a:bodyPr bIns="720000" anchor="ctr" anchorCtr="0"/>
          <a:lstStyle>
            <a:lvl1pPr algn="ctr">
              <a:defRPr/>
            </a:lvl1pPr>
          </a:lstStyle>
          <a:p>
            <a:r>
              <a:rPr lang="en-US"/>
              <a:t>Click icon to add picture</a:t>
            </a:r>
          </a:p>
        </p:txBody>
      </p:sp>
    </p:spTree>
    <p:extLst>
      <p:ext uri="{BB962C8B-B14F-4D97-AF65-F5344CB8AC3E}">
        <p14:creationId xmlns:p14="http://schemas.microsoft.com/office/powerpoint/2010/main" val="3104109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2)">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A41FC1DA-0535-413A-8FDD-C005E4448CCE}"/>
              </a:ext>
            </a:extLst>
          </p:cNvPr>
          <p:cNvSpPr>
            <a:spLocks noGrp="1"/>
          </p:cNvSpPr>
          <p:nvPr>
            <p:ph type="pic" sz="quarter" idx="21"/>
          </p:nvPr>
        </p:nvSpPr>
        <p:spPr bwMode="gray">
          <a:xfrm>
            <a:off x="6096000" y="0"/>
            <a:ext cx="6097837" cy="6858000"/>
          </a:xfrm>
          <a:solidFill>
            <a:schemeClr val="accent2"/>
          </a:solidFill>
        </p:spPr>
        <p:txBody>
          <a:bodyPr bIns="720000" anchor="ctr" anchorCtr="0"/>
          <a:lstStyle>
            <a:lvl1pPr algn="ctr">
              <a:defRPr/>
            </a:lvl1pPr>
          </a:lstStyle>
          <a:p>
            <a:r>
              <a:rPr lang="en-US"/>
              <a:t>Click icon to add picture</a:t>
            </a:r>
          </a:p>
        </p:txBody>
      </p:sp>
      <p:sp>
        <p:nvSpPr>
          <p:cNvPr id="5" name="Picture Placeholder 4">
            <a:extLst>
              <a:ext uri="{FF2B5EF4-FFF2-40B4-BE49-F238E27FC236}">
                <a16:creationId xmlns:a16="http://schemas.microsoft.com/office/drawing/2014/main" id="{CFACD92D-401D-4F7D-85D2-E77C038C40CA}"/>
              </a:ext>
            </a:extLst>
          </p:cNvPr>
          <p:cNvSpPr>
            <a:spLocks noGrp="1"/>
          </p:cNvSpPr>
          <p:nvPr>
            <p:ph type="pic" sz="quarter" idx="20"/>
          </p:nvPr>
        </p:nvSpPr>
        <p:spPr bwMode="gray">
          <a:xfrm>
            <a:off x="0" y="0"/>
            <a:ext cx="6096000" cy="6858000"/>
          </a:xfrm>
          <a:solidFill>
            <a:schemeClr val="accent2"/>
          </a:solidFill>
        </p:spPr>
        <p:txBody>
          <a:bodyPr bIns="720000" anchor="ctr" anchorCtr="0"/>
          <a:lstStyle>
            <a:lvl1pPr algn="ctr">
              <a:defRPr/>
            </a:lvl1pPr>
          </a:lstStyle>
          <a:p>
            <a:r>
              <a:rPr lang="en-US"/>
              <a:t>Click icon to add picture</a:t>
            </a:r>
          </a:p>
        </p:txBody>
      </p:sp>
    </p:spTree>
    <p:extLst>
      <p:ext uri="{BB962C8B-B14F-4D97-AF65-F5344CB8AC3E}">
        <p14:creationId xmlns:p14="http://schemas.microsoft.com/office/powerpoint/2010/main" val="24849933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andscape Photo (4)">
    <p:bg bwMode="gray">
      <p:bgRef idx="1001">
        <a:schemeClr val="bg1"/>
      </p:bgRef>
    </p:bg>
    <p:spTree>
      <p:nvGrpSpPr>
        <p:cNvPr id="1" name=""/>
        <p:cNvGrpSpPr/>
        <p:nvPr/>
      </p:nvGrpSpPr>
      <p:grpSpPr>
        <a:xfrm>
          <a:off x="0" y="0"/>
          <a:ext cx="0" cy="0"/>
          <a:chOff x="0" y="0"/>
          <a:chExt cx="0" cy="0"/>
        </a:xfrm>
      </p:grpSpPr>
      <p:sp>
        <p:nvSpPr>
          <p:cNvPr id="8" name="Bildplatzhalter 2">
            <a:extLst>
              <a:ext uri="{FF2B5EF4-FFF2-40B4-BE49-F238E27FC236}">
                <a16:creationId xmlns:a16="http://schemas.microsoft.com/office/drawing/2014/main" id="{18F2CE75-EFE8-9649-8B14-D0706BA1CF55}"/>
              </a:ext>
            </a:extLst>
          </p:cNvPr>
          <p:cNvSpPr>
            <a:spLocks noGrp="1"/>
          </p:cNvSpPr>
          <p:nvPr>
            <p:ph type="pic" sz="quarter" idx="32"/>
          </p:nvPr>
        </p:nvSpPr>
        <p:spPr>
          <a:xfrm>
            <a:off x="0" y="-1"/>
            <a:ext cx="6096000" cy="3428991"/>
          </a:xfrm>
          <a:solidFill>
            <a:schemeClr val="accent2"/>
          </a:solidFill>
        </p:spPr>
        <p:txBody>
          <a:bodyPr anchor="ctr"/>
          <a:lstStyle>
            <a:lvl1pPr algn="ctr">
              <a:defRPr/>
            </a:lvl1pPr>
          </a:lstStyle>
          <a:p>
            <a:r>
              <a:rPr lang="en-US"/>
              <a:t>Click icon to add picture</a:t>
            </a:r>
            <a:endParaRPr lang="de-DE"/>
          </a:p>
        </p:txBody>
      </p:sp>
      <p:sp>
        <p:nvSpPr>
          <p:cNvPr id="9" name="Bildplatzhalter 2">
            <a:extLst>
              <a:ext uri="{FF2B5EF4-FFF2-40B4-BE49-F238E27FC236}">
                <a16:creationId xmlns:a16="http://schemas.microsoft.com/office/drawing/2014/main" id="{FFB168E5-74B8-3F40-A6C6-777EF2A8F6CF}"/>
              </a:ext>
            </a:extLst>
          </p:cNvPr>
          <p:cNvSpPr>
            <a:spLocks noGrp="1"/>
          </p:cNvSpPr>
          <p:nvPr>
            <p:ph type="pic" sz="quarter" idx="33"/>
          </p:nvPr>
        </p:nvSpPr>
        <p:spPr>
          <a:xfrm>
            <a:off x="6096001" y="2"/>
            <a:ext cx="6096002" cy="3428992"/>
          </a:xfrm>
          <a:solidFill>
            <a:schemeClr val="accent2"/>
          </a:solidFill>
        </p:spPr>
        <p:txBody>
          <a:bodyPr anchor="ctr"/>
          <a:lstStyle>
            <a:lvl1pPr algn="ctr">
              <a:defRPr/>
            </a:lvl1pPr>
          </a:lstStyle>
          <a:p>
            <a:r>
              <a:rPr lang="en-US"/>
              <a:t>Click icon to add picture</a:t>
            </a:r>
            <a:endParaRPr lang="de-DE"/>
          </a:p>
        </p:txBody>
      </p:sp>
      <p:sp>
        <p:nvSpPr>
          <p:cNvPr id="13" name="Bildplatzhalter 2">
            <a:extLst>
              <a:ext uri="{FF2B5EF4-FFF2-40B4-BE49-F238E27FC236}">
                <a16:creationId xmlns:a16="http://schemas.microsoft.com/office/drawing/2014/main" id="{73B0EF84-C9A2-C447-9388-CB7CDB6D671D}"/>
              </a:ext>
            </a:extLst>
          </p:cNvPr>
          <p:cNvSpPr>
            <a:spLocks noGrp="1"/>
          </p:cNvSpPr>
          <p:nvPr>
            <p:ph type="pic" sz="quarter" idx="34"/>
          </p:nvPr>
        </p:nvSpPr>
        <p:spPr>
          <a:xfrm>
            <a:off x="0" y="3428994"/>
            <a:ext cx="6096000" cy="3429006"/>
          </a:xfrm>
          <a:solidFill>
            <a:schemeClr val="accent2"/>
          </a:solidFill>
        </p:spPr>
        <p:txBody>
          <a:bodyPr anchor="ctr"/>
          <a:lstStyle>
            <a:lvl1pPr algn="ctr">
              <a:defRPr/>
            </a:lvl1pPr>
          </a:lstStyle>
          <a:p>
            <a:r>
              <a:rPr lang="en-US"/>
              <a:t>Click icon to add picture</a:t>
            </a:r>
            <a:endParaRPr lang="de-DE"/>
          </a:p>
        </p:txBody>
      </p:sp>
      <p:sp>
        <p:nvSpPr>
          <p:cNvPr id="14" name="Bildplatzhalter 2">
            <a:extLst>
              <a:ext uri="{FF2B5EF4-FFF2-40B4-BE49-F238E27FC236}">
                <a16:creationId xmlns:a16="http://schemas.microsoft.com/office/drawing/2014/main" id="{27484CEA-A510-A74B-B65B-C6C47AD4D017}"/>
              </a:ext>
            </a:extLst>
          </p:cNvPr>
          <p:cNvSpPr>
            <a:spLocks noGrp="1"/>
          </p:cNvSpPr>
          <p:nvPr>
            <p:ph type="pic" sz="quarter" idx="35"/>
          </p:nvPr>
        </p:nvSpPr>
        <p:spPr>
          <a:xfrm>
            <a:off x="6096001" y="3428998"/>
            <a:ext cx="6096002" cy="3428998"/>
          </a:xfrm>
          <a:solidFill>
            <a:schemeClr val="accent2"/>
          </a:solidFill>
        </p:spPr>
        <p:txBody>
          <a:bodyPr anchor="ctr"/>
          <a:lstStyle>
            <a:lvl1pPr algn="ctr">
              <a:defRPr/>
            </a:lvl1pPr>
          </a:lstStyle>
          <a:p>
            <a:r>
              <a:rPr lang="en-US"/>
              <a:t>Click icon to add picture</a:t>
            </a:r>
            <a:endParaRPr lang="de-DE"/>
          </a:p>
        </p:txBody>
      </p:sp>
    </p:spTree>
    <p:extLst>
      <p:ext uri="{BB962C8B-B14F-4D97-AF65-F5344CB8AC3E}">
        <p14:creationId xmlns:p14="http://schemas.microsoft.com/office/powerpoint/2010/main" val="4320332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0F3977AE-3DDA-42FE-AB16-BB1D98562145}"/>
              </a:ext>
            </a:extLst>
          </p:cNvPr>
          <p:cNvSpPr>
            <a:spLocks noGrp="1"/>
          </p:cNvSpPr>
          <p:nvPr>
            <p:ph type="body" sz="quarter" idx="13"/>
          </p:nvPr>
        </p:nvSpPr>
        <p:spPr bwMode="gray">
          <a:xfrm>
            <a:off x="6024563" y="1476375"/>
            <a:ext cx="5795962"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ubtitle 2">
            <a:extLst>
              <a:ext uri="{FF2B5EF4-FFF2-40B4-BE49-F238E27FC236}">
                <a16:creationId xmlns:a16="http://schemas.microsoft.com/office/drawing/2014/main" id="{9C495FC7-4FB5-46CF-A89D-503804C6FE49}"/>
              </a:ext>
            </a:extLst>
          </p:cNvPr>
          <p:cNvSpPr>
            <a:spLocks noGrp="1"/>
          </p:cNvSpPr>
          <p:nvPr>
            <p:ph type="subTitle" idx="1" hasCustomPrompt="1"/>
          </p:nvPr>
        </p:nvSpPr>
        <p:spPr bwMode="gray">
          <a:xfrm>
            <a:off x="6024564" y="148255"/>
            <a:ext cx="3041650"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6" name="Text Placeholder 4">
            <a:extLst>
              <a:ext uri="{FF2B5EF4-FFF2-40B4-BE49-F238E27FC236}">
                <a16:creationId xmlns:a16="http://schemas.microsoft.com/office/drawing/2014/main" id="{4E8CD984-E9B9-4259-A41D-D9981041B353}"/>
              </a:ext>
            </a:extLst>
          </p:cNvPr>
          <p:cNvSpPr>
            <a:spLocks noGrp="1"/>
          </p:cNvSpPr>
          <p:nvPr>
            <p:ph type="body" sz="quarter" idx="29" hasCustomPrompt="1"/>
          </p:nvPr>
        </p:nvSpPr>
        <p:spPr bwMode="gray">
          <a:xfrm>
            <a:off x="6024563" y="6571544"/>
            <a:ext cx="4354651"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
        <p:nvSpPr>
          <p:cNvPr id="7" name="Rechteck 12">
            <a:extLst>
              <a:ext uri="{FF2B5EF4-FFF2-40B4-BE49-F238E27FC236}">
                <a16:creationId xmlns:a16="http://schemas.microsoft.com/office/drawing/2014/main" id="{ED119810-B079-DC44-BF4D-E2801605512E}"/>
              </a:ext>
            </a:extLst>
          </p:cNvPr>
          <p:cNvSpPr/>
          <p:nvPr userDrawn="1"/>
        </p:nvSpPr>
        <p:spPr bwMode="gray">
          <a:xfrm>
            <a:off x="0" y="-135"/>
            <a:ext cx="5627163" cy="6858069"/>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t" anchorCtr="0"/>
          <a:lstStyle/>
          <a:p>
            <a:pPr algn="l">
              <a:lnSpc>
                <a:spcPct val="120000"/>
              </a:lnSpc>
            </a:pPr>
            <a:endParaRPr lang="de-DE" sz="1600"/>
          </a:p>
        </p:txBody>
      </p:sp>
      <p:sp>
        <p:nvSpPr>
          <p:cNvPr id="8" name="TextBox 3">
            <a:extLst>
              <a:ext uri="{FF2B5EF4-FFF2-40B4-BE49-F238E27FC236}">
                <a16:creationId xmlns:a16="http://schemas.microsoft.com/office/drawing/2014/main" id="{18CDF378-8831-BF47-9D3F-37E4EE808A1D}"/>
              </a:ext>
            </a:extLst>
          </p:cNvPr>
          <p:cNvSpPr txBox="1"/>
          <p:nvPr userDrawn="1"/>
        </p:nvSpPr>
        <p:spPr bwMode="gray">
          <a:xfrm>
            <a:off x="1" y="1"/>
            <a:ext cx="364586" cy="6858000"/>
          </a:xfrm>
          <a:prstGeom prst="rect">
            <a:avLst/>
          </a:prstGeom>
          <a:solidFill>
            <a:srgbClr val="00B4D8"/>
          </a:solidFill>
        </p:spPr>
        <p:txBody>
          <a:bodyPr wrap="square" lIns="0" tIns="0" rIns="0" bIns="0" rtlCol="0" anchor="ctr">
            <a:noAutofit/>
          </a:bodyPr>
          <a:lstStyle/>
          <a:p>
            <a:pPr algn="ctr"/>
            <a:endParaRPr lang="en-US" sz="800">
              <a:solidFill>
                <a:schemeClr val="bg1"/>
              </a:solidFill>
            </a:endParaRPr>
          </a:p>
        </p:txBody>
      </p:sp>
      <p:sp>
        <p:nvSpPr>
          <p:cNvPr id="9" name="Text Placeholder 13">
            <a:extLst>
              <a:ext uri="{FF2B5EF4-FFF2-40B4-BE49-F238E27FC236}">
                <a16:creationId xmlns:a16="http://schemas.microsoft.com/office/drawing/2014/main" id="{9FD3B424-30A7-0D4F-8730-3E6D2B3D2ECB}"/>
              </a:ext>
            </a:extLst>
          </p:cNvPr>
          <p:cNvSpPr>
            <a:spLocks noGrp="1"/>
          </p:cNvSpPr>
          <p:nvPr>
            <p:ph type="body" sz="quarter" idx="14"/>
          </p:nvPr>
        </p:nvSpPr>
        <p:spPr bwMode="gray">
          <a:xfrm>
            <a:off x="364587" y="476250"/>
            <a:ext cx="5110164" cy="6011797"/>
          </a:xfrm>
          <a:noFill/>
        </p:spPr>
        <p:txBody>
          <a:bodyPr lIns="352800" tIns="442800" rIns="360000" anchor="ctr" anchorCtr="0"/>
          <a:lstStyle>
            <a:lvl1pPr marL="0" indent="0">
              <a:lnSpc>
                <a:spcPct val="100000"/>
              </a:lnSpc>
              <a:buFont typeface="Arial" panose="020B0604020202020204" pitchFamily="34" charset="0"/>
              <a:buNone/>
              <a:defRPr sz="3000" b="1">
                <a:solidFill>
                  <a:schemeClr val="bg1"/>
                </a:solidFill>
              </a:defRPr>
            </a:lvl1pPr>
            <a:lvl2pPr marL="0" indent="0">
              <a:lnSpc>
                <a:spcPct val="100000"/>
              </a:lnSpc>
              <a:buNone/>
              <a:defRPr sz="3000" b="1">
                <a:solidFill>
                  <a:schemeClr val="bg1"/>
                </a:solidFill>
              </a:defRPr>
            </a:lvl2pPr>
            <a:lvl3pPr marL="0" indent="0">
              <a:lnSpc>
                <a:spcPct val="100000"/>
              </a:lnSpc>
              <a:buNone/>
              <a:defRPr sz="3000" b="1">
                <a:solidFill>
                  <a:schemeClr val="bg1"/>
                </a:solidFill>
              </a:defRPr>
            </a:lvl3pPr>
            <a:lvl4pPr marL="0" indent="0">
              <a:lnSpc>
                <a:spcPct val="100000"/>
              </a:lnSpc>
              <a:buNone/>
              <a:defRPr sz="3000" b="1">
                <a:solidFill>
                  <a:schemeClr val="bg1"/>
                </a:solidFill>
              </a:defRPr>
            </a:lvl4pPr>
            <a:lvl5pPr marL="0" indent="0">
              <a:lnSpc>
                <a:spcPct val="100000"/>
              </a:lnSpc>
              <a:buNone/>
              <a:defRPr sz="3000" b="1">
                <a:solidFill>
                  <a:schemeClr val="bg1"/>
                </a:solidFill>
              </a:defRPr>
            </a:lvl5pPr>
            <a:lvl6pPr marL="0" indent="0">
              <a:lnSpc>
                <a:spcPct val="95000"/>
              </a:lnSpc>
              <a:buNone/>
              <a:defRPr sz="3000" b="1">
                <a:solidFill>
                  <a:schemeClr val="bg1"/>
                </a:solidFill>
              </a:defRPr>
            </a:lvl6pPr>
            <a:lvl7pPr marL="0" indent="0">
              <a:lnSpc>
                <a:spcPct val="95000"/>
              </a:lnSpc>
              <a:buNone/>
              <a:defRPr sz="3000" b="1">
                <a:solidFill>
                  <a:schemeClr val="bg1"/>
                </a:solidFill>
              </a:defRPr>
            </a:lvl7pPr>
            <a:lvl8pPr marL="0" indent="0">
              <a:lnSpc>
                <a:spcPct val="95000"/>
              </a:lnSpc>
              <a:buNone/>
              <a:defRPr sz="3000" b="1">
                <a:solidFill>
                  <a:schemeClr val="bg1"/>
                </a:solidFill>
              </a:defRPr>
            </a:lvl8pPr>
            <a:lvl9pPr marL="0" indent="0">
              <a:lnSpc>
                <a:spcPct val="95000"/>
              </a:lnSpc>
              <a:buNone/>
              <a:defRPr sz="30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4785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keaway message">
    <p:bg>
      <p:bgPr>
        <a:solidFill>
          <a:schemeClr val="bg2"/>
        </a:solidFill>
        <a:effectLst/>
      </p:bgPr>
    </p:bg>
    <p:spTree>
      <p:nvGrpSpPr>
        <p:cNvPr id="1" name=""/>
        <p:cNvGrpSpPr/>
        <p:nvPr/>
      </p:nvGrpSpPr>
      <p:grpSpPr>
        <a:xfrm>
          <a:off x="0" y="0"/>
          <a:ext cx="0" cy="0"/>
          <a:chOff x="0" y="0"/>
          <a:chExt cx="0" cy="0"/>
        </a:xfrm>
      </p:grpSpPr>
      <p:sp>
        <p:nvSpPr>
          <p:cNvPr id="5" name="Rechteck 11">
            <a:extLst>
              <a:ext uri="{FF2B5EF4-FFF2-40B4-BE49-F238E27FC236}">
                <a16:creationId xmlns:a16="http://schemas.microsoft.com/office/drawing/2014/main" id="{FAC8094A-9F20-1A4F-B8D5-255E77C2D20B}"/>
              </a:ext>
            </a:extLst>
          </p:cNvPr>
          <p:cNvSpPr/>
          <p:nvPr userDrawn="1"/>
        </p:nvSpPr>
        <p:spPr bwMode="gray">
          <a:xfrm>
            <a:off x="0" y="0"/>
            <a:ext cx="12191999"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t" anchorCtr="0"/>
          <a:lstStyle/>
          <a:p>
            <a:pPr algn="l">
              <a:lnSpc>
                <a:spcPct val="120000"/>
              </a:lnSpc>
            </a:pPr>
            <a:endParaRPr lang="de-DE" sz="1600" err="1"/>
          </a:p>
        </p:txBody>
      </p:sp>
      <p:sp>
        <p:nvSpPr>
          <p:cNvPr id="6" name="TextBox 3">
            <a:extLst>
              <a:ext uri="{FF2B5EF4-FFF2-40B4-BE49-F238E27FC236}">
                <a16:creationId xmlns:a16="http://schemas.microsoft.com/office/drawing/2014/main" id="{812C7455-71FA-3A4A-8F1D-E1AC916D17B0}"/>
              </a:ext>
            </a:extLst>
          </p:cNvPr>
          <p:cNvSpPr txBox="1"/>
          <p:nvPr userDrawn="1"/>
        </p:nvSpPr>
        <p:spPr bwMode="gray">
          <a:xfrm>
            <a:off x="10525688" y="6561138"/>
            <a:ext cx="1299600" cy="180975"/>
          </a:xfrm>
          <a:prstGeom prst="rect">
            <a:avLst/>
          </a:prstGeom>
          <a:noFill/>
        </p:spPr>
        <p:txBody>
          <a:bodyPr wrap="square" lIns="0" tIns="0" rIns="0" bIns="0" rtlCol="0" anchor="ctr">
            <a:noAutofit/>
          </a:bodyPr>
          <a:lstStyle/>
          <a:p>
            <a:pPr algn="r"/>
            <a:r>
              <a:rPr lang="en-US" sz="800">
                <a:solidFill>
                  <a:schemeClr val="bg1"/>
                </a:solidFill>
              </a:rPr>
              <a:t>Page </a:t>
            </a:r>
            <a:fld id="{9EC15338-5DF2-451F-A6A1-678DEBB51CD9}" type="slidenum">
              <a:rPr lang="en-US" sz="800" smtClean="0">
                <a:solidFill>
                  <a:schemeClr val="bg1"/>
                </a:solidFill>
              </a:rPr>
              <a:pPr algn="r"/>
              <a:t>‹#›</a:t>
            </a:fld>
            <a:endParaRPr lang="en-US" sz="800">
              <a:solidFill>
                <a:schemeClr val="bg1"/>
              </a:solidFill>
            </a:endParaRPr>
          </a:p>
        </p:txBody>
      </p:sp>
      <p:pic>
        <p:nvPicPr>
          <p:cNvPr id="7" name="Grafik 10">
            <a:extLst>
              <a:ext uri="{FF2B5EF4-FFF2-40B4-BE49-F238E27FC236}">
                <a16:creationId xmlns:a16="http://schemas.microsoft.com/office/drawing/2014/main" id="{44D3E33A-67F2-8F44-AA5E-1590751F52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1138" y="368300"/>
            <a:ext cx="1449387" cy="453326"/>
          </a:xfrm>
          <a:prstGeom prst="rect">
            <a:avLst/>
          </a:prstGeom>
        </p:spPr>
      </p:pic>
      <p:sp>
        <p:nvSpPr>
          <p:cNvPr id="18" name="Subtitle 2">
            <a:extLst>
              <a:ext uri="{FF2B5EF4-FFF2-40B4-BE49-F238E27FC236}">
                <a16:creationId xmlns:a16="http://schemas.microsoft.com/office/drawing/2014/main" id="{AAF5AC92-F551-4736-A072-A6568ACD347F}"/>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bg1"/>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17" name="Text Placeholder 4">
            <a:extLst>
              <a:ext uri="{FF2B5EF4-FFF2-40B4-BE49-F238E27FC236}">
                <a16:creationId xmlns:a16="http://schemas.microsoft.com/office/drawing/2014/main" id="{5B1006C9-7D93-435E-A206-7C097605EF0F}"/>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bg1"/>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
        <p:nvSpPr>
          <p:cNvPr id="8" name="Title 2">
            <a:extLst>
              <a:ext uri="{FF2B5EF4-FFF2-40B4-BE49-F238E27FC236}">
                <a16:creationId xmlns:a16="http://schemas.microsoft.com/office/drawing/2014/main" id="{6F3FEE1D-232D-F840-8E11-C011F5BF9A9F}"/>
              </a:ext>
            </a:extLst>
          </p:cNvPr>
          <p:cNvSpPr>
            <a:spLocks noGrp="1"/>
          </p:cNvSpPr>
          <p:nvPr>
            <p:ph type="title"/>
          </p:nvPr>
        </p:nvSpPr>
        <p:spPr bwMode="gray">
          <a:xfrm>
            <a:off x="1821138" y="1773238"/>
            <a:ext cx="8550000" cy="3240087"/>
          </a:xfrm>
          <a:noFill/>
        </p:spPr>
        <p:txBody>
          <a:bodyPr lIns="0" tIns="25200" rIns="0" bIns="356400" anchor="ctr" anchorCtr="0"/>
          <a:lstStyle>
            <a:lvl1pPr algn="l">
              <a:lnSpc>
                <a:spcPct val="100000"/>
              </a:lnSpc>
              <a:defRPr b="1">
                <a:solidFill>
                  <a:schemeClr val="bg1"/>
                </a:solidFill>
                <a:latin typeface="+mj-lt"/>
              </a:defRPr>
            </a:lvl1pPr>
          </a:lstStyle>
          <a:p>
            <a:r>
              <a:rPr lang="en-US"/>
              <a:t>Click to edit Master title style</a:t>
            </a:r>
          </a:p>
        </p:txBody>
      </p:sp>
    </p:spTree>
    <p:extLst>
      <p:ext uri="{BB962C8B-B14F-4D97-AF65-F5344CB8AC3E}">
        <p14:creationId xmlns:p14="http://schemas.microsoft.com/office/powerpoint/2010/main" val="3271212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7F85CA36-38E8-3048-88AE-3B8828437ED5}"/>
              </a:ext>
            </a:extLst>
          </p:cNvPr>
          <p:cNvSpPr>
            <a:spLocks noGrp="1"/>
          </p:cNvSpPr>
          <p:nvPr>
            <p:ph type="subTitle" idx="1" hasCustomPrompt="1"/>
          </p:nvPr>
        </p:nvSpPr>
        <p:spPr bwMode="gray">
          <a:xfrm>
            <a:off x="371475" y="148255"/>
            <a:ext cx="8551863"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5" name="Text Placeholder 4">
            <a:extLst>
              <a:ext uri="{FF2B5EF4-FFF2-40B4-BE49-F238E27FC236}">
                <a16:creationId xmlns:a16="http://schemas.microsoft.com/office/drawing/2014/main" id="{23B7B242-132A-754E-B10E-9C4FFC6C5979}"/>
              </a:ext>
            </a:extLst>
          </p:cNvPr>
          <p:cNvSpPr>
            <a:spLocks noGrp="1"/>
          </p:cNvSpPr>
          <p:nvPr>
            <p:ph type="body" sz="quarter" idx="29" hasCustomPrompt="1"/>
          </p:nvPr>
        </p:nvSpPr>
        <p:spPr bwMode="gray">
          <a:xfrm>
            <a:off x="378415" y="6571544"/>
            <a:ext cx="8551863"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
        <p:nvSpPr>
          <p:cNvPr id="6" name="Title 2">
            <a:extLst>
              <a:ext uri="{FF2B5EF4-FFF2-40B4-BE49-F238E27FC236}">
                <a16:creationId xmlns:a16="http://schemas.microsoft.com/office/drawing/2014/main" id="{2D6F594A-88EF-9E4F-B208-2F48D6A997C1}"/>
              </a:ext>
            </a:extLst>
          </p:cNvPr>
          <p:cNvSpPr>
            <a:spLocks noGrp="1"/>
          </p:cNvSpPr>
          <p:nvPr>
            <p:ph type="title"/>
          </p:nvPr>
        </p:nvSpPr>
        <p:spPr bwMode="gray">
          <a:xfrm>
            <a:off x="1821138" y="1773238"/>
            <a:ext cx="8550000" cy="3240087"/>
          </a:xfrm>
          <a:noFill/>
        </p:spPr>
        <p:txBody>
          <a:bodyPr lIns="0" tIns="25200" rIns="0" bIns="356400" anchor="ctr" anchorCtr="0"/>
          <a:lstStyle>
            <a:lvl1pPr algn="l">
              <a:lnSpc>
                <a:spcPct val="100000"/>
              </a:lnSpc>
              <a:defRPr b="1">
                <a:solidFill>
                  <a:schemeClr val="bg2"/>
                </a:solidFill>
                <a:latin typeface="+mj-lt"/>
              </a:defRPr>
            </a:lvl1pPr>
          </a:lstStyle>
          <a:p>
            <a:r>
              <a:rPr lang="en-US"/>
              <a:t>Click to edit Master title style</a:t>
            </a:r>
          </a:p>
        </p:txBody>
      </p:sp>
    </p:spTree>
    <p:extLst>
      <p:ext uri="{BB962C8B-B14F-4D97-AF65-F5344CB8AC3E}">
        <p14:creationId xmlns:p14="http://schemas.microsoft.com/office/powerpoint/2010/main" val="30211406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statement 2">
    <p:spTree>
      <p:nvGrpSpPr>
        <p:cNvPr id="1" name=""/>
        <p:cNvGrpSpPr/>
        <p:nvPr/>
      </p:nvGrpSpPr>
      <p:grpSpPr>
        <a:xfrm>
          <a:off x="0" y="0"/>
          <a:ext cx="0" cy="0"/>
          <a:chOff x="0" y="0"/>
          <a:chExt cx="0" cy="0"/>
        </a:xfrm>
      </p:grpSpPr>
      <p:sp>
        <p:nvSpPr>
          <p:cNvPr id="7" name="Rechteck 11">
            <a:extLst>
              <a:ext uri="{FF2B5EF4-FFF2-40B4-BE49-F238E27FC236}">
                <a16:creationId xmlns:a16="http://schemas.microsoft.com/office/drawing/2014/main" id="{B5238728-A22B-1B4D-AF0E-DBC9236E9DE4}"/>
              </a:ext>
            </a:extLst>
          </p:cNvPr>
          <p:cNvSpPr/>
          <p:nvPr userDrawn="1"/>
        </p:nvSpPr>
        <p:spPr bwMode="gray">
          <a:xfrm>
            <a:off x="0" y="0"/>
            <a:ext cx="12191999" cy="6858000"/>
          </a:xfrm>
          <a:prstGeom prst="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t" anchorCtr="0"/>
          <a:lstStyle/>
          <a:p>
            <a:pPr algn="l">
              <a:lnSpc>
                <a:spcPct val="120000"/>
              </a:lnSpc>
            </a:pPr>
            <a:endParaRPr lang="de-DE" sz="1600" err="1"/>
          </a:p>
        </p:txBody>
      </p:sp>
      <p:sp>
        <p:nvSpPr>
          <p:cNvPr id="4" name="Subtitle 2">
            <a:extLst>
              <a:ext uri="{FF2B5EF4-FFF2-40B4-BE49-F238E27FC236}">
                <a16:creationId xmlns:a16="http://schemas.microsoft.com/office/drawing/2014/main" id="{7F85CA36-38E8-3048-88AE-3B8828437ED5}"/>
              </a:ext>
            </a:extLst>
          </p:cNvPr>
          <p:cNvSpPr>
            <a:spLocks noGrp="1"/>
          </p:cNvSpPr>
          <p:nvPr>
            <p:ph type="subTitle" idx="1" hasCustomPrompt="1"/>
          </p:nvPr>
        </p:nvSpPr>
        <p:spPr bwMode="gray">
          <a:xfrm>
            <a:off x="371475" y="148255"/>
            <a:ext cx="8551863" cy="172800"/>
          </a:xfrm>
        </p:spPr>
        <p:txBody>
          <a:bodyPr lIns="18000"/>
          <a:lstStyle>
            <a:lvl1pPr marL="0" indent="0" algn="l">
              <a:buNone/>
              <a:defRPr sz="800" b="1">
                <a:solidFill>
                  <a:schemeClr val="bg1"/>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5" name="Text Placeholder 4">
            <a:extLst>
              <a:ext uri="{FF2B5EF4-FFF2-40B4-BE49-F238E27FC236}">
                <a16:creationId xmlns:a16="http://schemas.microsoft.com/office/drawing/2014/main" id="{23B7B242-132A-754E-B10E-9C4FFC6C5979}"/>
              </a:ext>
            </a:extLst>
          </p:cNvPr>
          <p:cNvSpPr>
            <a:spLocks noGrp="1"/>
          </p:cNvSpPr>
          <p:nvPr>
            <p:ph type="body" sz="quarter" idx="29" hasCustomPrompt="1"/>
          </p:nvPr>
        </p:nvSpPr>
        <p:spPr bwMode="gray">
          <a:xfrm>
            <a:off x="378415" y="6571544"/>
            <a:ext cx="8551863" cy="183600"/>
          </a:xfrm>
        </p:spPr>
        <p:txBody>
          <a:bodyPr lIns="18000" anchor="ctr" anchorCtr="0"/>
          <a:lstStyle>
            <a:lvl1pPr marL="0" indent="0">
              <a:lnSpc>
                <a:spcPct val="100000"/>
              </a:lnSpc>
              <a:buFont typeface="Arial" panose="020B0604020202020204" pitchFamily="34" charset="0"/>
              <a:buNone/>
              <a:defRPr sz="800">
                <a:solidFill>
                  <a:schemeClr val="bg1"/>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
        <p:nvSpPr>
          <p:cNvPr id="6" name="Title 2">
            <a:extLst>
              <a:ext uri="{FF2B5EF4-FFF2-40B4-BE49-F238E27FC236}">
                <a16:creationId xmlns:a16="http://schemas.microsoft.com/office/drawing/2014/main" id="{2D6F594A-88EF-9E4F-B208-2F48D6A997C1}"/>
              </a:ext>
            </a:extLst>
          </p:cNvPr>
          <p:cNvSpPr>
            <a:spLocks noGrp="1"/>
          </p:cNvSpPr>
          <p:nvPr>
            <p:ph type="title"/>
          </p:nvPr>
        </p:nvSpPr>
        <p:spPr bwMode="gray">
          <a:xfrm>
            <a:off x="1821138" y="1773238"/>
            <a:ext cx="8550000" cy="3240087"/>
          </a:xfrm>
          <a:noFill/>
        </p:spPr>
        <p:txBody>
          <a:bodyPr lIns="0" tIns="25200" rIns="0" bIns="356400" anchor="ctr" anchorCtr="0"/>
          <a:lstStyle>
            <a:lvl1pPr algn="l">
              <a:lnSpc>
                <a:spcPct val="100000"/>
              </a:lnSpc>
              <a:defRPr b="1">
                <a:solidFill>
                  <a:schemeClr val="bg1"/>
                </a:solidFill>
                <a:latin typeface="+mj-lt"/>
              </a:defRPr>
            </a:lvl1pPr>
          </a:lstStyle>
          <a:p>
            <a:r>
              <a:rPr lang="en-US"/>
              <a:t>Click to edit Master title style</a:t>
            </a:r>
          </a:p>
        </p:txBody>
      </p:sp>
      <p:sp>
        <p:nvSpPr>
          <p:cNvPr id="8" name="TextBox 7">
            <a:extLst>
              <a:ext uri="{FF2B5EF4-FFF2-40B4-BE49-F238E27FC236}">
                <a16:creationId xmlns:a16="http://schemas.microsoft.com/office/drawing/2014/main" id="{4D6F4358-2141-0E44-8D36-C028103F707A}"/>
              </a:ext>
            </a:extLst>
          </p:cNvPr>
          <p:cNvSpPr txBox="1"/>
          <p:nvPr userDrawn="1"/>
        </p:nvSpPr>
        <p:spPr bwMode="gray">
          <a:xfrm>
            <a:off x="10525688" y="6571544"/>
            <a:ext cx="1299600" cy="183600"/>
          </a:xfrm>
          <a:prstGeom prst="rect">
            <a:avLst/>
          </a:prstGeom>
          <a:noFill/>
        </p:spPr>
        <p:txBody>
          <a:bodyPr wrap="square" lIns="0" tIns="0" rIns="0" bIns="0" rtlCol="0" anchor="ctr">
            <a:noAutofit/>
          </a:bodyPr>
          <a:lstStyle/>
          <a:p>
            <a:pPr algn="r"/>
            <a:r>
              <a:rPr lang="en-US" sz="800">
                <a:solidFill>
                  <a:schemeClr val="bg1"/>
                </a:solidFill>
              </a:rPr>
              <a:t>Page </a:t>
            </a:r>
            <a:fld id="{9EC15338-5DF2-451F-A6A1-678DEBB51CD9}" type="slidenum">
              <a:rPr lang="en-US" sz="800" smtClean="0">
                <a:solidFill>
                  <a:schemeClr val="bg1"/>
                </a:solidFill>
              </a:rPr>
              <a:pPr algn="r"/>
              <a:t>‹#›</a:t>
            </a:fld>
            <a:endParaRPr lang="en-US" sz="800">
              <a:solidFill>
                <a:schemeClr val="bg1"/>
              </a:solidFill>
            </a:endParaRPr>
          </a:p>
        </p:txBody>
      </p:sp>
    </p:spTree>
    <p:extLst>
      <p:ext uri="{BB962C8B-B14F-4D97-AF65-F5344CB8AC3E}">
        <p14:creationId xmlns:p14="http://schemas.microsoft.com/office/powerpoint/2010/main" val="21073891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Subtitle 2">
            <a:extLst>
              <a:ext uri="{FF2B5EF4-FFF2-40B4-BE49-F238E27FC236}">
                <a16:creationId xmlns:a16="http://schemas.microsoft.com/office/drawing/2014/main" id="{DCA408EC-1CB2-469B-81A7-9459386E696C}"/>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2" name="Title 1">
            <a:extLst>
              <a:ext uri="{FF2B5EF4-FFF2-40B4-BE49-F238E27FC236}">
                <a16:creationId xmlns:a16="http://schemas.microsoft.com/office/drawing/2014/main" id="{B48AF16A-0BDB-49AC-94BA-1B4068A8A6AF}"/>
              </a:ext>
            </a:extLst>
          </p:cNvPr>
          <p:cNvSpPr>
            <a:spLocks noGrp="1"/>
          </p:cNvSpPr>
          <p:nvPr>
            <p:ph type="title"/>
          </p:nvPr>
        </p:nvSpPr>
        <p:spPr bwMode="gray"/>
        <p:txBody>
          <a:bodyPr/>
          <a:lstStyle/>
          <a:p>
            <a:r>
              <a:rPr lang="en-US"/>
              <a:t>Click to edit Master title style</a:t>
            </a:r>
          </a:p>
        </p:txBody>
      </p:sp>
      <p:sp>
        <p:nvSpPr>
          <p:cNvPr id="16" name="Text Placeholder 4">
            <a:extLst>
              <a:ext uri="{FF2B5EF4-FFF2-40B4-BE49-F238E27FC236}">
                <a16:creationId xmlns:a16="http://schemas.microsoft.com/office/drawing/2014/main" id="{E6A93BE6-A445-4380-9DC8-AC9A4C51D6B8}"/>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33154247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49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5F1F26E-159B-4C81-B595-161745AF0E16}"/>
              </a:ext>
            </a:extLst>
          </p:cNvPr>
          <p:cNvSpPr>
            <a:spLocks noGrp="1"/>
          </p:cNvSpPr>
          <p:nvPr>
            <p:ph type="body" sz="quarter" idx="13"/>
          </p:nvPr>
        </p:nvSpPr>
        <p:spPr bwMode="gray">
          <a:xfrm>
            <a:off x="371475" y="1476375"/>
            <a:ext cx="11449049" cy="5013325"/>
          </a:xfrm>
        </p:spPr>
        <p:txBody>
          <a:bodyPr/>
          <a:lstStyle>
            <a:lvl1pPr marL="360000" indent="-360000">
              <a:buClr>
                <a:schemeClr val="bg2"/>
              </a:buClr>
              <a:buFont typeface="+mj-lt"/>
              <a:buAutoNum type="arabicPeriod"/>
              <a:defRPr b="1"/>
            </a:lvl1pPr>
            <a:lvl2pPr marL="540000" indent="-180000">
              <a:buClr>
                <a:schemeClr val="tx1"/>
              </a:buClr>
              <a:buFont typeface="Arial" panose="020B0604020202020204" pitchFamily="34" charset="0"/>
              <a:buChar char="‒"/>
              <a:defRPr b="0"/>
            </a:lvl2pPr>
            <a:lvl3pPr marL="540000" indent="-180000">
              <a:buClr>
                <a:schemeClr val="tx1"/>
              </a:buClr>
              <a:buFont typeface="Arial" panose="020B0604020202020204" pitchFamily="34" charset="0"/>
              <a:buChar char="‒"/>
              <a:defRPr b="0"/>
            </a:lvl3pPr>
            <a:lvl4pPr marL="540000" indent="-180000">
              <a:buClr>
                <a:schemeClr val="tx1"/>
              </a:buClr>
              <a:buFont typeface="Arial" panose="020B0604020202020204" pitchFamily="34" charset="0"/>
              <a:buChar char="‒"/>
              <a:defRPr b="0"/>
            </a:lvl4pPr>
            <a:lvl5pPr marL="540000" indent="-180000">
              <a:buClr>
                <a:schemeClr val="tx1"/>
              </a:buClr>
              <a:buFont typeface="Arial" panose="020B0604020202020204" pitchFamily="34" charset="0"/>
              <a:buChar char="‒"/>
              <a:defRPr b="0"/>
            </a:lvl5pPr>
            <a:lvl6pPr marL="540000" indent="-180000">
              <a:buClr>
                <a:schemeClr val="tx1"/>
              </a:buClr>
              <a:buFont typeface="Arial" panose="020B0604020202020204" pitchFamily="34" charset="0"/>
              <a:buChar char="‒"/>
              <a:defRPr b="0"/>
            </a:lvl6pPr>
            <a:lvl7pPr marL="540000" indent="-180000">
              <a:buClr>
                <a:schemeClr val="tx1"/>
              </a:buClr>
              <a:buFont typeface="Arial" panose="020B0604020202020204" pitchFamily="34" charset="0"/>
              <a:buChar char="‒"/>
              <a:defRPr b="0"/>
            </a:lvl7pPr>
            <a:lvl8pPr marL="540000" indent="-180000">
              <a:buClr>
                <a:schemeClr val="tx1"/>
              </a:buClr>
              <a:buFont typeface="Arial" panose="020B0604020202020204" pitchFamily="34" charset="0"/>
              <a:buChar char="‒"/>
              <a:defRPr b="0"/>
            </a:lvl8pPr>
            <a:lvl9pPr marL="540000" indent="-180000">
              <a:buClr>
                <a:schemeClr val="tx1"/>
              </a:buClr>
              <a:buFont typeface="Arial" panose="020B0604020202020204" pitchFamily="34" charset="0"/>
              <a:buChar char="‒"/>
              <a:defRPr b="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ubtitle 2">
            <a:extLst>
              <a:ext uri="{FF2B5EF4-FFF2-40B4-BE49-F238E27FC236}">
                <a16:creationId xmlns:a16="http://schemas.microsoft.com/office/drawing/2014/main" id="{D0146208-565A-466A-9E9F-FA4F965866F4}"/>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4" name="Title 3">
            <a:extLst>
              <a:ext uri="{FF2B5EF4-FFF2-40B4-BE49-F238E27FC236}">
                <a16:creationId xmlns:a16="http://schemas.microsoft.com/office/drawing/2014/main" id="{0D936D39-6AF7-4DC1-A291-9F381175062F}"/>
              </a:ext>
            </a:extLst>
          </p:cNvPr>
          <p:cNvSpPr>
            <a:spLocks noGrp="1"/>
          </p:cNvSpPr>
          <p:nvPr>
            <p:ph type="title"/>
          </p:nvPr>
        </p:nvSpPr>
        <p:spPr bwMode="gray"/>
        <p:txBody>
          <a:bodyPr/>
          <a:lstStyle/>
          <a:p>
            <a:r>
              <a:rPr lang="en-US"/>
              <a:t>Click to edit Master title style</a:t>
            </a:r>
          </a:p>
        </p:txBody>
      </p:sp>
      <p:sp>
        <p:nvSpPr>
          <p:cNvPr id="22" name="Text Placeholder 4">
            <a:extLst>
              <a:ext uri="{FF2B5EF4-FFF2-40B4-BE49-F238E27FC236}">
                <a16:creationId xmlns:a16="http://schemas.microsoft.com/office/drawing/2014/main" id="{1B81173C-6015-41A6-8B68-EC68FA636487}"/>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24577034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Rechteck 6">
            <a:extLst>
              <a:ext uri="{FF2B5EF4-FFF2-40B4-BE49-F238E27FC236}">
                <a16:creationId xmlns:a16="http://schemas.microsoft.com/office/drawing/2014/main" id="{39BFF418-15D3-B242-B7E6-166F7898480E}"/>
              </a:ext>
            </a:extLst>
          </p:cNvPr>
          <p:cNvSpPr/>
          <p:nvPr userDrawn="1"/>
        </p:nvSpPr>
        <p:spPr bwMode="gray">
          <a:xfrm>
            <a:off x="0" y="0"/>
            <a:ext cx="12191999"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t" anchorCtr="0"/>
          <a:lstStyle/>
          <a:p>
            <a:pPr algn="l">
              <a:lnSpc>
                <a:spcPct val="120000"/>
              </a:lnSpc>
            </a:pPr>
            <a:endParaRPr lang="de-DE" sz="1600" err="1"/>
          </a:p>
        </p:txBody>
      </p:sp>
      <p:sp>
        <p:nvSpPr>
          <p:cNvPr id="6" name="Title 1">
            <a:extLst>
              <a:ext uri="{FF2B5EF4-FFF2-40B4-BE49-F238E27FC236}">
                <a16:creationId xmlns:a16="http://schemas.microsoft.com/office/drawing/2014/main" id="{C9D806AF-7214-8143-A6E9-CE3BF279E23C}"/>
              </a:ext>
            </a:extLst>
          </p:cNvPr>
          <p:cNvSpPr>
            <a:spLocks noGrp="1"/>
          </p:cNvSpPr>
          <p:nvPr>
            <p:ph type="ctrTitle" hasCustomPrompt="1"/>
          </p:nvPr>
        </p:nvSpPr>
        <p:spPr bwMode="gray">
          <a:xfrm>
            <a:off x="1822449" y="2622550"/>
            <a:ext cx="8548689" cy="1290638"/>
          </a:xfrm>
        </p:spPr>
        <p:txBody>
          <a:bodyPr tIns="32400" anchor="t" anchorCtr="0"/>
          <a:lstStyle>
            <a:lvl1pPr algn="l">
              <a:lnSpc>
                <a:spcPct val="100000"/>
              </a:lnSpc>
              <a:defRPr sz="3500">
                <a:solidFill>
                  <a:schemeClr val="bg1"/>
                </a:solidFill>
              </a:defRPr>
            </a:lvl1pPr>
          </a:lstStyle>
          <a:p>
            <a:r>
              <a:rPr lang="en-US"/>
              <a:t>Thank you for your attention</a:t>
            </a:r>
          </a:p>
        </p:txBody>
      </p:sp>
      <p:sp>
        <p:nvSpPr>
          <p:cNvPr id="7" name="TextBox 3">
            <a:extLst>
              <a:ext uri="{FF2B5EF4-FFF2-40B4-BE49-F238E27FC236}">
                <a16:creationId xmlns:a16="http://schemas.microsoft.com/office/drawing/2014/main" id="{4D13FA2D-39E6-294F-B1DC-D5B1837C3194}"/>
              </a:ext>
            </a:extLst>
          </p:cNvPr>
          <p:cNvSpPr txBox="1"/>
          <p:nvPr userDrawn="1"/>
        </p:nvSpPr>
        <p:spPr bwMode="gray">
          <a:xfrm>
            <a:off x="1" y="1"/>
            <a:ext cx="364586" cy="6858000"/>
          </a:xfrm>
          <a:prstGeom prst="rect">
            <a:avLst/>
          </a:prstGeom>
          <a:solidFill>
            <a:srgbClr val="00B4D8"/>
          </a:solidFill>
        </p:spPr>
        <p:txBody>
          <a:bodyPr wrap="square" lIns="0" tIns="0" rIns="0" bIns="0" rtlCol="0" anchor="ctr">
            <a:noAutofit/>
          </a:bodyPr>
          <a:lstStyle/>
          <a:p>
            <a:pPr algn="ctr"/>
            <a:endParaRPr lang="en-US" sz="800">
              <a:solidFill>
                <a:schemeClr val="bg1"/>
              </a:solidFill>
            </a:endParaRPr>
          </a:p>
        </p:txBody>
      </p:sp>
      <p:sp>
        <p:nvSpPr>
          <p:cNvPr id="8" name="Untertitel 3">
            <a:extLst>
              <a:ext uri="{FF2B5EF4-FFF2-40B4-BE49-F238E27FC236}">
                <a16:creationId xmlns:a16="http://schemas.microsoft.com/office/drawing/2014/main" id="{E2330BE9-0795-DC41-BB2D-7CF63A811374}"/>
              </a:ext>
            </a:extLst>
          </p:cNvPr>
          <p:cNvSpPr txBox="1">
            <a:spLocks/>
          </p:cNvSpPr>
          <p:nvPr userDrawn="1"/>
        </p:nvSpPr>
        <p:spPr bwMode="gray">
          <a:xfrm>
            <a:off x="1832882" y="6315162"/>
            <a:ext cx="4783399" cy="238936"/>
          </a:xfrm>
          <a:prstGeom prst="rect">
            <a:avLst/>
          </a:prstGeom>
        </p:spPr>
        <p:txBody>
          <a:bodyPr vert="horz" wrap="square" lIns="0" tIns="0" rIns="0" bIns="0" rtlCol="0" anchor="t" anchorCtr="0">
            <a:noAutofit/>
          </a:bodyPr>
          <a:lstStyle>
            <a:lvl1pPr marL="0" indent="0" algn="l" defTabSz="914400" rtl="0" eaLnBrk="1" latinLnBrk="0" hangingPunct="1">
              <a:lnSpc>
                <a:spcPct val="120000"/>
              </a:lnSpc>
              <a:spcBef>
                <a:spcPts val="0"/>
              </a:spcBef>
              <a:buFont typeface="Arial" panose="020B0604020202020204" pitchFamily="34" charset="0"/>
              <a:buNone/>
              <a:defRPr sz="1700" b="1" kern="1200">
                <a:solidFill>
                  <a:schemeClr val="bg1"/>
                </a:solidFill>
                <a:latin typeface="+mn-lt"/>
                <a:ea typeface="+mn-ea"/>
                <a:cs typeface="+mn-cs"/>
              </a:defRPr>
            </a:lvl1pPr>
            <a:lvl2pPr marL="457200" indent="0" algn="ctr" defTabSz="914400" rtl="0" eaLnBrk="1" latinLnBrk="0" hangingPunct="1">
              <a:lnSpc>
                <a:spcPct val="120000"/>
              </a:lnSpc>
              <a:spcBef>
                <a:spcPts val="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9pPr>
          </a:lstStyle>
          <a:p>
            <a:r>
              <a:rPr lang="en-US" sz="1300" b="0" dirty="0"/>
              <a:t>Delivering Growth – in Asia and Beyond. </a:t>
            </a:r>
            <a:endParaRPr lang="de-DE" sz="1300" b="0" dirty="0"/>
          </a:p>
        </p:txBody>
      </p:sp>
      <p:pic>
        <p:nvPicPr>
          <p:cNvPr id="9" name="Grafik 9">
            <a:extLst>
              <a:ext uri="{FF2B5EF4-FFF2-40B4-BE49-F238E27FC236}">
                <a16:creationId xmlns:a16="http://schemas.microsoft.com/office/drawing/2014/main" id="{58DBF3C2-3CFB-7846-B28A-DAE10624DF0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71138" y="368300"/>
            <a:ext cx="1449387" cy="453326"/>
          </a:xfrm>
          <a:prstGeom prst="rect">
            <a:avLst/>
          </a:prstGeom>
        </p:spPr>
      </p:pic>
    </p:spTree>
    <p:extLst>
      <p:ext uri="{BB962C8B-B14F-4D97-AF65-F5344CB8AC3E}">
        <p14:creationId xmlns:p14="http://schemas.microsoft.com/office/powerpoint/2010/main" val="68615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0EDF01E-EB3A-8348-95AC-502DFC7ACF63}"/>
              </a:ext>
            </a:extLst>
          </p:cNvPr>
          <p:cNvSpPr>
            <a:spLocks noGrp="1"/>
          </p:cNvSpPr>
          <p:nvPr>
            <p:ph type="title"/>
          </p:nvPr>
        </p:nvSpPr>
        <p:spPr bwMode="gray">
          <a:xfrm>
            <a:off x="3181375" y="2436546"/>
            <a:ext cx="7189763" cy="1239838"/>
          </a:xfrm>
          <a:noFill/>
        </p:spPr>
        <p:txBody>
          <a:bodyPr lIns="396000" tIns="0" bIns="0" anchor="b" anchorCtr="0"/>
          <a:lstStyle>
            <a:lvl1pPr>
              <a:lnSpc>
                <a:spcPct val="100000"/>
              </a:lnSpc>
              <a:defRPr sz="3600">
                <a:solidFill>
                  <a:schemeClr val="bg2"/>
                </a:solidFill>
              </a:defRPr>
            </a:lvl1pPr>
          </a:lstStyle>
          <a:p>
            <a:r>
              <a:rPr lang="en-US"/>
              <a:t>Click to edit Master title style</a:t>
            </a:r>
          </a:p>
        </p:txBody>
      </p:sp>
      <p:sp>
        <p:nvSpPr>
          <p:cNvPr id="6" name="Text Placeholder 3">
            <a:extLst>
              <a:ext uri="{FF2B5EF4-FFF2-40B4-BE49-F238E27FC236}">
                <a16:creationId xmlns:a16="http://schemas.microsoft.com/office/drawing/2014/main" id="{F0374A32-F45C-D845-9785-B3F9A01BE704}"/>
              </a:ext>
            </a:extLst>
          </p:cNvPr>
          <p:cNvSpPr>
            <a:spLocks noGrp="1"/>
          </p:cNvSpPr>
          <p:nvPr>
            <p:ph type="body" sz="quarter" idx="18" hasCustomPrompt="1"/>
          </p:nvPr>
        </p:nvSpPr>
        <p:spPr bwMode="gray">
          <a:xfrm>
            <a:off x="371476" y="2436546"/>
            <a:ext cx="2755899" cy="1476642"/>
          </a:xfrm>
        </p:spPr>
        <p:txBody>
          <a:bodyPr lIns="0" rIns="360000" anchor="b" anchorCtr="0"/>
          <a:lstStyle>
            <a:lvl1pPr marL="0" indent="0" algn="r">
              <a:lnSpc>
                <a:spcPct val="100000"/>
              </a:lnSpc>
              <a:buFont typeface="Arial" panose="020B0604020202020204" pitchFamily="34" charset="0"/>
              <a:buNone/>
              <a:defRPr sz="11500" b="1">
                <a:solidFill>
                  <a:schemeClr val="bg2"/>
                </a:solidFill>
              </a:defRPr>
            </a:lvl1pPr>
            <a:lvl2pPr marL="0" indent="0" algn="r">
              <a:lnSpc>
                <a:spcPct val="100000"/>
              </a:lnSpc>
              <a:buNone/>
              <a:defRPr sz="11500" b="0">
                <a:solidFill>
                  <a:schemeClr val="bg2"/>
                </a:solidFill>
              </a:defRPr>
            </a:lvl2pPr>
            <a:lvl3pPr marL="0" indent="0" algn="r">
              <a:lnSpc>
                <a:spcPct val="100000"/>
              </a:lnSpc>
              <a:buNone/>
              <a:defRPr sz="11500" b="0">
                <a:solidFill>
                  <a:schemeClr val="bg2"/>
                </a:solidFill>
              </a:defRPr>
            </a:lvl3pPr>
            <a:lvl4pPr marL="0" indent="0" algn="r">
              <a:lnSpc>
                <a:spcPct val="100000"/>
              </a:lnSpc>
              <a:buNone/>
              <a:defRPr sz="11500" b="0">
                <a:solidFill>
                  <a:schemeClr val="bg2"/>
                </a:solidFill>
              </a:defRPr>
            </a:lvl4pPr>
            <a:lvl5pPr marL="0" indent="0" algn="r">
              <a:lnSpc>
                <a:spcPct val="100000"/>
              </a:lnSpc>
              <a:buNone/>
              <a:defRPr sz="11500" b="0">
                <a:solidFill>
                  <a:schemeClr val="bg2"/>
                </a:solidFill>
              </a:defRPr>
            </a:lvl5pPr>
            <a:lvl6pPr marL="0" indent="0" algn="r">
              <a:lnSpc>
                <a:spcPct val="100000"/>
              </a:lnSpc>
              <a:buNone/>
              <a:defRPr sz="11500" b="0">
                <a:solidFill>
                  <a:schemeClr val="bg2"/>
                </a:solidFill>
              </a:defRPr>
            </a:lvl6pPr>
            <a:lvl7pPr marL="0" indent="0" algn="r">
              <a:lnSpc>
                <a:spcPct val="100000"/>
              </a:lnSpc>
              <a:buNone/>
              <a:defRPr sz="11500" b="0">
                <a:solidFill>
                  <a:schemeClr val="bg2"/>
                </a:solidFill>
              </a:defRPr>
            </a:lvl7pPr>
            <a:lvl8pPr marL="0" indent="0" algn="r">
              <a:lnSpc>
                <a:spcPct val="100000"/>
              </a:lnSpc>
              <a:buNone/>
              <a:defRPr sz="11500" b="0">
                <a:solidFill>
                  <a:schemeClr val="bg2"/>
                </a:solidFill>
              </a:defRPr>
            </a:lvl8pPr>
            <a:lvl9pPr marL="0" indent="0" algn="r">
              <a:lnSpc>
                <a:spcPct val="100000"/>
              </a:lnSpc>
              <a:buNone/>
              <a:defRPr sz="11500" b="0">
                <a:solidFill>
                  <a:schemeClr val="bg2"/>
                </a:solidFill>
              </a:defRPr>
            </a:lvl9pPr>
          </a:lstStyle>
          <a:p>
            <a:pPr lvl="0"/>
            <a:r>
              <a:rPr lang="en-US"/>
              <a:t>1</a:t>
            </a:r>
          </a:p>
        </p:txBody>
      </p:sp>
    </p:spTree>
    <p:extLst>
      <p:ext uri="{BB962C8B-B14F-4D97-AF65-F5344CB8AC3E}">
        <p14:creationId xmlns:p14="http://schemas.microsoft.com/office/powerpoint/2010/main" val="47362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divider">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670705D-8D80-544A-8A1D-E2F8657752A7}"/>
              </a:ext>
            </a:extLst>
          </p:cNvPr>
          <p:cNvSpPr>
            <a:spLocks noGrp="1"/>
          </p:cNvSpPr>
          <p:nvPr>
            <p:ph type="title"/>
          </p:nvPr>
        </p:nvSpPr>
        <p:spPr bwMode="gray">
          <a:xfrm>
            <a:off x="3181375" y="2436546"/>
            <a:ext cx="7189763" cy="1239838"/>
          </a:xfrm>
          <a:noFill/>
        </p:spPr>
        <p:txBody>
          <a:bodyPr lIns="396000" tIns="0" bIns="0" anchor="b" anchorCtr="0"/>
          <a:lstStyle>
            <a:lvl1pPr>
              <a:lnSpc>
                <a:spcPct val="100000"/>
              </a:lnSpc>
              <a:defRPr sz="3600" b="0">
                <a:solidFill>
                  <a:schemeClr val="tx2"/>
                </a:solidFill>
              </a:defRPr>
            </a:lvl1pPr>
          </a:lstStyle>
          <a:p>
            <a:r>
              <a:rPr lang="en-US"/>
              <a:t>Click to edit Master title style</a:t>
            </a:r>
          </a:p>
        </p:txBody>
      </p:sp>
      <p:sp>
        <p:nvSpPr>
          <p:cNvPr id="6" name="Text Placeholder 3">
            <a:extLst>
              <a:ext uri="{FF2B5EF4-FFF2-40B4-BE49-F238E27FC236}">
                <a16:creationId xmlns:a16="http://schemas.microsoft.com/office/drawing/2014/main" id="{B8D9618A-D1A0-E842-987B-3E159CC5C868}"/>
              </a:ext>
            </a:extLst>
          </p:cNvPr>
          <p:cNvSpPr>
            <a:spLocks noGrp="1"/>
          </p:cNvSpPr>
          <p:nvPr>
            <p:ph type="body" sz="quarter" idx="18" hasCustomPrompt="1"/>
          </p:nvPr>
        </p:nvSpPr>
        <p:spPr bwMode="gray">
          <a:xfrm>
            <a:off x="371476" y="2436546"/>
            <a:ext cx="2755899" cy="1476642"/>
          </a:xfrm>
        </p:spPr>
        <p:txBody>
          <a:bodyPr lIns="0" rIns="360000" anchor="b" anchorCtr="0"/>
          <a:lstStyle>
            <a:lvl1pPr marL="0" indent="0" algn="r">
              <a:lnSpc>
                <a:spcPct val="100000"/>
              </a:lnSpc>
              <a:buFont typeface="Arial" panose="020B0604020202020204" pitchFamily="34" charset="0"/>
              <a:buNone/>
              <a:defRPr sz="11500" b="0">
                <a:solidFill>
                  <a:schemeClr val="tx2"/>
                </a:solidFill>
              </a:defRPr>
            </a:lvl1pPr>
            <a:lvl2pPr marL="0" indent="0" algn="r">
              <a:lnSpc>
                <a:spcPct val="100000"/>
              </a:lnSpc>
              <a:buNone/>
              <a:defRPr sz="11500" b="0">
                <a:solidFill>
                  <a:schemeClr val="bg2"/>
                </a:solidFill>
              </a:defRPr>
            </a:lvl2pPr>
            <a:lvl3pPr marL="0" indent="0" algn="r">
              <a:lnSpc>
                <a:spcPct val="100000"/>
              </a:lnSpc>
              <a:buNone/>
              <a:defRPr sz="11500" b="0">
                <a:solidFill>
                  <a:schemeClr val="bg2"/>
                </a:solidFill>
              </a:defRPr>
            </a:lvl3pPr>
            <a:lvl4pPr marL="0" indent="0" algn="r">
              <a:lnSpc>
                <a:spcPct val="100000"/>
              </a:lnSpc>
              <a:buNone/>
              <a:defRPr sz="11500" b="0">
                <a:solidFill>
                  <a:schemeClr val="bg2"/>
                </a:solidFill>
              </a:defRPr>
            </a:lvl4pPr>
            <a:lvl5pPr marL="0" indent="0" algn="r">
              <a:lnSpc>
                <a:spcPct val="100000"/>
              </a:lnSpc>
              <a:buNone/>
              <a:defRPr sz="11500" b="0">
                <a:solidFill>
                  <a:schemeClr val="bg2"/>
                </a:solidFill>
              </a:defRPr>
            </a:lvl5pPr>
            <a:lvl6pPr marL="0" indent="0" algn="r">
              <a:lnSpc>
                <a:spcPct val="100000"/>
              </a:lnSpc>
              <a:buNone/>
              <a:defRPr sz="11500" b="0">
                <a:solidFill>
                  <a:schemeClr val="bg2"/>
                </a:solidFill>
              </a:defRPr>
            </a:lvl6pPr>
            <a:lvl7pPr marL="0" indent="0" algn="r">
              <a:lnSpc>
                <a:spcPct val="100000"/>
              </a:lnSpc>
              <a:buNone/>
              <a:defRPr sz="11500" b="0">
                <a:solidFill>
                  <a:schemeClr val="bg2"/>
                </a:solidFill>
              </a:defRPr>
            </a:lvl7pPr>
            <a:lvl8pPr marL="0" indent="0" algn="r">
              <a:lnSpc>
                <a:spcPct val="100000"/>
              </a:lnSpc>
              <a:buNone/>
              <a:defRPr sz="11500" b="0">
                <a:solidFill>
                  <a:schemeClr val="bg2"/>
                </a:solidFill>
              </a:defRPr>
            </a:lvl8pPr>
            <a:lvl9pPr marL="0" indent="0" algn="r">
              <a:lnSpc>
                <a:spcPct val="100000"/>
              </a:lnSpc>
              <a:buNone/>
              <a:defRPr sz="11500" b="0">
                <a:solidFill>
                  <a:schemeClr val="bg2"/>
                </a:solidFill>
              </a:defRPr>
            </a:lvl9pPr>
          </a:lstStyle>
          <a:p>
            <a:pPr lvl="0"/>
            <a:r>
              <a:rPr lang="en-US"/>
              <a:t>1.1</a:t>
            </a:r>
          </a:p>
        </p:txBody>
      </p:sp>
    </p:spTree>
    <p:extLst>
      <p:ext uri="{BB962C8B-B14F-4D97-AF65-F5344CB8AC3E}">
        <p14:creationId xmlns:p14="http://schemas.microsoft.com/office/powerpoint/2010/main" val="252471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1AB8-7536-457F-8E61-8CFF5F41EFF2}"/>
              </a:ext>
            </a:extLst>
          </p:cNvPr>
          <p:cNvSpPr>
            <a:spLocks noGrp="1"/>
          </p:cNvSpPr>
          <p:nvPr>
            <p:ph type="title"/>
          </p:nvPr>
        </p:nvSpPr>
        <p:spPr bwMode="gray">
          <a:xfrm>
            <a:off x="371475" y="368301"/>
            <a:ext cx="8694738" cy="850900"/>
          </a:xfrm>
        </p:spPr>
        <p:txBody>
          <a:bodyPr/>
          <a:lstStyle/>
          <a:p>
            <a:r>
              <a:rPr lang="en-US"/>
              <a:t>Click to edit Master title style</a:t>
            </a:r>
          </a:p>
        </p:txBody>
      </p:sp>
      <p:sp>
        <p:nvSpPr>
          <p:cNvPr id="5" name="Text Placeholder 4">
            <a:extLst>
              <a:ext uri="{FF2B5EF4-FFF2-40B4-BE49-F238E27FC236}">
                <a16:creationId xmlns:a16="http://schemas.microsoft.com/office/drawing/2014/main" id="{F1FD37DC-9E08-4A38-8409-325AC90A6B72}"/>
              </a:ext>
            </a:extLst>
          </p:cNvPr>
          <p:cNvSpPr>
            <a:spLocks noGrp="1"/>
          </p:cNvSpPr>
          <p:nvPr>
            <p:ph type="body" sz="quarter" idx="13"/>
          </p:nvPr>
        </p:nvSpPr>
        <p:spPr bwMode="gray">
          <a:xfrm>
            <a:off x="371476" y="1476375"/>
            <a:ext cx="11449049"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ubtitle 2">
            <a:extLst>
              <a:ext uri="{FF2B5EF4-FFF2-40B4-BE49-F238E27FC236}">
                <a16:creationId xmlns:a16="http://schemas.microsoft.com/office/drawing/2014/main" id="{18EB025A-C788-49B9-93C9-2EA52C400870}"/>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22" name="Text Placeholder 4">
            <a:extLst>
              <a:ext uri="{FF2B5EF4-FFF2-40B4-BE49-F238E27FC236}">
                <a16:creationId xmlns:a16="http://schemas.microsoft.com/office/drawing/2014/main" id="{007DA663-F713-41F3-A1FE-B60440FEDD24}"/>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335829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Cli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1AB8-7536-457F-8E61-8CFF5F41EFF2}"/>
              </a:ext>
            </a:extLst>
          </p:cNvPr>
          <p:cNvSpPr>
            <a:spLocks noGrp="1"/>
          </p:cNvSpPr>
          <p:nvPr>
            <p:ph type="title"/>
          </p:nvPr>
        </p:nvSpPr>
        <p:spPr bwMode="gray">
          <a:xfrm>
            <a:off x="371475" y="368301"/>
            <a:ext cx="7246938" cy="850900"/>
          </a:xfrm>
        </p:spPr>
        <p:txBody>
          <a:bodyPr/>
          <a:lstStyle/>
          <a:p>
            <a:r>
              <a:rPr lang="en-US"/>
              <a:t>Click to edit Master title style</a:t>
            </a:r>
          </a:p>
        </p:txBody>
      </p:sp>
      <p:sp>
        <p:nvSpPr>
          <p:cNvPr id="5" name="Text Placeholder 4">
            <a:extLst>
              <a:ext uri="{FF2B5EF4-FFF2-40B4-BE49-F238E27FC236}">
                <a16:creationId xmlns:a16="http://schemas.microsoft.com/office/drawing/2014/main" id="{F1FD37DC-9E08-4A38-8409-325AC90A6B72}"/>
              </a:ext>
            </a:extLst>
          </p:cNvPr>
          <p:cNvSpPr>
            <a:spLocks noGrp="1"/>
          </p:cNvSpPr>
          <p:nvPr>
            <p:ph type="body" sz="quarter" idx="13"/>
          </p:nvPr>
        </p:nvSpPr>
        <p:spPr bwMode="gray">
          <a:xfrm>
            <a:off x="371476" y="1476375"/>
            <a:ext cx="11449049"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ubtitle 2">
            <a:extLst>
              <a:ext uri="{FF2B5EF4-FFF2-40B4-BE49-F238E27FC236}">
                <a16:creationId xmlns:a16="http://schemas.microsoft.com/office/drawing/2014/main" id="{18EB025A-C788-49B9-93C9-2EA52C400870}"/>
              </a:ext>
            </a:extLst>
          </p:cNvPr>
          <p:cNvSpPr>
            <a:spLocks noGrp="1"/>
          </p:cNvSpPr>
          <p:nvPr>
            <p:ph type="subTitle" idx="1" hasCustomPrompt="1"/>
          </p:nvPr>
        </p:nvSpPr>
        <p:spPr bwMode="gray">
          <a:xfrm>
            <a:off x="371475" y="148255"/>
            <a:ext cx="72469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19" name="Picture Placeholder 4">
            <a:extLst>
              <a:ext uri="{FF2B5EF4-FFF2-40B4-BE49-F238E27FC236}">
                <a16:creationId xmlns:a16="http://schemas.microsoft.com/office/drawing/2014/main" id="{751F51C9-5C26-4C95-9A97-1362B579C526}"/>
              </a:ext>
            </a:extLst>
          </p:cNvPr>
          <p:cNvSpPr>
            <a:spLocks noGrp="1"/>
          </p:cNvSpPr>
          <p:nvPr>
            <p:ph type="pic" sz="quarter" idx="17"/>
          </p:nvPr>
        </p:nvSpPr>
        <p:spPr bwMode="gray">
          <a:xfrm>
            <a:off x="8609091" y="316911"/>
            <a:ext cx="1346900" cy="549795"/>
          </a:xfrm>
          <a:noFill/>
        </p:spPr>
        <p:txBody>
          <a:bodyPr tIns="274320" bIns="0" anchor="ctr" anchorCtr="0"/>
          <a:lstStyle>
            <a:lvl1pPr algn="ctr">
              <a:defRPr sz="1000"/>
            </a:lvl1pPr>
          </a:lstStyle>
          <a:p>
            <a:r>
              <a:rPr lang="en-US"/>
              <a:t>Click icon to add picture</a:t>
            </a:r>
          </a:p>
        </p:txBody>
      </p:sp>
      <p:sp>
        <p:nvSpPr>
          <p:cNvPr id="22" name="Text Placeholder 4">
            <a:extLst>
              <a:ext uri="{FF2B5EF4-FFF2-40B4-BE49-F238E27FC236}">
                <a16:creationId xmlns:a16="http://schemas.microsoft.com/office/drawing/2014/main" id="{7794FA26-365F-4C30-8559-C666C1C9608E}"/>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384976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 Notes">
    <p:spTree>
      <p:nvGrpSpPr>
        <p:cNvPr id="1" name=""/>
        <p:cNvGrpSpPr/>
        <p:nvPr/>
      </p:nvGrpSpPr>
      <p:grpSpPr>
        <a:xfrm>
          <a:off x="0" y="0"/>
          <a:ext cx="0" cy="0"/>
          <a:chOff x="0" y="0"/>
          <a:chExt cx="0" cy="0"/>
        </a:xfrm>
      </p:grpSpPr>
      <p:sp>
        <p:nvSpPr>
          <p:cNvPr id="10" name="Content Placeholder 54">
            <a:extLst>
              <a:ext uri="{FF2B5EF4-FFF2-40B4-BE49-F238E27FC236}">
                <a16:creationId xmlns:a16="http://schemas.microsoft.com/office/drawing/2014/main" id="{DB714B4B-BC83-4DE8-82C1-7C85BA5EE27A}"/>
              </a:ext>
            </a:extLst>
          </p:cNvPr>
          <p:cNvSpPr>
            <a:spLocks noGrp="1"/>
          </p:cNvSpPr>
          <p:nvPr>
            <p:ph sz="quarter" idx="21"/>
          </p:nvPr>
        </p:nvSpPr>
        <p:spPr bwMode="gray">
          <a:xfrm>
            <a:off x="393562" y="5341652"/>
            <a:ext cx="4183200" cy="3600"/>
          </a:xfrm>
          <a:solidFill>
            <a:schemeClr val="bg2"/>
          </a:solidFill>
        </p:spPr>
        <p:txBody>
          <a:bodyPr/>
          <a:lstStyle>
            <a:lvl1pPr marL="0" indent="0">
              <a:lnSpc>
                <a:spcPct val="100000"/>
              </a:lnSpc>
              <a:buFont typeface="Arial" panose="020B0604020202020204" pitchFamily="34" charset="0"/>
              <a:buNone/>
              <a:defRPr sz="100">
                <a:noFill/>
              </a:defRPr>
            </a:lvl1pPr>
            <a:lvl2pPr marL="0" indent="0">
              <a:lnSpc>
                <a:spcPct val="100000"/>
              </a:lnSpc>
              <a:buNone/>
              <a:defRPr sz="100">
                <a:noFill/>
              </a:defRPr>
            </a:lvl2pPr>
            <a:lvl3pPr marL="0" indent="0">
              <a:lnSpc>
                <a:spcPct val="100000"/>
              </a:lnSpc>
              <a:buNone/>
              <a:defRPr sz="100">
                <a:noFill/>
              </a:defRPr>
            </a:lvl3pPr>
            <a:lvl4pPr marL="0" indent="0">
              <a:lnSpc>
                <a:spcPct val="100000"/>
              </a:lnSpc>
              <a:buNone/>
              <a:defRPr sz="100">
                <a:noFill/>
              </a:defRPr>
            </a:lvl4pPr>
            <a:lvl5pPr marL="0" indent="0">
              <a:lnSpc>
                <a:spcPct val="100000"/>
              </a:lnSpc>
              <a:buNone/>
              <a:defRPr sz="100">
                <a:noFill/>
              </a:defRPr>
            </a:lvl5pPr>
            <a:lvl6pPr marL="0" indent="0">
              <a:lnSpc>
                <a:spcPct val="100000"/>
              </a:lnSpc>
              <a:buNone/>
              <a:defRPr sz="100">
                <a:noFill/>
              </a:defRPr>
            </a:lvl6pPr>
            <a:lvl7pPr marL="0" indent="0">
              <a:lnSpc>
                <a:spcPct val="100000"/>
              </a:lnSpc>
              <a:buNone/>
              <a:defRPr sz="100">
                <a:noFill/>
              </a:defRPr>
            </a:lvl7pPr>
            <a:lvl8pPr marL="0" indent="0">
              <a:lnSpc>
                <a:spcPct val="100000"/>
              </a:lnSpc>
              <a:buNone/>
              <a:defRPr sz="100">
                <a:noFill/>
              </a:defRPr>
            </a:lvl8pPr>
            <a:lvl9pPr marL="0" indent="0">
              <a:lnSpc>
                <a:spcPct val="100000"/>
              </a:lnSpc>
              <a:buNone/>
              <a:defRPr sz="100">
                <a:no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5">
            <a:extLst>
              <a:ext uri="{FF2B5EF4-FFF2-40B4-BE49-F238E27FC236}">
                <a16:creationId xmlns:a16="http://schemas.microsoft.com/office/drawing/2014/main" id="{4C37A5FF-045F-45FC-9D7A-21230F07CA36}"/>
              </a:ext>
            </a:extLst>
          </p:cNvPr>
          <p:cNvSpPr>
            <a:spLocks noGrp="1"/>
          </p:cNvSpPr>
          <p:nvPr>
            <p:ph type="body" sz="quarter" idx="14"/>
          </p:nvPr>
        </p:nvSpPr>
        <p:spPr bwMode="gray">
          <a:xfrm>
            <a:off x="371476" y="5387974"/>
            <a:ext cx="4205286" cy="1101725"/>
          </a:xfrm>
        </p:spPr>
        <p:txBody>
          <a:bodyPr lIns="14400"/>
          <a:lstStyle>
            <a:lvl1pPr marL="0" indent="0">
              <a:buFont typeface="Arial" panose="020B0604020202020204" pitchFamily="34" charset="0"/>
              <a:buNone/>
              <a:defRPr sz="1100">
                <a:solidFill>
                  <a:schemeClr val="tx2"/>
                </a:solidFill>
              </a:defRPr>
            </a:lvl1pPr>
            <a:lvl2pPr marL="0" indent="0">
              <a:buNone/>
              <a:defRPr sz="1100">
                <a:solidFill>
                  <a:schemeClr val="tx2"/>
                </a:solidFill>
              </a:defRPr>
            </a:lvl2pPr>
            <a:lvl3pPr marL="0" indent="0">
              <a:buNone/>
              <a:defRPr sz="1100">
                <a:solidFill>
                  <a:schemeClr val="tx2"/>
                </a:solidFill>
              </a:defRPr>
            </a:lvl3pPr>
            <a:lvl4pPr marL="0" indent="0">
              <a:buNone/>
              <a:defRPr sz="1100">
                <a:solidFill>
                  <a:schemeClr val="tx2"/>
                </a:solidFill>
              </a:defRPr>
            </a:lvl4pPr>
            <a:lvl5pPr marL="0" indent="0">
              <a:buNone/>
              <a:defRPr sz="1100">
                <a:solidFill>
                  <a:schemeClr val="tx2"/>
                </a:solidFill>
              </a:defRPr>
            </a:lvl5pPr>
            <a:lvl6pPr marL="0" indent="0">
              <a:buNone/>
              <a:defRPr sz="1100">
                <a:solidFill>
                  <a:schemeClr val="tx2"/>
                </a:solidFill>
              </a:defRPr>
            </a:lvl6pPr>
            <a:lvl7pPr marL="0" indent="0">
              <a:buNone/>
              <a:defRPr sz="1100">
                <a:solidFill>
                  <a:schemeClr val="tx2"/>
                </a:solidFill>
              </a:defRPr>
            </a:lvl7pPr>
            <a:lvl8pPr marL="0" indent="0">
              <a:buNone/>
              <a:defRPr sz="1100">
                <a:solidFill>
                  <a:schemeClr val="tx2"/>
                </a:solidFill>
              </a:defRPr>
            </a:lvl8pPr>
            <a:lvl9pPr marL="0" indent="0">
              <a:buNone/>
              <a:defRPr sz="11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Subtitle 2">
            <a:extLst>
              <a:ext uri="{FF2B5EF4-FFF2-40B4-BE49-F238E27FC236}">
                <a16:creationId xmlns:a16="http://schemas.microsoft.com/office/drawing/2014/main" id="{929A9EE2-920C-4487-AFCB-D629FE179DD4}"/>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21" name="Text Placeholder 4">
            <a:extLst>
              <a:ext uri="{FF2B5EF4-FFF2-40B4-BE49-F238E27FC236}">
                <a16:creationId xmlns:a16="http://schemas.microsoft.com/office/drawing/2014/main" id="{1E9087D3-B384-4422-A1FB-AF1BE4CDCC12}"/>
              </a:ext>
            </a:extLst>
          </p:cNvPr>
          <p:cNvSpPr>
            <a:spLocks noGrp="1"/>
          </p:cNvSpPr>
          <p:nvPr>
            <p:ph type="body" sz="quarter" idx="13"/>
          </p:nvPr>
        </p:nvSpPr>
        <p:spPr bwMode="gray">
          <a:xfrm>
            <a:off x="371476" y="1476375"/>
            <a:ext cx="11449049"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D97537B-7893-4569-8225-C3F1A6E759D4}"/>
              </a:ext>
            </a:extLst>
          </p:cNvPr>
          <p:cNvSpPr>
            <a:spLocks noGrp="1"/>
          </p:cNvSpPr>
          <p:nvPr>
            <p:ph type="title"/>
          </p:nvPr>
        </p:nvSpPr>
        <p:spPr bwMode="gray"/>
        <p:txBody>
          <a:bodyPr/>
          <a:lstStyle/>
          <a:p>
            <a:r>
              <a:rPr lang="en-US"/>
              <a:t>Click to edit Master title style</a:t>
            </a:r>
          </a:p>
        </p:txBody>
      </p:sp>
      <p:sp>
        <p:nvSpPr>
          <p:cNvPr id="19" name="Text Placeholder 4">
            <a:extLst>
              <a:ext uri="{FF2B5EF4-FFF2-40B4-BE49-F238E27FC236}">
                <a16:creationId xmlns:a16="http://schemas.microsoft.com/office/drawing/2014/main" id="{404750CD-7A7C-491D-8750-53BBF5058B7E}"/>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275271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2)">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E87E1A94-418B-49C6-89AB-16FE99E5CBE6}"/>
              </a:ext>
            </a:extLst>
          </p:cNvPr>
          <p:cNvSpPr>
            <a:spLocks noGrp="1"/>
          </p:cNvSpPr>
          <p:nvPr>
            <p:ph type="subTitle" idx="1" hasCustomPrompt="1"/>
          </p:nvPr>
        </p:nvSpPr>
        <p:spPr bwMode="gray">
          <a:xfrm>
            <a:off x="371475" y="148255"/>
            <a:ext cx="8694738" cy="172800"/>
          </a:xfrm>
        </p:spPr>
        <p:txBody>
          <a:bodyPr lIns="18000"/>
          <a:lstStyle>
            <a:lvl1pPr marL="0" indent="0" algn="l">
              <a:buNone/>
              <a:defRPr sz="800" b="1">
                <a:solidFill>
                  <a:schemeClr val="tx2"/>
                </a:solidFill>
              </a:defRPr>
            </a:lvl1pPr>
            <a:lvl2pPr marL="0" indent="0" algn="l">
              <a:buNone/>
              <a:defRPr sz="800" b="1">
                <a:solidFill>
                  <a:schemeClr val="tx2"/>
                </a:solidFill>
              </a:defRPr>
            </a:lvl2pPr>
            <a:lvl3pPr marL="0" indent="0" algn="l">
              <a:buNone/>
              <a:defRPr sz="800" b="1">
                <a:solidFill>
                  <a:schemeClr val="tx2"/>
                </a:solidFill>
              </a:defRPr>
            </a:lvl3pPr>
            <a:lvl4pPr marL="0" indent="0" algn="l">
              <a:buNone/>
              <a:defRPr sz="800" b="1">
                <a:solidFill>
                  <a:schemeClr val="tx2"/>
                </a:solidFill>
              </a:defRPr>
            </a:lvl4pPr>
            <a:lvl5pPr marL="0" indent="0" algn="l">
              <a:buNone/>
              <a:defRPr sz="800" b="1">
                <a:solidFill>
                  <a:schemeClr val="tx2"/>
                </a:solidFill>
              </a:defRPr>
            </a:lvl5pPr>
            <a:lvl6pPr marL="0" indent="0" algn="l">
              <a:buNone/>
              <a:defRPr sz="800" b="1">
                <a:solidFill>
                  <a:schemeClr val="tx2"/>
                </a:solidFill>
              </a:defRPr>
            </a:lvl6pPr>
            <a:lvl7pPr marL="0" indent="0" algn="l">
              <a:buNone/>
              <a:defRPr sz="800" b="1">
                <a:solidFill>
                  <a:schemeClr val="tx2"/>
                </a:solidFill>
              </a:defRPr>
            </a:lvl7pPr>
            <a:lvl8pPr marL="0" indent="0" algn="l">
              <a:buNone/>
              <a:defRPr sz="800" b="1">
                <a:solidFill>
                  <a:schemeClr val="tx2"/>
                </a:solidFill>
              </a:defRPr>
            </a:lvl8pPr>
            <a:lvl9pPr marL="0" indent="0" algn="l">
              <a:buNone/>
              <a:defRPr sz="800" b="1">
                <a:solidFill>
                  <a:schemeClr val="tx2"/>
                </a:solidFill>
              </a:defRPr>
            </a:lvl9pPr>
          </a:lstStyle>
          <a:p>
            <a:pPr lvl="0"/>
            <a:r>
              <a:rPr lang="en-US"/>
              <a:t>Click to edit chapter</a:t>
            </a:r>
          </a:p>
        </p:txBody>
      </p:sp>
      <p:sp>
        <p:nvSpPr>
          <p:cNvPr id="8" name="Title 7">
            <a:extLst>
              <a:ext uri="{FF2B5EF4-FFF2-40B4-BE49-F238E27FC236}">
                <a16:creationId xmlns:a16="http://schemas.microsoft.com/office/drawing/2014/main" id="{0A94E824-439D-4260-8F09-3797D73F7C46}"/>
              </a:ext>
            </a:extLst>
          </p:cNvPr>
          <p:cNvSpPr>
            <a:spLocks noGrp="1"/>
          </p:cNvSpPr>
          <p:nvPr>
            <p:ph type="title"/>
          </p:nvPr>
        </p:nvSpPr>
        <p:spPr bwMode="gray"/>
        <p:txBody>
          <a:bodyPr/>
          <a:lstStyle/>
          <a:p>
            <a:r>
              <a:rPr lang="en-US"/>
              <a:t>Click to edit Master title style</a:t>
            </a:r>
          </a:p>
        </p:txBody>
      </p:sp>
      <p:sp>
        <p:nvSpPr>
          <p:cNvPr id="34" name="Text Placeholder 4">
            <a:extLst>
              <a:ext uri="{FF2B5EF4-FFF2-40B4-BE49-F238E27FC236}">
                <a16:creationId xmlns:a16="http://schemas.microsoft.com/office/drawing/2014/main" id="{BA78238A-E388-4F87-A7D0-4E3032F7F7AE}"/>
              </a:ext>
            </a:extLst>
          </p:cNvPr>
          <p:cNvSpPr>
            <a:spLocks noGrp="1"/>
          </p:cNvSpPr>
          <p:nvPr>
            <p:ph type="body" sz="quarter" idx="13"/>
          </p:nvPr>
        </p:nvSpPr>
        <p:spPr bwMode="gray">
          <a:xfrm>
            <a:off x="371476" y="1476375"/>
            <a:ext cx="5653087"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4">
            <a:extLst>
              <a:ext uri="{FF2B5EF4-FFF2-40B4-BE49-F238E27FC236}">
                <a16:creationId xmlns:a16="http://schemas.microsoft.com/office/drawing/2014/main" id="{6807033E-9F07-4C81-89DD-1523CA4D082B}"/>
              </a:ext>
            </a:extLst>
          </p:cNvPr>
          <p:cNvSpPr>
            <a:spLocks noGrp="1"/>
          </p:cNvSpPr>
          <p:nvPr>
            <p:ph type="body" sz="quarter" idx="22"/>
          </p:nvPr>
        </p:nvSpPr>
        <p:spPr bwMode="gray">
          <a:xfrm>
            <a:off x="6167440" y="1476375"/>
            <a:ext cx="5653084" cy="5013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83C64144-1E78-494B-9341-80D457EE37B1}"/>
              </a:ext>
            </a:extLst>
          </p:cNvPr>
          <p:cNvSpPr>
            <a:spLocks noGrp="1"/>
          </p:cNvSpPr>
          <p:nvPr>
            <p:ph type="body" sz="quarter" idx="29" hasCustomPrompt="1"/>
          </p:nvPr>
        </p:nvSpPr>
        <p:spPr bwMode="gray">
          <a:xfrm>
            <a:off x="378415" y="6571544"/>
            <a:ext cx="10000800" cy="183600"/>
          </a:xfrm>
        </p:spPr>
        <p:txBody>
          <a:bodyPr lIns="18000" anchor="ctr" anchorCtr="0"/>
          <a:lstStyle>
            <a:lvl1pPr marL="0" indent="0">
              <a:lnSpc>
                <a:spcPct val="100000"/>
              </a:lnSpc>
              <a:buFont typeface="Arial" panose="020B0604020202020204" pitchFamily="34" charset="0"/>
              <a:buNone/>
              <a:defRPr sz="800">
                <a:solidFill>
                  <a:schemeClr val="tx2"/>
                </a:solidFill>
              </a:defRPr>
            </a:lvl1pPr>
            <a:lvl2pPr marL="0" indent="0">
              <a:lnSpc>
                <a:spcPct val="100000"/>
              </a:lnSpc>
              <a:buNone/>
              <a:defRPr sz="800">
                <a:solidFill>
                  <a:schemeClr val="tx2"/>
                </a:solidFill>
              </a:defRPr>
            </a:lvl2pPr>
            <a:lvl3pPr marL="0" indent="0">
              <a:lnSpc>
                <a:spcPct val="100000"/>
              </a:lnSpc>
              <a:buNone/>
              <a:defRPr sz="800">
                <a:solidFill>
                  <a:schemeClr val="tx2"/>
                </a:solidFill>
              </a:defRPr>
            </a:lvl3pPr>
            <a:lvl4pPr marL="0" indent="0">
              <a:lnSpc>
                <a:spcPct val="100000"/>
              </a:lnSpc>
              <a:buNone/>
              <a:defRPr sz="800">
                <a:solidFill>
                  <a:schemeClr val="tx2"/>
                </a:solidFill>
              </a:defRPr>
            </a:lvl4pPr>
            <a:lvl5pPr marL="0" indent="0">
              <a:lnSpc>
                <a:spcPct val="100000"/>
              </a:lnSpc>
              <a:buNone/>
              <a:defRPr sz="800">
                <a:solidFill>
                  <a:schemeClr val="tx2"/>
                </a:solidFill>
              </a:defRPr>
            </a:lvl5pPr>
            <a:lvl6pPr marL="0" indent="0">
              <a:lnSpc>
                <a:spcPct val="100000"/>
              </a:lnSpc>
              <a:buNone/>
              <a:defRPr sz="800">
                <a:solidFill>
                  <a:schemeClr val="tx2"/>
                </a:solidFill>
              </a:defRPr>
            </a:lvl6pPr>
            <a:lvl7pPr marL="0" indent="0">
              <a:lnSpc>
                <a:spcPct val="100000"/>
              </a:lnSpc>
              <a:buNone/>
              <a:defRPr sz="800">
                <a:solidFill>
                  <a:schemeClr val="tx2"/>
                </a:solidFill>
              </a:defRPr>
            </a:lvl7pPr>
            <a:lvl8pPr marL="0" indent="0">
              <a:lnSpc>
                <a:spcPct val="100000"/>
              </a:lnSpc>
              <a:buNone/>
              <a:defRPr sz="800">
                <a:solidFill>
                  <a:schemeClr val="tx2"/>
                </a:solidFill>
              </a:defRPr>
            </a:lvl8pPr>
            <a:lvl9pPr marL="0" indent="0">
              <a:lnSpc>
                <a:spcPct val="100000"/>
              </a:lnSpc>
              <a:buNone/>
              <a:defRPr sz="800">
                <a:solidFill>
                  <a:schemeClr val="tx2"/>
                </a:solidFill>
              </a:defRPr>
            </a:lvl9pPr>
          </a:lstStyle>
          <a:p>
            <a:pPr lvl="0"/>
            <a:r>
              <a:rPr lang="en-US"/>
              <a:t>Footer</a:t>
            </a:r>
          </a:p>
        </p:txBody>
      </p:sp>
    </p:spTree>
    <p:extLst>
      <p:ext uri="{BB962C8B-B14F-4D97-AF65-F5344CB8AC3E}">
        <p14:creationId xmlns:p14="http://schemas.microsoft.com/office/powerpoint/2010/main" val="380264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w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87349-888C-4A56-B47A-62F01ED15DE0}"/>
              </a:ext>
            </a:extLst>
          </p:cNvPr>
          <p:cNvSpPr>
            <a:spLocks noGrp="1"/>
          </p:cNvSpPr>
          <p:nvPr>
            <p:ph type="title"/>
          </p:nvPr>
        </p:nvSpPr>
        <p:spPr bwMode="gray">
          <a:xfrm>
            <a:off x="371475" y="368301"/>
            <a:ext cx="8694738" cy="850900"/>
          </a:xfrm>
          <a:prstGeom prst="rect">
            <a:avLst/>
          </a:prstGeom>
        </p:spPr>
        <p:txBody>
          <a:bodyPr vert="horz" wrap="square" lIns="0" tIns="2520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92AA35D3-975F-48E6-B84F-A2F88D1B3AED}"/>
              </a:ext>
            </a:extLst>
          </p:cNvPr>
          <p:cNvSpPr>
            <a:spLocks noGrp="1"/>
          </p:cNvSpPr>
          <p:nvPr>
            <p:ph type="body" idx="1"/>
          </p:nvPr>
        </p:nvSpPr>
        <p:spPr bwMode="gray">
          <a:xfrm>
            <a:off x="371475" y="1476375"/>
            <a:ext cx="11449050" cy="5013324"/>
          </a:xfrm>
          <a:prstGeom prst="rect">
            <a:avLst/>
          </a:prstGeom>
        </p:spPr>
        <p:txBody>
          <a:bodyPr vert="horz" wrap="square" lIns="720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975D9C64-F7E8-4173-A31C-A68904A47377}"/>
              </a:ext>
            </a:extLst>
          </p:cNvPr>
          <p:cNvSpPr txBox="1"/>
          <p:nvPr/>
        </p:nvSpPr>
        <p:spPr bwMode="gray">
          <a:xfrm>
            <a:off x="10525688" y="6571544"/>
            <a:ext cx="1299600" cy="183600"/>
          </a:xfrm>
          <a:prstGeom prst="rect">
            <a:avLst/>
          </a:prstGeom>
          <a:noFill/>
        </p:spPr>
        <p:txBody>
          <a:bodyPr wrap="square" lIns="0" tIns="0" rIns="0" bIns="0" rtlCol="0" anchor="ctr">
            <a:noAutofit/>
          </a:bodyPr>
          <a:lstStyle/>
          <a:p>
            <a:pPr algn="r"/>
            <a:r>
              <a:rPr lang="en-US" sz="800">
                <a:solidFill>
                  <a:schemeClr val="tx2"/>
                </a:solidFill>
              </a:rPr>
              <a:t>Page </a:t>
            </a:r>
            <a:fld id="{9EC15338-5DF2-451F-A6A1-678DEBB51CD9}" type="slidenum">
              <a:rPr lang="en-US" sz="800" smtClean="0">
                <a:solidFill>
                  <a:schemeClr val="tx2"/>
                </a:solidFill>
              </a:rPr>
              <a:pPr algn="r"/>
              <a:t>‹#›</a:t>
            </a:fld>
            <a:endParaRPr lang="en-US" sz="800">
              <a:solidFill>
                <a:schemeClr val="tx2"/>
              </a:solidFill>
            </a:endParaRPr>
          </a:p>
        </p:txBody>
      </p:sp>
      <p:pic>
        <p:nvPicPr>
          <p:cNvPr id="13" name="Grafik 4">
            <a:extLst>
              <a:ext uri="{FF2B5EF4-FFF2-40B4-BE49-F238E27FC236}">
                <a16:creationId xmlns:a16="http://schemas.microsoft.com/office/drawing/2014/main" id="{1A83C7E4-22F8-4D48-A63F-4ADB5CC3C1EA}"/>
              </a:ext>
            </a:extLst>
          </p:cNvPr>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a:off x="10371138" y="360680"/>
            <a:ext cx="1449388" cy="453326"/>
          </a:xfrm>
          <a:prstGeom prst="rect">
            <a:avLst/>
          </a:prstGeom>
        </p:spPr>
      </p:pic>
    </p:spTree>
    <p:extLst>
      <p:ext uri="{BB962C8B-B14F-4D97-AF65-F5344CB8AC3E}">
        <p14:creationId xmlns:p14="http://schemas.microsoft.com/office/powerpoint/2010/main" val="759333088"/>
      </p:ext>
    </p:extLst>
  </p:cSld>
  <p:clrMap bg1="lt1" tx1="dk1" bg2="lt2" tx2="dk2" accent1="accent1" accent2="accent2" accent3="accent3" accent4="accent4" accent5="accent5" accent6="accent6" hlink="hlink" folHlink="folHlink"/>
  <p:sldLayoutIdLst>
    <p:sldLayoutId id="2147483945" r:id="rId1"/>
    <p:sldLayoutId id="2147483947" r:id="rId2"/>
    <p:sldLayoutId id="2147483948" r:id="rId3"/>
    <p:sldLayoutId id="2147483949" r:id="rId4"/>
    <p:sldLayoutId id="2147483950"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3972" r:id="rId23"/>
    <p:sldLayoutId id="2147483982" r:id="rId24"/>
    <p:sldLayoutId id="2147483976" r:id="rId25"/>
    <p:sldLayoutId id="2147483977" r:id="rId26"/>
    <p:sldLayoutId id="2147483983" r:id="rId27"/>
    <p:sldLayoutId id="2147483979" r:id="rId28"/>
    <p:sldLayoutId id="2147483980" r:id="rId29"/>
    <p:sldLayoutId id="2147483981" r:id="rId30"/>
  </p:sldLayoutIdLst>
  <p:hf hdr="0" ftr="0" dt="0"/>
  <p:txStyles>
    <p:titleStyle>
      <a:lvl1pPr marL="0" algn="l" defTabSz="914400" rtl="0" eaLnBrk="1" latinLnBrk="0" hangingPunct="1">
        <a:lnSpc>
          <a:spcPct val="100000"/>
        </a:lnSpc>
        <a:spcBef>
          <a:spcPts val="0"/>
        </a:spcBef>
        <a:spcAft>
          <a:spcPts val="0"/>
        </a:spcAft>
        <a:buNone/>
        <a:defRPr sz="2600" b="1" kern="1200">
          <a:solidFill>
            <a:schemeClr val="bg2"/>
          </a:solidFill>
          <a:latin typeface="+mj-lt"/>
          <a:ea typeface="+mj-ea"/>
          <a:cs typeface="+mj-cs"/>
        </a:defRPr>
      </a:lvl1pPr>
    </p:titleStyle>
    <p:bodyStyle>
      <a:lvl1pPr marL="0" indent="0" algn="l" defTabSz="914400" rtl="0" eaLnBrk="1" latinLnBrk="0" hangingPunct="1">
        <a:lnSpc>
          <a:spcPct val="120000"/>
        </a:lnSpc>
        <a:spcBef>
          <a:spcPts val="0"/>
        </a:spcBef>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20000"/>
        </a:lnSpc>
        <a:spcBef>
          <a:spcPts val="0"/>
        </a:spcBef>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20000"/>
        </a:lnSpc>
        <a:spcBef>
          <a:spcPts val="0"/>
        </a:spcBef>
        <a:buFont typeface="Arial" panose="020B060402020202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20000"/>
        </a:lnSpc>
        <a:spcBef>
          <a:spcPts val="0"/>
        </a:spcBef>
        <a:buFont typeface="Arial" panose="020B060402020202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20000"/>
        </a:lnSpc>
        <a:spcBef>
          <a:spcPts val="0"/>
        </a:spcBef>
        <a:buFont typeface="Arial" panose="020B060402020202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20000"/>
        </a:lnSpc>
        <a:spcBef>
          <a:spcPts val="0"/>
        </a:spcBef>
        <a:buFont typeface="Arial" panose="020B060402020202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20000"/>
        </a:lnSpc>
        <a:spcBef>
          <a:spcPts val="0"/>
        </a:spcBef>
        <a:buFont typeface="Arial" panose="020B060402020202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20000"/>
        </a:lnSpc>
        <a:spcBef>
          <a:spcPts val="0"/>
        </a:spcBef>
        <a:buFont typeface="Arial" panose="020B060402020202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20000"/>
        </a:lnSpc>
        <a:spcBef>
          <a:spcPts val="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37" pos="234" userDrawn="1">
          <p15:clr>
            <a:srgbClr val="F26B43"/>
          </p15:clr>
        </p15:guide>
        <p15:guide id="338" pos="7446" userDrawn="1">
          <p15:clr>
            <a:srgbClr val="F26B43"/>
          </p15:clr>
        </p15:guide>
        <p15:guide id="339" pos="2973" userDrawn="1">
          <p15:clr>
            <a:srgbClr val="F26B43"/>
          </p15:clr>
        </p15:guide>
        <p15:guide id="340" pos="3795" userDrawn="1">
          <p15:clr>
            <a:srgbClr val="F26B43"/>
          </p15:clr>
        </p15:guide>
        <p15:guide id="341" pos="3840" userDrawn="1">
          <p15:clr>
            <a:srgbClr val="F26B43"/>
          </p15:clr>
        </p15:guide>
        <p15:guide id="342" pos="4799" userDrawn="1">
          <p15:clr>
            <a:srgbClr val="F26B43"/>
          </p15:clr>
        </p15:guide>
        <p15:guide id="343" pos="6533" userDrawn="1">
          <p15:clr>
            <a:srgbClr val="F26B43"/>
          </p15:clr>
        </p15:guide>
        <p15:guide id="344" orient="horz" pos="4088" userDrawn="1">
          <p15:clr>
            <a:srgbClr val="F26B43"/>
          </p15:clr>
        </p15:guide>
        <p15:guide id="345" pos="1056" userDrawn="1">
          <p15:clr>
            <a:srgbClr val="F26B43"/>
          </p15:clr>
        </p15:guide>
        <p15:guide id="346" pos="1148" userDrawn="1">
          <p15:clr>
            <a:srgbClr val="F26B43"/>
          </p15:clr>
        </p15:guide>
        <p15:guide id="347" pos="1970" userDrawn="1">
          <p15:clr>
            <a:srgbClr val="F26B43"/>
          </p15:clr>
        </p15:guide>
        <p15:guide id="348" pos="2060" userDrawn="1">
          <p15:clr>
            <a:srgbClr val="F26B43"/>
          </p15:clr>
        </p15:guide>
        <p15:guide id="349" pos="2882" userDrawn="1">
          <p15:clr>
            <a:srgbClr val="F26B43"/>
          </p15:clr>
        </p15:guide>
        <p15:guide id="350" pos="4707" userDrawn="1">
          <p15:clr>
            <a:srgbClr val="F26B43"/>
          </p15:clr>
        </p15:guide>
        <p15:guide id="351" pos="5621" userDrawn="1">
          <p15:clr>
            <a:srgbClr val="F26B43"/>
          </p15:clr>
        </p15:guide>
        <p15:guide id="352" pos="5711" userDrawn="1">
          <p15:clr>
            <a:srgbClr val="F26B43"/>
          </p15:clr>
        </p15:guide>
        <p15:guide id="353" pos="6624" userDrawn="1">
          <p15:clr>
            <a:srgbClr val="F26B43"/>
          </p15:clr>
        </p15:guide>
        <p15:guide id="354" orient="horz" pos="300" userDrawn="1">
          <p15:clr>
            <a:srgbClr val="F26B43"/>
          </p15:clr>
        </p15:guide>
        <p15:guide id="355" orient="horz" pos="930" userDrawn="1">
          <p15:clr>
            <a:srgbClr val="F26B43"/>
          </p15:clr>
        </p15:guide>
        <p15:guide id="356" orient="horz" pos="1652" userDrawn="1">
          <p15:clr>
            <a:srgbClr val="F26B43"/>
          </p15:clr>
        </p15:guide>
        <p15:guide id="357" orient="horz" pos="1743" userDrawn="1">
          <p15:clr>
            <a:srgbClr val="F26B43"/>
          </p15:clr>
        </p15:guide>
        <p15:guide id="358" orient="horz" pos="2465" userDrawn="1">
          <p15:clr>
            <a:srgbClr val="F26B43"/>
          </p15:clr>
        </p15:guide>
        <p15:guide id="359" orient="horz" pos="2555" userDrawn="1">
          <p15:clr>
            <a:srgbClr val="F26B43"/>
          </p15:clr>
        </p15:guide>
        <p15:guide id="360" orient="horz" pos="2510" userDrawn="1">
          <p15:clr>
            <a:srgbClr val="F26B43"/>
          </p15:clr>
        </p15:guide>
        <p15:guide id="361" orient="horz" pos="3276" userDrawn="1">
          <p15:clr>
            <a:srgbClr val="F26B43"/>
          </p15:clr>
        </p15:guide>
        <p15:guide id="362" orient="horz" pos="3368" userDrawn="1">
          <p15:clr>
            <a:srgbClr val="F26B43"/>
          </p15:clr>
        </p15:guide>
        <p15:guide id="363" pos="3885" userDrawn="1">
          <p15:clr>
            <a:srgbClr val="F26B43"/>
          </p15:clr>
        </p15:guide>
        <p15:guide id="364" orient="horz" pos="2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44B2-3FDE-2049-244B-6B6510B74EED}"/>
              </a:ext>
            </a:extLst>
          </p:cNvPr>
          <p:cNvSpPr>
            <a:spLocks noGrp="1"/>
          </p:cNvSpPr>
          <p:nvPr>
            <p:ph type="title"/>
          </p:nvPr>
        </p:nvSpPr>
        <p:spPr/>
        <p:txBody>
          <a:bodyPr/>
          <a:lstStyle/>
          <a:p>
            <a:r>
              <a:rPr lang="en-US" dirty="0"/>
              <a:t>2023 Start Summit Hack:</a:t>
            </a:r>
            <a:br>
              <a:rPr lang="en-US" dirty="0"/>
            </a:br>
            <a:r>
              <a:rPr lang="en-US" dirty="0"/>
              <a:t>Case introduction (main stage)</a:t>
            </a:r>
          </a:p>
        </p:txBody>
      </p:sp>
      <p:sp>
        <p:nvSpPr>
          <p:cNvPr id="3" name="Text Placeholder 2">
            <a:extLst>
              <a:ext uri="{FF2B5EF4-FFF2-40B4-BE49-F238E27FC236}">
                <a16:creationId xmlns:a16="http://schemas.microsoft.com/office/drawing/2014/main" id="{2A130278-E2B8-F790-4537-CA9002FCE0B1}"/>
              </a:ext>
            </a:extLst>
          </p:cNvPr>
          <p:cNvSpPr>
            <a:spLocks noGrp="1"/>
          </p:cNvSpPr>
          <p:nvPr>
            <p:ph type="body" sz="quarter" idx="18"/>
          </p:nvPr>
        </p:nvSpPr>
        <p:spPr/>
        <p:txBody>
          <a:bodyPr/>
          <a:lstStyle/>
          <a:p>
            <a:r>
              <a:rPr lang="de-CH" dirty="0"/>
              <a:t>1</a:t>
            </a:r>
          </a:p>
        </p:txBody>
      </p:sp>
    </p:spTree>
    <p:extLst>
      <p:ext uri="{BB962C8B-B14F-4D97-AF65-F5344CB8AC3E}">
        <p14:creationId xmlns:p14="http://schemas.microsoft.com/office/powerpoint/2010/main" val="427563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FCC3BD-6F4D-3C3E-E91B-9B8243B29223}"/>
              </a:ext>
            </a:extLst>
          </p:cNvPr>
          <p:cNvPicPr>
            <a:picLocks noChangeAspect="1"/>
          </p:cNvPicPr>
          <p:nvPr/>
        </p:nvPicPr>
        <p:blipFill rotWithShape="1">
          <a:blip r:embed="rId3"/>
          <a:srcRect l="5110"/>
          <a:stretch/>
        </p:blipFill>
        <p:spPr>
          <a:xfrm>
            <a:off x="0" y="1478754"/>
            <a:ext cx="12192000" cy="5010944"/>
          </a:xfrm>
          <a:prstGeom prst="rect">
            <a:avLst/>
          </a:prstGeom>
        </p:spPr>
      </p:pic>
      <p:sp>
        <p:nvSpPr>
          <p:cNvPr id="4" name="Title 3">
            <a:extLst>
              <a:ext uri="{FF2B5EF4-FFF2-40B4-BE49-F238E27FC236}">
                <a16:creationId xmlns:a16="http://schemas.microsoft.com/office/drawing/2014/main" id="{4916ABCE-6553-4D6E-B63D-4A7B8C80106B}"/>
              </a:ext>
            </a:extLst>
          </p:cNvPr>
          <p:cNvSpPr>
            <a:spLocks noGrp="1"/>
          </p:cNvSpPr>
          <p:nvPr>
            <p:ph type="title"/>
          </p:nvPr>
        </p:nvSpPr>
        <p:spPr/>
        <p:txBody>
          <a:bodyPr/>
          <a:lstStyle/>
          <a:p>
            <a:r>
              <a:rPr lang="en-US" dirty="0"/>
              <a:t>Who we are</a:t>
            </a:r>
            <a:br>
              <a:rPr lang="en-US" dirty="0"/>
            </a:br>
            <a:endParaRPr lang="en-US" b="0" dirty="0"/>
          </a:p>
        </p:txBody>
      </p:sp>
      <p:sp>
        <p:nvSpPr>
          <p:cNvPr id="8" name="Subtitle 7">
            <a:extLst>
              <a:ext uri="{FF2B5EF4-FFF2-40B4-BE49-F238E27FC236}">
                <a16:creationId xmlns:a16="http://schemas.microsoft.com/office/drawing/2014/main" id="{62197BF9-7F33-4B98-A979-F65EFE5E89C2}"/>
              </a:ext>
            </a:extLst>
          </p:cNvPr>
          <p:cNvSpPr>
            <a:spLocks noGrp="1"/>
          </p:cNvSpPr>
          <p:nvPr>
            <p:ph type="subTitle" idx="1"/>
          </p:nvPr>
        </p:nvSpPr>
        <p:spPr/>
        <p:txBody>
          <a:bodyPr/>
          <a:lstStyle/>
          <a:p>
            <a:endParaRPr lang="en-US"/>
          </a:p>
        </p:txBody>
      </p:sp>
      <p:sp>
        <p:nvSpPr>
          <p:cNvPr id="10" name="Text Placeholder 9">
            <a:extLst>
              <a:ext uri="{FF2B5EF4-FFF2-40B4-BE49-F238E27FC236}">
                <a16:creationId xmlns:a16="http://schemas.microsoft.com/office/drawing/2014/main" id="{EE2ED09C-921A-4AE5-9BFE-27A666868D44}"/>
              </a:ext>
            </a:extLst>
          </p:cNvPr>
          <p:cNvSpPr>
            <a:spLocks noGrp="1"/>
          </p:cNvSpPr>
          <p:nvPr>
            <p:ph type="body" sz="quarter" idx="29"/>
          </p:nvPr>
        </p:nvSpPr>
        <p:spPr/>
        <p:txBody>
          <a:bodyPr/>
          <a:lstStyle/>
          <a:p>
            <a:endParaRPr lang="en-US"/>
          </a:p>
        </p:txBody>
      </p:sp>
      <p:sp>
        <p:nvSpPr>
          <p:cNvPr id="13" name="Rectangle 12">
            <a:extLst>
              <a:ext uri="{FF2B5EF4-FFF2-40B4-BE49-F238E27FC236}">
                <a16:creationId xmlns:a16="http://schemas.microsoft.com/office/drawing/2014/main" id="{DCAB09CF-7323-4AFF-BF0E-51B925B5D0C9}"/>
              </a:ext>
            </a:extLst>
          </p:cNvPr>
          <p:cNvSpPr/>
          <p:nvPr/>
        </p:nvSpPr>
        <p:spPr bwMode="gray">
          <a:xfrm>
            <a:off x="0" y="1478754"/>
            <a:ext cx="3270249" cy="5010945"/>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360000" tIns="216000" rIns="216000" bIns="108000" rtlCol="0" anchor="t" anchorCtr="0"/>
          <a:lstStyle/>
          <a:p>
            <a:pPr>
              <a:lnSpc>
                <a:spcPct val="120000"/>
              </a:lnSpc>
            </a:pPr>
            <a:r>
              <a:rPr lang="en-US" b="1" dirty="0">
                <a:solidFill>
                  <a:schemeClr val="bg1"/>
                </a:solidFill>
              </a:rPr>
              <a:t>Your Trusted Partner</a:t>
            </a:r>
          </a:p>
          <a:p>
            <a:pPr>
              <a:lnSpc>
                <a:spcPct val="120000"/>
              </a:lnSpc>
            </a:pPr>
            <a:endParaRPr lang="en-US" sz="1600" dirty="0">
              <a:solidFill>
                <a:schemeClr val="bg1"/>
              </a:solidFill>
            </a:endParaRPr>
          </a:p>
          <a:p>
            <a:pPr>
              <a:lnSpc>
                <a:spcPct val="120000"/>
              </a:lnSpc>
            </a:pPr>
            <a:r>
              <a:rPr lang="en-US" sz="1600" dirty="0">
                <a:solidFill>
                  <a:schemeClr val="bg1"/>
                </a:solidFill>
              </a:rPr>
              <a:t>We enrich people’s lives by providing access to goods, services, and insights</a:t>
            </a:r>
            <a:r>
              <a:rPr lang="en-US" sz="1600">
                <a:solidFill>
                  <a:schemeClr val="bg1"/>
                </a:solidFill>
              </a:rPr>
              <a:t>. United </a:t>
            </a:r>
            <a:r>
              <a:rPr lang="en-US" sz="1600" dirty="0">
                <a:solidFill>
                  <a:schemeClr val="bg1"/>
                </a:solidFill>
              </a:rPr>
              <a:t>by our vision to be the trusted partner, we help companies grow.</a:t>
            </a:r>
            <a:endParaRPr lang="en-US" sz="1600" dirty="0">
              <a:solidFill>
                <a:schemeClr val="bg1"/>
              </a:solidFill>
              <a:cs typeface="Arial"/>
            </a:endParaRPr>
          </a:p>
        </p:txBody>
      </p:sp>
    </p:spTree>
    <p:extLst>
      <p:ext uri="{BB962C8B-B14F-4D97-AF65-F5344CB8AC3E}">
        <p14:creationId xmlns:p14="http://schemas.microsoft.com/office/powerpoint/2010/main" val="154082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F7944B53-9026-4960-8AD7-7467B8B81262}"/>
              </a:ext>
            </a:extLst>
          </p:cNvPr>
          <p:cNvSpPr>
            <a:spLocks noGrp="1"/>
          </p:cNvSpPr>
          <p:nvPr>
            <p:ph type="subTitle" idx="1"/>
          </p:nvPr>
        </p:nvSpPr>
        <p:spPr/>
        <p:txBody>
          <a:bodyPr/>
          <a:lstStyle/>
          <a:p>
            <a:endParaRPr lang="en-US"/>
          </a:p>
        </p:txBody>
      </p:sp>
      <p:sp>
        <p:nvSpPr>
          <p:cNvPr id="10" name="Title 9">
            <a:extLst>
              <a:ext uri="{FF2B5EF4-FFF2-40B4-BE49-F238E27FC236}">
                <a16:creationId xmlns:a16="http://schemas.microsoft.com/office/drawing/2014/main" id="{E39CFF3F-D933-4953-A9C1-C06A14D057D4}"/>
              </a:ext>
            </a:extLst>
          </p:cNvPr>
          <p:cNvSpPr>
            <a:spLocks noGrp="1"/>
          </p:cNvSpPr>
          <p:nvPr>
            <p:ph type="title"/>
          </p:nvPr>
        </p:nvSpPr>
        <p:spPr/>
        <p:txBody>
          <a:bodyPr/>
          <a:lstStyle/>
          <a:p>
            <a:r>
              <a:rPr lang="en-US" dirty="0"/>
              <a:t>DKSH Is a Successful Market Leader</a:t>
            </a:r>
          </a:p>
        </p:txBody>
      </p:sp>
      <p:sp>
        <p:nvSpPr>
          <p:cNvPr id="12" name="Text Placeholder 11">
            <a:extLst>
              <a:ext uri="{FF2B5EF4-FFF2-40B4-BE49-F238E27FC236}">
                <a16:creationId xmlns:a16="http://schemas.microsoft.com/office/drawing/2014/main" id="{776D9F0D-CA3A-4496-A806-BF7737F17C89}"/>
              </a:ext>
            </a:extLst>
          </p:cNvPr>
          <p:cNvSpPr>
            <a:spLocks noGrp="1"/>
          </p:cNvSpPr>
          <p:nvPr>
            <p:ph type="body" sz="quarter" idx="29"/>
          </p:nvPr>
        </p:nvSpPr>
        <p:spPr/>
        <p:txBody>
          <a:bodyPr/>
          <a:lstStyle/>
          <a:p>
            <a:r>
              <a:rPr lang="en-US" baseline="30000" dirty="0"/>
              <a:t>1</a:t>
            </a:r>
            <a:r>
              <a:rPr lang="en-US" dirty="0"/>
              <a:t> Top 200 clients by net sales</a:t>
            </a:r>
          </a:p>
          <a:p>
            <a:endParaRPr lang="en-US"/>
          </a:p>
        </p:txBody>
      </p:sp>
      <p:grpSp>
        <p:nvGrpSpPr>
          <p:cNvPr id="56" name="Group 55">
            <a:extLst>
              <a:ext uri="{FF2B5EF4-FFF2-40B4-BE49-F238E27FC236}">
                <a16:creationId xmlns:a16="http://schemas.microsoft.com/office/drawing/2014/main" id="{515F40CD-CA03-47E1-B98A-E9D79B7E2A0F}"/>
              </a:ext>
            </a:extLst>
          </p:cNvPr>
          <p:cNvGrpSpPr/>
          <p:nvPr/>
        </p:nvGrpSpPr>
        <p:grpSpPr>
          <a:xfrm>
            <a:off x="4536688" y="1799993"/>
            <a:ext cx="7515741" cy="3292614"/>
            <a:chOff x="4536689" y="1476375"/>
            <a:chExt cx="7515741" cy="3292614"/>
          </a:xfrm>
        </p:grpSpPr>
        <p:sp>
          <p:nvSpPr>
            <p:cNvPr id="17" name="Content Placeholder 2">
              <a:extLst>
                <a:ext uri="{FF2B5EF4-FFF2-40B4-BE49-F238E27FC236}">
                  <a16:creationId xmlns:a16="http://schemas.microsoft.com/office/drawing/2014/main" id="{37AB1924-33C7-4134-906D-B62284E9F18C}"/>
                </a:ext>
              </a:extLst>
            </p:cNvPr>
            <p:cNvSpPr txBox="1">
              <a:spLocks/>
            </p:cNvSpPr>
            <p:nvPr/>
          </p:nvSpPr>
          <p:spPr bwMode="gray">
            <a:xfrm>
              <a:off x="5413679" y="1476375"/>
              <a:ext cx="2412145" cy="1107996"/>
            </a:xfrm>
            <a:prstGeom prst="rect">
              <a:avLst/>
            </a:prstGeom>
            <a:noFill/>
            <a:effectLst/>
          </p:spPr>
          <p:txBody>
            <a:bodyPr wrap="square" lIns="0" tIns="0" rIns="0" bIns="0">
              <a:spAutoFit/>
            </a:bodyPr>
            <a:lstStyle>
              <a:lvl1pPr marL="182563" indent="-182563" algn="l" rtl="0" eaLnBrk="1" fontAlgn="base" hangingPunct="1">
                <a:spcBef>
                  <a:spcPct val="15000"/>
                </a:spcBef>
                <a:spcAft>
                  <a:spcPct val="15000"/>
                </a:spcAft>
                <a:buFont typeface="Arial" pitchFamily="34" charset="0"/>
                <a:buChar char="•"/>
                <a:defRPr sz="1600">
                  <a:solidFill>
                    <a:schemeClr val="tx1"/>
                  </a:solidFill>
                  <a:latin typeface="+mn-lt"/>
                  <a:ea typeface="+mn-ea"/>
                  <a:cs typeface="+mn-cs"/>
                </a:defRPr>
              </a:lvl1pPr>
              <a:lvl2pPr marL="449263" indent="-198438" algn="l" rtl="0" eaLnBrk="1" fontAlgn="base" hangingPunct="1">
                <a:spcBef>
                  <a:spcPct val="15000"/>
                </a:spcBef>
                <a:spcAft>
                  <a:spcPct val="15000"/>
                </a:spcAft>
                <a:buFont typeface="Arial" pitchFamily="34" charset="0"/>
                <a:buChar char="−"/>
                <a:defRPr sz="1600">
                  <a:solidFill>
                    <a:schemeClr val="tx1"/>
                  </a:solidFill>
                  <a:latin typeface="+mn-lt"/>
                </a:defRPr>
              </a:lvl2pPr>
              <a:lvl3pPr marL="714375" indent="-171450" algn="l" rtl="0" eaLnBrk="1" fontAlgn="base" hangingPunct="1">
                <a:spcBef>
                  <a:spcPct val="15000"/>
                </a:spcBef>
                <a:spcAft>
                  <a:spcPct val="15000"/>
                </a:spcAft>
                <a:buFont typeface="Arial" pitchFamily="34" charset="0"/>
                <a:buChar char="−"/>
                <a:defRPr sz="1600">
                  <a:solidFill>
                    <a:schemeClr val="tx1"/>
                  </a:solidFill>
                  <a:latin typeface="+mn-lt"/>
                </a:defRPr>
              </a:lvl3pPr>
              <a:lvl4pPr marL="989013" indent="-179388" algn="l" rtl="0" eaLnBrk="1" fontAlgn="base" hangingPunct="1">
                <a:spcBef>
                  <a:spcPct val="15000"/>
                </a:spcBef>
                <a:spcAft>
                  <a:spcPct val="15000"/>
                </a:spcAft>
                <a:buFont typeface="Arial" pitchFamily="34" charset="0"/>
                <a:buChar char="−"/>
                <a:defRPr sz="1600">
                  <a:solidFill>
                    <a:schemeClr val="tx1"/>
                  </a:solidFill>
                  <a:latin typeface="+mn-lt"/>
                </a:defRPr>
              </a:lvl4pPr>
              <a:lvl5pPr marL="1255713" indent="-169863" algn="l" rtl="0" eaLnBrk="1" fontAlgn="base" hangingPunct="1">
                <a:spcBef>
                  <a:spcPct val="15000"/>
                </a:spcBef>
                <a:spcAft>
                  <a:spcPct val="15000"/>
                </a:spcAft>
                <a:buFont typeface="Arial" pitchFamily="34" charset="0"/>
                <a:buChar char="−"/>
                <a:defRPr sz="1600" baseline="0">
                  <a:solidFill>
                    <a:schemeClr val="tx1"/>
                  </a:solidFill>
                  <a:latin typeface="+mn-lt"/>
                </a:defRPr>
              </a:lvl5pPr>
              <a:lvl6pPr marL="15208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6pPr>
              <a:lvl7pPr marL="179387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7pPr>
              <a:lvl8pPr marL="20669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8pPr>
              <a:lvl9pPr marL="2327275" indent="-177800" algn="l" rtl="0" eaLnBrk="1" fontAlgn="base" hangingPunct="1">
                <a:spcBef>
                  <a:spcPct val="15000"/>
                </a:spcBef>
                <a:spcAft>
                  <a:spcPct val="15000"/>
                </a:spcAft>
                <a:buFont typeface="Arial" pitchFamily="34" charset="0"/>
                <a:buChar char="–"/>
                <a:defRPr sz="1600" baseline="0">
                  <a:solidFill>
                    <a:schemeClr val="tx1"/>
                  </a:solidFill>
                  <a:latin typeface="+mn-lt"/>
                </a:defRPr>
              </a:lvl9pPr>
            </a:lstStyle>
            <a:p>
              <a:pPr marL="0" indent="0" eaLnBrk="0" hangingPunct="0">
                <a:spcBef>
                  <a:spcPct val="50000"/>
                </a:spcBef>
                <a:spcAft>
                  <a:spcPts val="600"/>
                </a:spcAft>
                <a:buNone/>
                <a:tabLst>
                  <a:tab pos="676275" algn="l"/>
                </a:tabLst>
              </a:pPr>
              <a:r>
                <a:rPr lang="en-US" altLang="ja-JP" sz="3600" b="1" dirty="0">
                  <a:solidFill>
                    <a:schemeClr val="accent4"/>
                  </a:solidFill>
                  <a:ea typeface="MS Mincho" pitchFamily="49" charset="-128"/>
                </a:rPr>
                <a:t>2,200</a:t>
              </a:r>
              <a:r>
                <a:rPr lang="en-US" altLang="ja-JP" sz="3600" b="1" dirty="0">
                  <a:solidFill>
                    <a:schemeClr val="bg2"/>
                  </a:solidFill>
                  <a:ea typeface="MS Mincho" pitchFamily="49" charset="-128"/>
                </a:rPr>
                <a:t> </a:t>
              </a:r>
              <a:r>
                <a:rPr lang="en-US" altLang="ja-JP" sz="1800" dirty="0">
                  <a:ea typeface="MS Mincho" pitchFamily="49" charset="-128"/>
                </a:rPr>
                <a:t>clients</a:t>
              </a:r>
              <a:r>
                <a:rPr lang="en-US" altLang="ja-JP" sz="1800" dirty="0">
                  <a:solidFill>
                    <a:schemeClr val="bg2"/>
                  </a:solidFill>
                  <a:ea typeface="MS Mincho" pitchFamily="49" charset="-128"/>
                </a:rPr>
                <a:t> </a:t>
              </a:r>
              <a:br>
                <a:rPr lang="en-US" altLang="ja-JP" sz="1800" dirty="0">
                  <a:solidFill>
                    <a:schemeClr val="bg2"/>
                  </a:solidFill>
                  <a:ea typeface="MS Mincho" pitchFamily="49" charset="-128"/>
                </a:rPr>
              </a:br>
              <a:r>
                <a:rPr lang="de-CH" altLang="ja-JP" sz="3600" b="1" dirty="0">
                  <a:solidFill>
                    <a:schemeClr val="accent4"/>
                  </a:solidFill>
                  <a:ea typeface="MS Mincho" pitchFamily="49" charset="-128"/>
                </a:rPr>
                <a:t>2,100</a:t>
              </a:r>
              <a:r>
                <a:rPr lang="de-CH" altLang="ja-JP" sz="3600" b="1" dirty="0">
                  <a:solidFill>
                    <a:schemeClr val="bg2"/>
                  </a:solidFill>
                  <a:ea typeface="MS Mincho" pitchFamily="49" charset="-128"/>
                </a:rPr>
                <a:t> </a:t>
              </a:r>
              <a:r>
                <a:rPr lang="de-CH" altLang="ja-JP" sz="1800" dirty="0">
                  <a:ea typeface="MS Mincho" pitchFamily="49" charset="-128"/>
                </a:rPr>
                <a:t>suppliers</a:t>
              </a:r>
              <a:endParaRPr lang="en-US" altLang="ja-JP" sz="1800" baseline="30000" dirty="0">
                <a:ea typeface="MS Mincho" pitchFamily="49" charset="-128"/>
              </a:endParaRPr>
            </a:p>
          </p:txBody>
        </p:sp>
        <p:pic>
          <p:nvPicPr>
            <p:cNvPr id="2" name="Graphic 1">
              <a:extLst>
                <a:ext uri="{FF2B5EF4-FFF2-40B4-BE49-F238E27FC236}">
                  <a16:creationId xmlns:a16="http://schemas.microsoft.com/office/drawing/2014/main" id="{A062B823-8F6F-4AE2-921D-96FC141A1F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6689" y="1621899"/>
              <a:ext cx="685800" cy="409575"/>
            </a:xfrm>
            <a:prstGeom prst="rect">
              <a:avLst/>
            </a:prstGeom>
          </p:spPr>
        </p:pic>
        <p:sp>
          <p:nvSpPr>
            <p:cNvPr id="20" name="Content Placeholder 2">
              <a:extLst>
                <a:ext uri="{FF2B5EF4-FFF2-40B4-BE49-F238E27FC236}">
                  <a16:creationId xmlns:a16="http://schemas.microsoft.com/office/drawing/2014/main" id="{57DD3EB9-8892-4BD1-9F4E-542DA4568DEB}"/>
                </a:ext>
              </a:extLst>
            </p:cNvPr>
            <p:cNvSpPr txBox="1">
              <a:spLocks/>
            </p:cNvSpPr>
            <p:nvPr/>
          </p:nvSpPr>
          <p:spPr bwMode="gray">
            <a:xfrm>
              <a:off x="9636830" y="3383994"/>
              <a:ext cx="2415600" cy="1384995"/>
            </a:xfrm>
            <a:prstGeom prst="rect">
              <a:avLst/>
            </a:prstGeom>
            <a:noFill/>
            <a:effectLst/>
          </p:spPr>
          <p:txBody>
            <a:bodyPr wrap="square" lIns="0" tIns="0" rIns="0" bIns="0">
              <a:spAutoFit/>
            </a:bodyPr>
            <a:lstStyle>
              <a:lvl1pPr marL="182563" indent="-182563" algn="l" rtl="0" eaLnBrk="1" fontAlgn="base" hangingPunct="1">
                <a:spcBef>
                  <a:spcPct val="15000"/>
                </a:spcBef>
                <a:spcAft>
                  <a:spcPct val="15000"/>
                </a:spcAft>
                <a:buFont typeface="Arial" pitchFamily="34" charset="0"/>
                <a:buChar char="•"/>
                <a:defRPr sz="1600">
                  <a:solidFill>
                    <a:schemeClr val="tx1"/>
                  </a:solidFill>
                  <a:latin typeface="+mn-lt"/>
                  <a:ea typeface="+mn-ea"/>
                  <a:cs typeface="+mn-cs"/>
                </a:defRPr>
              </a:lvl1pPr>
              <a:lvl2pPr marL="449263" indent="-198438" algn="l" rtl="0" eaLnBrk="1" fontAlgn="base" hangingPunct="1">
                <a:spcBef>
                  <a:spcPct val="15000"/>
                </a:spcBef>
                <a:spcAft>
                  <a:spcPct val="15000"/>
                </a:spcAft>
                <a:buFont typeface="Arial" pitchFamily="34" charset="0"/>
                <a:buChar char="−"/>
                <a:defRPr sz="1600">
                  <a:solidFill>
                    <a:schemeClr val="tx1"/>
                  </a:solidFill>
                  <a:latin typeface="+mn-lt"/>
                </a:defRPr>
              </a:lvl2pPr>
              <a:lvl3pPr marL="714375" indent="-171450" algn="l" rtl="0" eaLnBrk="1" fontAlgn="base" hangingPunct="1">
                <a:spcBef>
                  <a:spcPct val="15000"/>
                </a:spcBef>
                <a:spcAft>
                  <a:spcPct val="15000"/>
                </a:spcAft>
                <a:buFont typeface="Arial" pitchFamily="34" charset="0"/>
                <a:buChar char="−"/>
                <a:defRPr sz="1600">
                  <a:solidFill>
                    <a:schemeClr val="tx1"/>
                  </a:solidFill>
                  <a:latin typeface="+mn-lt"/>
                </a:defRPr>
              </a:lvl3pPr>
              <a:lvl4pPr marL="989013" indent="-179388" algn="l" rtl="0" eaLnBrk="1" fontAlgn="base" hangingPunct="1">
                <a:spcBef>
                  <a:spcPct val="15000"/>
                </a:spcBef>
                <a:spcAft>
                  <a:spcPct val="15000"/>
                </a:spcAft>
                <a:buFont typeface="Arial" pitchFamily="34" charset="0"/>
                <a:buChar char="−"/>
                <a:defRPr sz="1600">
                  <a:solidFill>
                    <a:schemeClr val="tx1"/>
                  </a:solidFill>
                  <a:latin typeface="+mn-lt"/>
                </a:defRPr>
              </a:lvl4pPr>
              <a:lvl5pPr marL="1255713" indent="-169863" algn="l" rtl="0" eaLnBrk="1" fontAlgn="base" hangingPunct="1">
                <a:spcBef>
                  <a:spcPct val="15000"/>
                </a:spcBef>
                <a:spcAft>
                  <a:spcPct val="15000"/>
                </a:spcAft>
                <a:buFont typeface="Arial" pitchFamily="34" charset="0"/>
                <a:buChar char="−"/>
                <a:defRPr sz="1600" baseline="0">
                  <a:solidFill>
                    <a:schemeClr val="tx1"/>
                  </a:solidFill>
                  <a:latin typeface="+mn-lt"/>
                </a:defRPr>
              </a:lvl5pPr>
              <a:lvl6pPr marL="15208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6pPr>
              <a:lvl7pPr marL="179387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7pPr>
              <a:lvl8pPr marL="20669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8pPr>
              <a:lvl9pPr marL="2327275" indent="-177800" algn="l" rtl="0" eaLnBrk="1" fontAlgn="base" hangingPunct="1">
                <a:spcBef>
                  <a:spcPct val="15000"/>
                </a:spcBef>
                <a:spcAft>
                  <a:spcPct val="15000"/>
                </a:spcAft>
                <a:buFont typeface="Arial" pitchFamily="34" charset="0"/>
                <a:buChar char="–"/>
                <a:defRPr sz="1600" baseline="0">
                  <a:solidFill>
                    <a:schemeClr val="tx1"/>
                  </a:solidFill>
                  <a:latin typeface="+mn-lt"/>
                </a:defRPr>
              </a:lvl9pPr>
            </a:lstStyle>
            <a:p>
              <a:pPr marL="0" indent="0" eaLnBrk="0" hangingPunct="0">
                <a:spcBef>
                  <a:spcPct val="50000"/>
                </a:spcBef>
                <a:spcAft>
                  <a:spcPts val="600"/>
                </a:spcAft>
                <a:buNone/>
                <a:tabLst>
                  <a:tab pos="676275" algn="l"/>
                </a:tabLst>
              </a:pPr>
              <a:r>
                <a:rPr lang="en-US" altLang="ja-JP" sz="3600" b="1" dirty="0">
                  <a:solidFill>
                    <a:schemeClr val="accent4"/>
                  </a:solidFill>
                  <a:ea typeface="MS Mincho" pitchFamily="49" charset="-128"/>
                </a:rPr>
                <a:t>21.8 million </a:t>
              </a:r>
              <a:br>
                <a:rPr lang="en-US" altLang="ja-JP" sz="1800" b="1" dirty="0">
                  <a:solidFill>
                    <a:schemeClr val="bg2"/>
                  </a:solidFill>
                  <a:ea typeface="MS Mincho" pitchFamily="49" charset="-128"/>
                </a:rPr>
              </a:br>
              <a:r>
                <a:rPr lang="en-US" altLang="ja-JP" sz="1800" dirty="0">
                  <a:ea typeface="MS Mincho" pitchFamily="49" charset="-128"/>
                </a:rPr>
                <a:t>transactions per year</a:t>
              </a:r>
            </a:p>
          </p:txBody>
        </p:sp>
        <p:grpSp>
          <p:nvGrpSpPr>
            <p:cNvPr id="45" name="Group 44">
              <a:extLst>
                <a:ext uri="{FF2B5EF4-FFF2-40B4-BE49-F238E27FC236}">
                  <a16:creationId xmlns:a16="http://schemas.microsoft.com/office/drawing/2014/main" id="{A413552D-6B1A-453A-B7F0-E29B04E9EBAF}"/>
                </a:ext>
              </a:extLst>
            </p:cNvPr>
            <p:cNvGrpSpPr/>
            <p:nvPr/>
          </p:nvGrpSpPr>
          <p:grpSpPr>
            <a:xfrm>
              <a:off x="8752054" y="3532921"/>
              <a:ext cx="440163" cy="402773"/>
              <a:chOff x="8206197" y="3343299"/>
              <a:chExt cx="373998" cy="342229"/>
            </a:xfrm>
          </p:grpSpPr>
          <p:sp>
            <p:nvSpPr>
              <p:cNvPr id="41" name="Freeform: Shape 40">
                <a:extLst>
                  <a:ext uri="{FF2B5EF4-FFF2-40B4-BE49-F238E27FC236}">
                    <a16:creationId xmlns:a16="http://schemas.microsoft.com/office/drawing/2014/main" id="{25CB7674-18EE-4EDF-B5E5-8BBA92A4BB6F}"/>
                  </a:ext>
                </a:extLst>
              </p:cNvPr>
              <p:cNvSpPr/>
              <p:nvPr/>
            </p:nvSpPr>
            <p:spPr>
              <a:xfrm>
                <a:off x="8486849" y="3366081"/>
                <a:ext cx="93334" cy="93334"/>
              </a:xfrm>
              <a:custGeom>
                <a:avLst/>
                <a:gdLst>
                  <a:gd name="connsiteX0" fmla="*/ 0 w 93334"/>
                  <a:gd name="connsiteY0" fmla="*/ 93334 h 93334"/>
                  <a:gd name="connsiteX1" fmla="*/ 93334 w 93334"/>
                  <a:gd name="connsiteY1" fmla="*/ 93334 h 93334"/>
                  <a:gd name="connsiteX2" fmla="*/ 93334 w 93334"/>
                  <a:gd name="connsiteY2" fmla="*/ 0 h 93334"/>
                </a:gdLst>
                <a:ahLst/>
                <a:cxnLst>
                  <a:cxn ang="0">
                    <a:pos x="connsiteX0" y="connsiteY0"/>
                  </a:cxn>
                  <a:cxn ang="0">
                    <a:pos x="connsiteX1" y="connsiteY1"/>
                  </a:cxn>
                  <a:cxn ang="0">
                    <a:pos x="connsiteX2" y="connsiteY2"/>
                  </a:cxn>
                </a:cxnLst>
                <a:rect l="l" t="t" r="r" b="b"/>
                <a:pathLst>
                  <a:path w="93334" h="93334">
                    <a:moveTo>
                      <a:pt x="0" y="93334"/>
                    </a:moveTo>
                    <a:lnTo>
                      <a:pt x="93334" y="93334"/>
                    </a:lnTo>
                    <a:lnTo>
                      <a:pt x="93334" y="0"/>
                    </a:lnTo>
                  </a:path>
                </a:pathLst>
              </a:custGeom>
              <a:noFill/>
              <a:ln w="44450" cap="rnd">
                <a:solidFill>
                  <a:schemeClr val="accent3"/>
                </a:solidFill>
                <a:prstDash val="solid"/>
                <a:round/>
              </a:ln>
            </p:spPr>
            <p:txBody>
              <a:bodyPr rtlCol="0" anchor="ctr"/>
              <a:lstStyle/>
              <a:p>
                <a:endParaRPr lang="en-US"/>
              </a:p>
            </p:txBody>
          </p:sp>
          <p:sp>
            <p:nvSpPr>
              <p:cNvPr id="42" name="Freeform: Shape 41">
                <a:extLst>
                  <a:ext uri="{FF2B5EF4-FFF2-40B4-BE49-F238E27FC236}">
                    <a16:creationId xmlns:a16="http://schemas.microsoft.com/office/drawing/2014/main" id="{8B83FB72-6B25-4933-BD0E-6F583FC3B4E2}"/>
                  </a:ext>
                </a:extLst>
              </p:cNvPr>
              <p:cNvSpPr/>
              <p:nvPr/>
            </p:nvSpPr>
            <p:spPr>
              <a:xfrm>
                <a:off x="8272208" y="3343299"/>
                <a:ext cx="307987" cy="116114"/>
              </a:xfrm>
              <a:custGeom>
                <a:avLst/>
                <a:gdLst>
                  <a:gd name="connsiteX0" fmla="*/ 0 w 307987"/>
                  <a:gd name="connsiteY0" fmla="*/ 50118 h 116114"/>
                  <a:gd name="connsiteX1" fmla="*/ 241989 w 307987"/>
                  <a:gd name="connsiteY1" fmla="*/ 50118 h 116114"/>
                  <a:gd name="connsiteX2" fmla="*/ 307988 w 307987"/>
                  <a:gd name="connsiteY2" fmla="*/ 116115 h 116114"/>
                </a:gdLst>
                <a:ahLst/>
                <a:cxnLst>
                  <a:cxn ang="0">
                    <a:pos x="connsiteX0" y="connsiteY0"/>
                  </a:cxn>
                  <a:cxn ang="0">
                    <a:pos x="connsiteX1" y="connsiteY1"/>
                  </a:cxn>
                  <a:cxn ang="0">
                    <a:pos x="connsiteX2" y="connsiteY2"/>
                  </a:cxn>
                </a:cxnLst>
                <a:rect l="l" t="t" r="r" b="b"/>
                <a:pathLst>
                  <a:path w="307987" h="116114">
                    <a:moveTo>
                      <a:pt x="0" y="50118"/>
                    </a:moveTo>
                    <a:cubicBezTo>
                      <a:pt x="66824" y="-16706"/>
                      <a:pt x="175166" y="-16706"/>
                      <a:pt x="241989" y="50118"/>
                    </a:cubicBezTo>
                    <a:lnTo>
                      <a:pt x="307988" y="116115"/>
                    </a:lnTo>
                  </a:path>
                </a:pathLst>
              </a:custGeom>
              <a:noFill/>
              <a:ln w="44450" cap="rnd">
                <a:solidFill>
                  <a:schemeClr val="accent3"/>
                </a:solidFill>
                <a:prstDash val="solid"/>
                <a:round/>
              </a:ln>
            </p:spPr>
            <p:txBody>
              <a:bodyPr rtlCol="0" anchor="ctr"/>
              <a:lstStyle/>
              <a:p>
                <a:endParaRPr lang="en-US"/>
              </a:p>
            </p:txBody>
          </p:sp>
          <p:sp>
            <p:nvSpPr>
              <p:cNvPr id="43" name="Freeform: Shape 42">
                <a:extLst>
                  <a:ext uri="{FF2B5EF4-FFF2-40B4-BE49-F238E27FC236}">
                    <a16:creationId xmlns:a16="http://schemas.microsoft.com/office/drawing/2014/main" id="{16DC49EC-08B9-4458-90F3-02E866F0F272}"/>
                  </a:ext>
                </a:extLst>
              </p:cNvPr>
              <p:cNvSpPr/>
              <p:nvPr/>
            </p:nvSpPr>
            <p:spPr>
              <a:xfrm>
                <a:off x="8206199" y="3569412"/>
                <a:ext cx="93334" cy="93334"/>
              </a:xfrm>
              <a:custGeom>
                <a:avLst/>
                <a:gdLst>
                  <a:gd name="connsiteX0" fmla="*/ 93334 w 93334"/>
                  <a:gd name="connsiteY0" fmla="*/ 0 h 93334"/>
                  <a:gd name="connsiteX1" fmla="*/ 0 w 93334"/>
                  <a:gd name="connsiteY1" fmla="*/ 0 h 93334"/>
                  <a:gd name="connsiteX2" fmla="*/ 0 w 93334"/>
                  <a:gd name="connsiteY2" fmla="*/ 93334 h 93334"/>
                </a:gdLst>
                <a:ahLst/>
                <a:cxnLst>
                  <a:cxn ang="0">
                    <a:pos x="connsiteX0" y="connsiteY0"/>
                  </a:cxn>
                  <a:cxn ang="0">
                    <a:pos x="connsiteX1" y="connsiteY1"/>
                  </a:cxn>
                  <a:cxn ang="0">
                    <a:pos x="connsiteX2" y="connsiteY2"/>
                  </a:cxn>
                </a:cxnLst>
                <a:rect l="l" t="t" r="r" b="b"/>
                <a:pathLst>
                  <a:path w="93334" h="93334">
                    <a:moveTo>
                      <a:pt x="93334" y="0"/>
                    </a:moveTo>
                    <a:lnTo>
                      <a:pt x="0" y="0"/>
                    </a:lnTo>
                    <a:lnTo>
                      <a:pt x="0" y="93334"/>
                    </a:lnTo>
                  </a:path>
                </a:pathLst>
              </a:custGeom>
              <a:noFill/>
              <a:ln w="44450" cap="rnd">
                <a:solidFill>
                  <a:schemeClr val="accent3"/>
                </a:solidFill>
                <a:prstDash val="solid"/>
                <a:round/>
              </a:ln>
            </p:spPr>
            <p:txBody>
              <a:bodyPr rtlCol="0" anchor="ctr"/>
              <a:lstStyle/>
              <a:p>
                <a:endParaRPr lang="en-US"/>
              </a:p>
            </p:txBody>
          </p:sp>
          <p:sp>
            <p:nvSpPr>
              <p:cNvPr id="44" name="Freeform: Shape 43">
                <a:extLst>
                  <a:ext uri="{FF2B5EF4-FFF2-40B4-BE49-F238E27FC236}">
                    <a16:creationId xmlns:a16="http://schemas.microsoft.com/office/drawing/2014/main" id="{359C4D1B-C8A2-449D-90FF-1B8087D4D730}"/>
                  </a:ext>
                </a:extLst>
              </p:cNvPr>
              <p:cNvSpPr/>
              <p:nvPr/>
            </p:nvSpPr>
            <p:spPr>
              <a:xfrm>
                <a:off x="8206197" y="3569413"/>
                <a:ext cx="307986" cy="116115"/>
              </a:xfrm>
              <a:custGeom>
                <a:avLst/>
                <a:gdLst>
                  <a:gd name="connsiteX0" fmla="*/ 307986 w 307986"/>
                  <a:gd name="connsiteY0" fmla="*/ 65997 h 116115"/>
                  <a:gd name="connsiteX1" fmla="*/ 65997 w 307986"/>
                  <a:gd name="connsiteY1" fmla="*/ 65997 h 116115"/>
                  <a:gd name="connsiteX2" fmla="*/ 0 w 307986"/>
                  <a:gd name="connsiteY2" fmla="*/ 0 h 116115"/>
                </a:gdLst>
                <a:ahLst/>
                <a:cxnLst>
                  <a:cxn ang="0">
                    <a:pos x="connsiteX0" y="connsiteY0"/>
                  </a:cxn>
                  <a:cxn ang="0">
                    <a:pos x="connsiteX1" y="connsiteY1"/>
                  </a:cxn>
                  <a:cxn ang="0">
                    <a:pos x="connsiteX2" y="connsiteY2"/>
                  </a:cxn>
                </a:cxnLst>
                <a:rect l="l" t="t" r="r" b="b"/>
                <a:pathLst>
                  <a:path w="307986" h="116115">
                    <a:moveTo>
                      <a:pt x="307986" y="65997"/>
                    </a:moveTo>
                    <a:cubicBezTo>
                      <a:pt x="241163" y="132822"/>
                      <a:pt x="132821" y="132822"/>
                      <a:pt x="65997" y="65997"/>
                    </a:cubicBezTo>
                    <a:lnTo>
                      <a:pt x="0" y="0"/>
                    </a:lnTo>
                  </a:path>
                </a:pathLst>
              </a:custGeom>
              <a:noFill/>
              <a:ln w="44450" cap="rnd">
                <a:solidFill>
                  <a:schemeClr val="accent3"/>
                </a:solidFill>
                <a:prstDash val="solid"/>
                <a:round/>
              </a:ln>
            </p:spPr>
            <p:txBody>
              <a:bodyPr rtlCol="0" anchor="ctr"/>
              <a:lstStyle/>
              <a:p>
                <a:endParaRPr lang="en-US"/>
              </a:p>
            </p:txBody>
          </p:sp>
        </p:grpSp>
      </p:grpSp>
      <p:grpSp>
        <p:nvGrpSpPr>
          <p:cNvPr id="55" name="Group 54">
            <a:extLst>
              <a:ext uri="{FF2B5EF4-FFF2-40B4-BE49-F238E27FC236}">
                <a16:creationId xmlns:a16="http://schemas.microsoft.com/office/drawing/2014/main" id="{BB01494C-821C-41D2-AF80-855C7ACB4B52}"/>
              </a:ext>
            </a:extLst>
          </p:cNvPr>
          <p:cNvGrpSpPr/>
          <p:nvPr/>
        </p:nvGrpSpPr>
        <p:grpSpPr>
          <a:xfrm>
            <a:off x="371475" y="3707612"/>
            <a:ext cx="7456082" cy="1323439"/>
            <a:chOff x="371476" y="3192527"/>
            <a:chExt cx="7456082" cy="1323439"/>
          </a:xfrm>
        </p:grpSpPr>
        <p:sp>
          <p:nvSpPr>
            <p:cNvPr id="16" name="Content Placeholder 2">
              <a:extLst>
                <a:ext uri="{FF2B5EF4-FFF2-40B4-BE49-F238E27FC236}">
                  <a16:creationId xmlns:a16="http://schemas.microsoft.com/office/drawing/2014/main" id="{F0B56F71-E35C-4431-B2EF-C05ECDE7DCEF}"/>
                </a:ext>
              </a:extLst>
            </p:cNvPr>
            <p:cNvSpPr txBox="1">
              <a:spLocks/>
            </p:cNvSpPr>
            <p:nvPr/>
          </p:nvSpPr>
          <p:spPr bwMode="gray">
            <a:xfrm>
              <a:off x="1133394" y="3192527"/>
              <a:ext cx="2413879" cy="830997"/>
            </a:xfrm>
            <a:prstGeom prst="rect">
              <a:avLst/>
            </a:prstGeom>
            <a:noFill/>
            <a:effectLst/>
          </p:spPr>
          <p:txBody>
            <a:bodyPr wrap="square" lIns="0" tIns="0" rIns="0" bIns="0">
              <a:spAutoFit/>
            </a:bodyPr>
            <a:lstStyle>
              <a:lvl1pPr marL="182563" indent="-182563" algn="l" rtl="0" eaLnBrk="1" fontAlgn="base" hangingPunct="1">
                <a:spcBef>
                  <a:spcPct val="15000"/>
                </a:spcBef>
                <a:spcAft>
                  <a:spcPct val="15000"/>
                </a:spcAft>
                <a:buFont typeface="Arial" pitchFamily="34" charset="0"/>
                <a:buChar char="•"/>
                <a:defRPr sz="1600">
                  <a:solidFill>
                    <a:schemeClr val="tx1"/>
                  </a:solidFill>
                  <a:latin typeface="+mn-lt"/>
                  <a:ea typeface="+mn-ea"/>
                  <a:cs typeface="+mn-cs"/>
                </a:defRPr>
              </a:lvl1pPr>
              <a:lvl2pPr marL="449263" indent="-198438" algn="l" rtl="0" eaLnBrk="1" fontAlgn="base" hangingPunct="1">
                <a:spcBef>
                  <a:spcPct val="15000"/>
                </a:spcBef>
                <a:spcAft>
                  <a:spcPct val="15000"/>
                </a:spcAft>
                <a:buFont typeface="Arial" pitchFamily="34" charset="0"/>
                <a:buChar char="−"/>
                <a:defRPr sz="1600">
                  <a:solidFill>
                    <a:schemeClr val="tx1"/>
                  </a:solidFill>
                  <a:latin typeface="+mn-lt"/>
                </a:defRPr>
              </a:lvl2pPr>
              <a:lvl3pPr marL="714375" indent="-171450" algn="l" rtl="0" eaLnBrk="1" fontAlgn="base" hangingPunct="1">
                <a:spcBef>
                  <a:spcPct val="15000"/>
                </a:spcBef>
                <a:spcAft>
                  <a:spcPct val="15000"/>
                </a:spcAft>
                <a:buFont typeface="Arial" pitchFamily="34" charset="0"/>
                <a:buChar char="−"/>
                <a:defRPr sz="1600">
                  <a:solidFill>
                    <a:schemeClr val="tx1"/>
                  </a:solidFill>
                  <a:latin typeface="+mn-lt"/>
                </a:defRPr>
              </a:lvl3pPr>
              <a:lvl4pPr marL="989013" indent="-179388" algn="l" rtl="0" eaLnBrk="1" fontAlgn="base" hangingPunct="1">
                <a:spcBef>
                  <a:spcPct val="15000"/>
                </a:spcBef>
                <a:spcAft>
                  <a:spcPct val="15000"/>
                </a:spcAft>
                <a:buFont typeface="Arial" pitchFamily="34" charset="0"/>
                <a:buChar char="−"/>
                <a:defRPr sz="1600">
                  <a:solidFill>
                    <a:schemeClr val="tx1"/>
                  </a:solidFill>
                  <a:latin typeface="+mn-lt"/>
                </a:defRPr>
              </a:lvl4pPr>
              <a:lvl5pPr marL="1255713" indent="-169863" algn="l" rtl="0" eaLnBrk="1" fontAlgn="base" hangingPunct="1">
                <a:spcBef>
                  <a:spcPct val="15000"/>
                </a:spcBef>
                <a:spcAft>
                  <a:spcPct val="15000"/>
                </a:spcAft>
                <a:buFont typeface="Arial" pitchFamily="34" charset="0"/>
                <a:buChar char="−"/>
                <a:defRPr sz="1600" baseline="0">
                  <a:solidFill>
                    <a:schemeClr val="tx1"/>
                  </a:solidFill>
                  <a:latin typeface="+mn-lt"/>
                </a:defRPr>
              </a:lvl5pPr>
              <a:lvl6pPr marL="15208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6pPr>
              <a:lvl7pPr marL="179387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7pPr>
              <a:lvl8pPr marL="20669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8pPr>
              <a:lvl9pPr marL="2327275" indent="-177800" algn="l" rtl="0" eaLnBrk="1" fontAlgn="base" hangingPunct="1">
                <a:spcBef>
                  <a:spcPct val="15000"/>
                </a:spcBef>
                <a:spcAft>
                  <a:spcPct val="15000"/>
                </a:spcAft>
                <a:buFont typeface="Arial" pitchFamily="34" charset="0"/>
                <a:buChar char="–"/>
                <a:defRPr sz="1600" baseline="0">
                  <a:solidFill>
                    <a:schemeClr val="tx1"/>
                  </a:solidFill>
                  <a:latin typeface="+mn-lt"/>
                </a:defRPr>
              </a:lvl9pPr>
            </a:lstStyle>
            <a:p>
              <a:pPr marL="0" indent="0" eaLnBrk="0" hangingPunct="0">
                <a:spcBef>
                  <a:spcPct val="50000"/>
                </a:spcBef>
                <a:spcAft>
                  <a:spcPts val="600"/>
                </a:spcAft>
                <a:buNone/>
                <a:tabLst>
                  <a:tab pos="676275" algn="l"/>
                </a:tabLst>
              </a:pPr>
              <a:r>
                <a:rPr lang="en-US" altLang="ja-JP" sz="3600" b="1" kern="0" dirty="0">
                  <a:solidFill>
                    <a:schemeClr val="accent4"/>
                  </a:solidFill>
                  <a:ea typeface="MS Mincho" pitchFamily="49" charset="-128"/>
                </a:rPr>
                <a:t>11.3 billion</a:t>
              </a:r>
              <a:br>
                <a:rPr lang="en-US" altLang="ja-JP" sz="3200" b="1" kern="0" dirty="0">
                  <a:solidFill>
                    <a:schemeClr val="bg2"/>
                  </a:solidFill>
                  <a:ea typeface="MS Mincho" pitchFamily="49" charset="-128"/>
                </a:rPr>
              </a:br>
              <a:r>
                <a:rPr lang="en-US" altLang="ja-JP" sz="1800" kern="0" dirty="0">
                  <a:ea typeface="MS Mincho" pitchFamily="49" charset="-128"/>
                </a:rPr>
                <a:t>Net sales (2022)</a:t>
              </a:r>
              <a:endParaRPr lang="en-US" altLang="ja-JP" sz="1800" kern="0" baseline="30000" dirty="0">
                <a:ea typeface="MS Mincho" pitchFamily="49" charset="-128"/>
              </a:endParaRPr>
            </a:p>
          </p:txBody>
        </p:sp>
        <p:pic>
          <p:nvPicPr>
            <p:cNvPr id="3" name="Graphic 2">
              <a:extLst>
                <a:ext uri="{FF2B5EF4-FFF2-40B4-BE49-F238E27FC236}">
                  <a16:creationId xmlns:a16="http://schemas.microsoft.com/office/drawing/2014/main" id="{11C36BAB-25B1-4623-8651-CB269E825C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1476" y="3308239"/>
              <a:ext cx="581025" cy="419100"/>
            </a:xfrm>
            <a:prstGeom prst="rect">
              <a:avLst/>
            </a:prstGeom>
          </p:spPr>
        </p:pic>
        <p:sp>
          <p:nvSpPr>
            <p:cNvPr id="19" name="Content Placeholder 2">
              <a:extLst>
                <a:ext uri="{FF2B5EF4-FFF2-40B4-BE49-F238E27FC236}">
                  <a16:creationId xmlns:a16="http://schemas.microsoft.com/office/drawing/2014/main" id="{28D61A25-1271-44A1-8840-C31249726E34}"/>
                </a:ext>
              </a:extLst>
            </p:cNvPr>
            <p:cNvSpPr txBox="1">
              <a:spLocks/>
            </p:cNvSpPr>
            <p:nvPr/>
          </p:nvSpPr>
          <p:spPr bwMode="gray">
            <a:xfrm>
              <a:off x="5413679" y="3192527"/>
              <a:ext cx="2413879" cy="1323439"/>
            </a:xfrm>
            <a:prstGeom prst="rect">
              <a:avLst/>
            </a:prstGeom>
            <a:noFill/>
            <a:effectLst/>
          </p:spPr>
          <p:txBody>
            <a:bodyPr wrap="square" lIns="0" tIns="0" rIns="0" bIns="0">
              <a:spAutoFit/>
            </a:bodyPr>
            <a:lstStyle>
              <a:lvl1pPr marL="182563" indent="-182563" algn="l" rtl="0" eaLnBrk="1" fontAlgn="base" hangingPunct="1">
                <a:spcBef>
                  <a:spcPct val="15000"/>
                </a:spcBef>
                <a:spcAft>
                  <a:spcPct val="15000"/>
                </a:spcAft>
                <a:buFont typeface="Arial" pitchFamily="34" charset="0"/>
                <a:buChar char="•"/>
                <a:defRPr sz="1600">
                  <a:solidFill>
                    <a:schemeClr val="tx1"/>
                  </a:solidFill>
                  <a:latin typeface="+mn-lt"/>
                  <a:ea typeface="+mn-ea"/>
                  <a:cs typeface="+mn-cs"/>
                </a:defRPr>
              </a:lvl1pPr>
              <a:lvl2pPr marL="449263" indent="-198438" algn="l" rtl="0" eaLnBrk="1" fontAlgn="base" hangingPunct="1">
                <a:spcBef>
                  <a:spcPct val="15000"/>
                </a:spcBef>
                <a:spcAft>
                  <a:spcPct val="15000"/>
                </a:spcAft>
                <a:buFont typeface="Arial" pitchFamily="34" charset="0"/>
                <a:buChar char="−"/>
                <a:defRPr sz="1600">
                  <a:solidFill>
                    <a:schemeClr val="tx1"/>
                  </a:solidFill>
                  <a:latin typeface="+mn-lt"/>
                </a:defRPr>
              </a:lvl2pPr>
              <a:lvl3pPr marL="714375" indent="-171450" algn="l" rtl="0" eaLnBrk="1" fontAlgn="base" hangingPunct="1">
                <a:spcBef>
                  <a:spcPct val="15000"/>
                </a:spcBef>
                <a:spcAft>
                  <a:spcPct val="15000"/>
                </a:spcAft>
                <a:buFont typeface="Arial" pitchFamily="34" charset="0"/>
                <a:buChar char="−"/>
                <a:defRPr sz="1600">
                  <a:solidFill>
                    <a:schemeClr val="tx1"/>
                  </a:solidFill>
                  <a:latin typeface="+mn-lt"/>
                </a:defRPr>
              </a:lvl3pPr>
              <a:lvl4pPr marL="989013" indent="-179388" algn="l" rtl="0" eaLnBrk="1" fontAlgn="base" hangingPunct="1">
                <a:spcBef>
                  <a:spcPct val="15000"/>
                </a:spcBef>
                <a:spcAft>
                  <a:spcPct val="15000"/>
                </a:spcAft>
                <a:buFont typeface="Arial" pitchFamily="34" charset="0"/>
                <a:buChar char="−"/>
                <a:defRPr sz="1600">
                  <a:solidFill>
                    <a:schemeClr val="tx1"/>
                  </a:solidFill>
                  <a:latin typeface="+mn-lt"/>
                </a:defRPr>
              </a:lvl4pPr>
              <a:lvl5pPr marL="1255713" indent="-169863" algn="l" rtl="0" eaLnBrk="1" fontAlgn="base" hangingPunct="1">
                <a:spcBef>
                  <a:spcPct val="15000"/>
                </a:spcBef>
                <a:spcAft>
                  <a:spcPct val="15000"/>
                </a:spcAft>
                <a:buFont typeface="Arial" pitchFamily="34" charset="0"/>
                <a:buChar char="−"/>
                <a:defRPr sz="1600" baseline="0">
                  <a:solidFill>
                    <a:schemeClr val="tx1"/>
                  </a:solidFill>
                  <a:latin typeface="+mn-lt"/>
                </a:defRPr>
              </a:lvl5pPr>
              <a:lvl6pPr marL="15208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6pPr>
              <a:lvl7pPr marL="179387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7pPr>
              <a:lvl8pPr marL="20669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8pPr>
              <a:lvl9pPr marL="2327275" indent="-177800" algn="l" rtl="0" eaLnBrk="1" fontAlgn="base" hangingPunct="1">
                <a:spcBef>
                  <a:spcPct val="15000"/>
                </a:spcBef>
                <a:spcAft>
                  <a:spcPct val="15000"/>
                </a:spcAft>
                <a:buFont typeface="Arial" pitchFamily="34" charset="0"/>
                <a:buChar char="–"/>
                <a:defRPr sz="1600" baseline="0">
                  <a:solidFill>
                    <a:schemeClr val="tx1"/>
                  </a:solidFill>
                  <a:latin typeface="+mn-lt"/>
                </a:defRPr>
              </a:lvl9pPr>
            </a:lstStyle>
            <a:p>
              <a:pPr marL="0" indent="0" eaLnBrk="0" hangingPunct="0">
                <a:spcBef>
                  <a:spcPct val="50000"/>
                </a:spcBef>
                <a:spcAft>
                  <a:spcPts val="600"/>
                </a:spcAft>
                <a:buNone/>
                <a:tabLst>
                  <a:tab pos="676275" algn="l"/>
                </a:tabLst>
              </a:pPr>
              <a:r>
                <a:rPr lang="en-US" altLang="ja-JP" sz="3600" b="1" dirty="0">
                  <a:solidFill>
                    <a:schemeClr val="accent4"/>
                  </a:solidFill>
                  <a:ea typeface="MS Mincho" pitchFamily="49" charset="-128"/>
                </a:rPr>
                <a:t>&gt;10 years</a:t>
              </a:r>
              <a:br>
                <a:rPr lang="en-US" altLang="ja-JP" sz="3600" b="1" dirty="0">
                  <a:solidFill>
                    <a:schemeClr val="accent4"/>
                  </a:solidFill>
                  <a:ea typeface="MS Mincho" pitchFamily="49" charset="-128"/>
                </a:rPr>
              </a:br>
              <a:r>
                <a:rPr lang="en-US" altLang="ja-JP" sz="3600" dirty="0">
                  <a:solidFill>
                    <a:schemeClr val="accent4"/>
                  </a:solidFill>
                  <a:ea typeface="MS Mincho" pitchFamily="49" charset="-128"/>
                </a:rPr>
                <a:t>4 markets</a:t>
              </a:r>
              <a:br>
                <a:rPr lang="en-US" altLang="ja-JP" sz="2000" b="1" dirty="0">
                  <a:solidFill>
                    <a:schemeClr val="bg2"/>
                  </a:solidFill>
                  <a:ea typeface="MS Mincho" pitchFamily="49" charset="-128"/>
                </a:rPr>
              </a:br>
              <a:r>
                <a:rPr lang="en-US" altLang="ja-JP" sz="1400" dirty="0">
                  <a:ea typeface="MS Mincho" pitchFamily="49" charset="-128"/>
                </a:rPr>
                <a:t>average client relationship</a:t>
              </a:r>
              <a:r>
                <a:rPr lang="en-US" altLang="ja-JP" sz="1400" baseline="30000" dirty="0">
                  <a:ea typeface="MS Mincho" pitchFamily="49" charset="-128"/>
                </a:rPr>
                <a:t>1</a:t>
              </a:r>
            </a:p>
          </p:txBody>
        </p:sp>
        <p:pic>
          <p:nvPicPr>
            <p:cNvPr id="27" name="Graphic 26">
              <a:extLst>
                <a:ext uri="{FF2B5EF4-FFF2-40B4-BE49-F238E27FC236}">
                  <a16:creationId xmlns:a16="http://schemas.microsoft.com/office/drawing/2014/main" id="{359BC524-9BEF-4CF3-BB27-2B80830FBC5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46227" y="3284427"/>
              <a:ext cx="466725" cy="466725"/>
            </a:xfrm>
            <a:prstGeom prst="rect">
              <a:avLst/>
            </a:prstGeom>
          </p:spPr>
        </p:pic>
      </p:grpSp>
      <p:sp>
        <p:nvSpPr>
          <p:cNvPr id="18" name="Content Placeholder 2">
            <a:extLst>
              <a:ext uri="{FF2B5EF4-FFF2-40B4-BE49-F238E27FC236}">
                <a16:creationId xmlns:a16="http://schemas.microsoft.com/office/drawing/2014/main" id="{E25974A8-6791-4D5E-91E7-51D686210C47}"/>
              </a:ext>
            </a:extLst>
          </p:cNvPr>
          <p:cNvSpPr txBox="1">
            <a:spLocks/>
          </p:cNvSpPr>
          <p:nvPr/>
        </p:nvSpPr>
        <p:spPr bwMode="gray">
          <a:xfrm>
            <a:off x="9466945" y="1876043"/>
            <a:ext cx="2413879" cy="830997"/>
          </a:xfrm>
          <a:prstGeom prst="rect">
            <a:avLst/>
          </a:prstGeom>
          <a:noFill/>
          <a:effectLst/>
        </p:spPr>
        <p:txBody>
          <a:bodyPr wrap="square" lIns="0" tIns="0" rIns="0" bIns="0">
            <a:spAutoFit/>
          </a:bodyPr>
          <a:lstStyle>
            <a:lvl1pPr marL="182563" indent="-182563" algn="l" rtl="0" eaLnBrk="1" fontAlgn="base" hangingPunct="1">
              <a:spcBef>
                <a:spcPct val="15000"/>
              </a:spcBef>
              <a:spcAft>
                <a:spcPct val="15000"/>
              </a:spcAft>
              <a:buFont typeface="Arial" pitchFamily="34" charset="0"/>
              <a:buChar char="•"/>
              <a:defRPr sz="1600">
                <a:solidFill>
                  <a:schemeClr val="tx1"/>
                </a:solidFill>
                <a:latin typeface="+mn-lt"/>
                <a:ea typeface="+mn-ea"/>
                <a:cs typeface="+mn-cs"/>
              </a:defRPr>
            </a:lvl1pPr>
            <a:lvl2pPr marL="449263" indent="-198438" algn="l" rtl="0" eaLnBrk="1" fontAlgn="base" hangingPunct="1">
              <a:spcBef>
                <a:spcPct val="15000"/>
              </a:spcBef>
              <a:spcAft>
                <a:spcPct val="15000"/>
              </a:spcAft>
              <a:buFont typeface="Arial" pitchFamily="34" charset="0"/>
              <a:buChar char="−"/>
              <a:defRPr sz="1600">
                <a:solidFill>
                  <a:schemeClr val="tx1"/>
                </a:solidFill>
                <a:latin typeface="+mn-lt"/>
              </a:defRPr>
            </a:lvl2pPr>
            <a:lvl3pPr marL="714375" indent="-171450" algn="l" rtl="0" eaLnBrk="1" fontAlgn="base" hangingPunct="1">
              <a:spcBef>
                <a:spcPct val="15000"/>
              </a:spcBef>
              <a:spcAft>
                <a:spcPct val="15000"/>
              </a:spcAft>
              <a:buFont typeface="Arial" pitchFamily="34" charset="0"/>
              <a:buChar char="−"/>
              <a:defRPr sz="1600">
                <a:solidFill>
                  <a:schemeClr val="tx1"/>
                </a:solidFill>
                <a:latin typeface="+mn-lt"/>
              </a:defRPr>
            </a:lvl3pPr>
            <a:lvl4pPr marL="989013" indent="-179388" algn="l" rtl="0" eaLnBrk="1" fontAlgn="base" hangingPunct="1">
              <a:spcBef>
                <a:spcPct val="15000"/>
              </a:spcBef>
              <a:spcAft>
                <a:spcPct val="15000"/>
              </a:spcAft>
              <a:buFont typeface="Arial" pitchFamily="34" charset="0"/>
              <a:buChar char="−"/>
              <a:defRPr sz="1600">
                <a:solidFill>
                  <a:schemeClr val="tx1"/>
                </a:solidFill>
                <a:latin typeface="+mn-lt"/>
              </a:defRPr>
            </a:lvl4pPr>
            <a:lvl5pPr marL="1255713" indent="-169863" algn="l" rtl="0" eaLnBrk="1" fontAlgn="base" hangingPunct="1">
              <a:spcBef>
                <a:spcPct val="15000"/>
              </a:spcBef>
              <a:spcAft>
                <a:spcPct val="15000"/>
              </a:spcAft>
              <a:buFont typeface="Arial" pitchFamily="34" charset="0"/>
              <a:buChar char="−"/>
              <a:defRPr sz="1600" baseline="0">
                <a:solidFill>
                  <a:schemeClr val="tx1"/>
                </a:solidFill>
                <a:latin typeface="+mn-lt"/>
              </a:defRPr>
            </a:lvl5pPr>
            <a:lvl6pPr marL="15208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6pPr>
            <a:lvl7pPr marL="179387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7pPr>
            <a:lvl8pPr marL="20669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8pPr>
            <a:lvl9pPr marL="2327275" indent="-177800" algn="l" rtl="0" eaLnBrk="1" fontAlgn="base" hangingPunct="1">
              <a:spcBef>
                <a:spcPct val="15000"/>
              </a:spcBef>
              <a:spcAft>
                <a:spcPct val="15000"/>
              </a:spcAft>
              <a:buFont typeface="Arial" pitchFamily="34" charset="0"/>
              <a:buChar char="–"/>
              <a:defRPr sz="1600" baseline="0">
                <a:solidFill>
                  <a:schemeClr val="tx1"/>
                </a:solidFill>
                <a:latin typeface="+mn-lt"/>
              </a:defRPr>
            </a:lvl9pPr>
          </a:lstStyle>
          <a:p>
            <a:pPr marL="0" indent="0" eaLnBrk="0" hangingPunct="0">
              <a:spcBef>
                <a:spcPct val="50000"/>
              </a:spcBef>
              <a:spcAft>
                <a:spcPts val="600"/>
              </a:spcAft>
              <a:buNone/>
              <a:tabLst>
                <a:tab pos="676275" algn="l"/>
              </a:tabLst>
            </a:pPr>
            <a:r>
              <a:rPr lang="en-US" altLang="ja-JP" sz="3600" b="1" dirty="0">
                <a:solidFill>
                  <a:schemeClr val="accent4"/>
                </a:solidFill>
                <a:ea typeface="MS Mincho" pitchFamily="49" charset="-128"/>
              </a:rPr>
              <a:t>32,600</a:t>
            </a:r>
            <a:br>
              <a:rPr lang="en-US" altLang="ja-JP" sz="6600" b="1" dirty="0">
                <a:solidFill>
                  <a:schemeClr val="bg2"/>
                </a:solidFill>
                <a:ea typeface="MS Mincho" pitchFamily="49" charset="-128"/>
              </a:rPr>
            </a:br>
            <a:r>
              <a:rPr lang="en-US" altLang="ja-JP" sz="1800" dirty="0">
                <a:ea typeface="MS Mincho" pitchFamily="49" charset="-128"/>
              </a:rPr>
              <a:t>specialists</a:t>
            </a:r>
          </a:p>
        </p:txBody>
      </p:sp>
      <p:grpSp>
        <p:nvGrpSpPr>
          <p:cNvPr id="26" name="Group 25">
            <a:extLst>
              <a:ext uri="{FF2B5EF4-FFF2-40B4-BE49-F238E27FC236}">
                <a16:creationId xmlns:a16="http://schemas.microsoft.com/office/drawing/2014/main" id="{E54F66B0-18A2-4C9D-99CE-A9BD646F2831}"/>
              </a:ext>
            </a:extLst>
          </p:cNvPr>
          <p:cNvGrpSpPr/>
          <p:nvPr/>
        </p:nvGrpSpPr>
        <p:grpSpPr>
          <a:xfrm>
            <a:off x="8752053" y="1957573"/>
            <a:ext cx="478321" cy="398560"/>
            <a:chOff x="308502" y="5200380"/>
            <a:chExt cx="552000" cy="460000"/>
          </a:xfrm>
        </p:grpSpPr>
        <p:sp>
          <p:nvSpPr>
            <p:cNvPr id="8" name="Freeform: Shape 7">
              <a:extLst>
                <a:ext uri="{FF2B5EF4-FFF2-40B4-BE49-F238E27FC236}">
                  <a16:creationId xmlns:a16="http://schemas.microsoft.com/office/drawing/2014/main" id="{29A78EE3-453D-460A-BDC8-0ECA91D618D9}"/>
                </a:ext>
              </a:extLst>
            </p:cNvPr>
            <p:cNvSpPr/>
            <p:nvPr/>
          </p:nvSpPr>
          <p:spPr>
            <a:xfrm>
              <a:off x="653502" y="5384380"/>
              <a:ext cx="115000" cy="2875"/>
            </a:xfrm>
            <a:custGeom>
              <a:avLst/>
              <a:gdLst>
                <a:gd name="connsiteX0" fmla="*/ 0 w 285750"/>
                <a:gd name="connsiteY0" fmla="*/ 0 h 7143"/>
                <a:gd name="connsiteX1" fmla="*/ 285750 w 285750"/>
                <a:gd name="connsiteY1" fmla="*/ 0 h 7143"/>
              </a:gdLst>
              <a:ahLst/>
              <a:cxnLst>
                <a:cxn ang="0">
                  <a:pos x="connsiteX0" y="connsiteY0"/>
                </a:cxn>
                <a:cxn ang="0">
                  <a:pos x="connsiteX1" y="connsiteY1"/>
                </a:cxn>
              </a:cxnLst>
              <a:rect l="l" t="t" r="r" b="b"/>
              <a:pathLst>
                <a:path w="285750" h="7143">
                  <a:moveTo>
                    <a:pt x="0" y="0"/>
                  </a:moveTo>
                  <a:lnTo>
                    <a:pt x="285750" y="0"/>
                  </a:lnTo>
                </a:path>
              </a:pathLst>
            </a:custGeom>
            <a:ln w="44450" cap="rnd">
              <a:solidFill>
                <a:schemeClr val="accent3"/>
              </a:solidFill>
              <a:prstDash val="solid"/>
              <a:round/>
            </a:ln>
          </p:spPr>
          <p:txBody>
            <a:bodyPr rtlCol="0" anchor="ctr"/>
            <a:lstStyle/>
            <a:p>
              <a:endParaRPr lang="en-US"/>
            </a:p>
          </p:txBody>
        </p:sp>
        <p:sp>
          <p:nvSpPr>
            <p:cNvPr id="9" name="Freeform: Shape 8">
              <a:extLst>
                <a:ext uri="{FF2B5EF4-FFF2-40B4-BE49-F238E27FC236}">
                  <a16:creationId xmlns:a16="http://schemas.microsoft.com/office/drawing/2014/main" id="{25BD521C-4295-4AC9-9FEA-0169AC52B6EB}"/>
                </a:ext>
              </a:extLst>
            </p:cNvPr>
            <p:cNvSpPr/>
            <p:nvPr/>
          </p:nvSpPr>
          <p:spPr>
            <a:xfrm>
              <a:off x="653502" y="5476380"/>
              <a:ext cx="115000" cy="2875"/>
            </a:xfrm>
            <a:custGeom>
              <a:avLst/>
              <a:gdLst>
                <a:gd name="connsiteX0" fmla="*/ 0 w 285750"/>
                <a:gd name="connsiteY0" fmla="*/ 0 h 7143"/>
                <a:gd name="connsiteX1" fmla="*/ 285750 w 285750"/>
                <a:gd name="connsiteY1" fmla="*/ 0 h 7143"/>
              </a:gdLst>
              <a:ahLst/>
              <a:cxnLst>
                <a:cxn ang="0">
                  <a:pos x="connsiteX0" y="connsiteY0"/>
                </a:cxn>
                <a:cxn ang="0">
                  <a:pos x="connsiteX1" y="connsiteY1"/>
                </a:cxn>
              </a:cxnLst>
              <a:rect l="l" t="t" r="r" b="b"/>
              <a:pathLst>
                <a:path w="285750" h="7143">
                  <a:moveTo>
                    <a:pt x="0" y="0"/>
                  </a:moveTo>
                  <a:lnTo>
                    <a:pt x="285750" y="0"/>
                  </a:lnTo>
                </a:path>
              </a:pathLst>
            </a:custGeom>
            <a:ln w="44450" cap="rnd">
              <a:solidFill>
                <a:schemeClr val="accent3"/>
              </a:solid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D5D582D3-C71A-42C5-B636-CBE63BAC596A}"/>
                </a:ext>
              </a:extLst>
            </p:cNvPr>
            <p:cNvSpPr/>
            <p:nvPr/>
          </p:nvSpPr>
          <p:spPr>
            <a:xfrm>
              <a:off x="412291" y="5338380"/>
              <a:ext cx="138000" cy="138000"/>
            </a:xfrm>
            <a:custGeom>
              <a:avLst/>
              <a:gdLst>
                <a:gd name="connsiteX0" fmla="*/ 342900 w 342900"/>
                <a:gd name="connsiteY0" fmla="*/ 171450 h 342900"/>
                <a:gd name="connsiteX1" fmla="*/ 171450 w 342900"/>
                <a:gd name="connsiteY1" fmla="*/ 342900 h 342900"/>
                <a:gd name="connsiteX2" fmla="*/ 0 w 342900"/>
                <a:gd name="connsiteY2" fmla="*/ 171450 h 342900"/>
                <a:gd name="connsiteX3" fmla="*/ 171450 w 342900"/>
                <a:gd name="connsiteY3" fmla="*/ 0 h 342900"/>
                <a:gd name="connsiteX4" fmla="*/ 342900 w 342900"/>
                <a:gd name="connsiteY4" fmla="*/ 17145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0" h="342900">
                  <a:moveTo>
                    <a:pt x="342900" y="171450"/>
                  </a:moveTo>
                  <a:cubicBezTo>
                    <a:pt x="342900" y="266139"/>
                    <a:pt x="266139" y="342900"/>
                    <a:pt x="171450" y="342900"/>
                  </a:cubicBezTo>
                  <a:cubicBezTo>
                    <a:pt x="76761" y="342900"/>
                    <a:pt x="0" y="266139"/>
                    <a:pt x="0" y="171450"/>
                  </a:cubicBezTo>
                  <a:cubicBezTo>
                    <a:pt x="0" y="76761"/>
                    <a:pt x="76761" y="0"/>
                    <a:pt x="171450" y="0"/>
                  </a:cubicBezTo>
                  <a:cubicBezTo>
                    <a:pt x="266139" y="0"/>
                    <a:pt x="342900" y="76761"/>
                    <a:pt x="342900" y="171450"/>
                  </a:cubicBezTo>
                  <a:close/>
                </a:path>
              </a:pathLst>
            </a:custGeom>
            <a:noFill/>
            <a:ln w="44450" cap="rnd">
              <a:solidFill>
                <a:schemeClr val="accent3"/>
              </a:solidFill>
              <a:prstDash val="solid"/>
              <a:round/>
            </a:ln>
          </p:spPr>
          <p:txBody>
            <a:bodyPr rtlCol="0" anchor="ctr"/>
            <a:lstStyle/>
            <a:p>
              <a:endParaRPr lang="en-US"/>
            </a:p>
          </p:txBody>
        </p:sp>
        <p:sp>
          <p:nvSpPr>
            <p:cNvPr id="24" name="Freeform: Shape 23">
              <a:extLst>
                <a:ext uri="{FF2B5EF4-FFF2-40B4-BE49-F238E27FC236}">
                  <a16:creationId xmlns:a16="http://schemas.microsoft.com/office/drawing/2014/main" id="{8B9680D3-5A38-4F45-9287-B7A0DC2A5BEB}"/>
                </a:ext>
              </a:extLst>
            </p:cNvPr>
            <p:cNvSpPr/>
            <p:nvPr/>
          </p:nvSpPr>
          <p:spPr>
            <a:xfrm>
              <a:off x="392189" y="5476358"/>
              <a:ext cx="178202" cy="69022"/>
            </a:xfrm>
            <a:custGeom>
              <a:avLst/>
              <a:gdLst>
                <a:gd name="connsiteX0" fmla="*/ 0 w 442793"/>
                <a:gd name="connsiteY0" fmla="*/ 171505 h 171504"/>
                <a:gd name="connsiteX1" fmla="*/ 278623 w 442793"/>
                <a:gd name="connsiteY1" fmla="*/ 7334 h 171504"/>
                <a:gd name="connsiteX2" fmla="*/ 442793 w 442793"/>
                <a:gd name="connsiteY2" fmla="*/ 171483 h 171504"/>
              </a:gdLst>
              <a:ahLst/>
              <a:cxnLst>
                <a:cxn ang="0">
                  <a:pos x="connsiteX0" y="connsiteY0"/>
                </a:cxn>
                <a:cxn ang="0">
                  <a:pos x="connsiteX1" y="connsiteY1"/>
                </a:cxn>
                <a:cxn ang="0">
                  <a:pos x="connsiteX2" y="connsiteY2"/>
                </a:cxn>
              </a:cxnLst>
              <a:rect l="l" t="t" r="r" b="b"/>
              <a:pathLst>
                <a:path w="442793" h="171504">
                  <a:moveTo>
                    <a:pt x="0" y="171505"/>
                  </a:moveTo>
                  <a:cubicBezTo>
                    <a:pt x="31605" y="49225"/>
                    <a:pt x="156350" y="-24277"/>
                    <a:pt x="278623" y="7334"/>
                  </a:cubicBezTo>
                  <a:cubicBezTo>
                    <a:pt x="359118" y="28137"/>
                    <a:pt x="421976" y="90994"/>
                    <a:pt x="442793" y="171483"/>
                  </a:cubicBezTo>
                </a:path>
              </a:pathLst>
            </a:custGeom>
            <a:noFill/>
            <a:ln w="44450" cap="rnd">
              <a:solidFill>
                <a:schemeClr val="accent3"/>
              </a:solidFill>
              <a:prstDash val="solid"/>
              <a:round/>
            </a:ln>
          </p:spPr>
          <p:txBody>
            <a:bodyPr rtlCol="0" anchor="ctr"/>
            <a:lstStyle/>
            <a:p>
              <a:endParaRPr lang="en-US"/>
            </a:p>
          </p:txBody>
        </p:sp>
        <p:sp>
          <p:nvSpPr>
            <p:cNvPr id="25" name="Freeform: Shape 24">
              <a:extLst>
                <a:ext uri="{FF2B5EF4-FFF2-40B4-BE49-F238E27FC236}">
                  <a16:creationId xmlns:a16="http://schemas.microsoft.com/office/drawing/2014/main" id="{D33887BC-3B6A-4A67-B3CA-9EB0BD12A626}"/>
                </a:ext>
              </a:extLst>
            </p:cNvPr>
            <p:cNvSpPr/>
            <p:nvPr/>
          </p:nvSpPr>
          <p:spPr>
            <a:xfrm>
              <a:off x="308502" y="5200380"/>
              <a:ext cx="552000" cy="460000"/>
            </a:xfrm>
            <a:custGeom>
              <a:avLst/>
              <a:gdLst>
                <a:gd name="connsiteX0" fmla="*/ 1314450 w 1371600"/>
                <a:gd name="connsiteY0" fmla="*/ 0 h 1143000"/>
                <a:gd name="connsiteX1" fmla="*/ 1371600 w 1371600"/>
                <a:gd name="connsiteY1" fmla="*/ 0 h 1143000"/>
                <a:gd name="connsiteX2" fmla="*/ 1371600 w 1371600"/>
                <a:gd name="connsiteY2" fmla="*/ 1143000 h 1143000"/>
                <a:gd name="connsiteX3" fmla="*/ 1314450 w 1371600"/>
                <a:gd name="connsiteY3" fmla="*/ 1143000 h 1143000"/>
                <a:gd name="connsiteX4" fmla="*/ 57150 w 1371600"/>
                <a:gd name="connsiteY4" fmla="*/ 1143000 h 1143000"/>
                <a:gd name="connsiteX5" fmla="*/ 0 w 1371600"/>
                <a:gd name="connsiteY5" fmla="*/ 1143000 h 1143000"/>
                <a:gd name="connsiteX6" fmla="*/ 0 w 1371600"/>
                <a:gd name="connsiteY6" fmla="*/ 0 h 1143000"/>
                <a:gd name="connsiteX7" fmla="*/ 57150 w 1371600"/>
                <a:gd name="connsiteY7"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1600" h="1143000">
                  <a:moveTo>
                    <a:pt x="1314450" y="0"/>
                  </a:moveTo>
                  <a:cubicBezTo>
                    <a:pt x="1346013" y="0"/>
                    <a:pt x="1371600" y="0"/>
                    <a:pt x="1371600" y="0"/>
                  </a:cubicBezTo>
                  <a:lnTo>
                    <a:pt x="1371600" y="1143000"/>
                  </a:lnTo>
                  <a:cubicBezTo>
                    <a:pt x="1371600" y="1143000"/>
                    <a:pt x="1346013" y="1143000"/>
                    <a:pt x="1314450" y="1143000"/>
                  </a:cubicBezTo>
                  <a:lnTo>
                    <a:pt x="57150" y="1143000"/>
                  </a:lnTo>
                  <a:cubicBezTo>
                    <a:pt x="25587" y="1143000"/>
                    <a:pt x="0" y="1143000"/>
                    <a:pt x="0" y="1143000"/>
                  </a:cubicBezTo>
                  <a:lnTo>
                    <a:pt x="0" y="0"/>
                  </a:lnTo>
                  <a:cubicBezTo>
                    <a:pt x="0" y="0"/>
                    <a:pt x="25587" y="0"/>
                    <a:pt x="57150" y="0"/>
                  </a:cubicBezTo>
                  <a:close/>
                </a:path>
              </a:pathLst>
            </a:custGeom>
            <a:noFill/>
            <a:ln w="44450" cap="rnd">
              <a:solidFill>
                <a:schemeClr val="accent3"/>
              </a:solidFill>
              <a:prstDash val="solid"/>
              <a:round/>
            </a:ln>
          </p:spPr>
          <p:txBody>
            <a:bodyPr rtlCol="0" anchor="ctr"/>
            <a:lstStyle/>
            <a:p>
              <a:endParaRPr lang="en-US"/>
            </a:p>
          </p:txBody>
        </p:sp>
      </p:grpSp>
      <p:sp>
        <p:nvSpPr>
          <p:cNvPr id="15" name="Content Placeholder 2">
            <a:extLst>
              <a:ext uri="{FF2B5EF4-FFF2-40B4-BE49-F238E27FC236}">
                <a16:creationId xmlns:a16="http://schemas.microsoft.com/office/drawing/2014/main" id="{AC67FD8C-B8ED-4FE1-A1C5-972EBE2EA257}"/>
              </a:ext>
            </a:extLst>
          </p:cNvPr>
          <p:cNvSpPr txBox="1">
            <a:spLocks/>
          </p:cNvSpPr>
          <p:nvPr/>
        </p:nvSpPr>
        <p:spPr bwMode="gray">
          <a:xfrm>
            <a:off x="1204185" y="1814488"/>
            <a:ext cx="2746860" cy="892552"/>
          </a:xfrm>
          <a:prstGeom prst="rect">
            <a:avLst/>
          </a:prstGeom>
          <a:noFill/>
          <a:effectLst/>
        </p:spPr>
        <p:txBody>
          <a:bodyPr wrap="square" lIns="0" tIns="0" rIns="0" bIns="0">
            <a:spAutoFit/>
          </a:bodyPr>
          <a:lstStyle>
            <a:lvl1pPr marL="182563" indent="-182563" algn="l" rtl="0" eaLnBrk="1" fontAlgn="base" hangingPunct="1">
              <a:spcBef>
                <a:spcPct val="15000"/>
              </a:spcBef>
              <a:spcAft>
                <a:spcPct val="15000"/>
              </a:spcAft>
              <a:buFont typeface="Arial" pitchFamily="34" charset="0"/>
              <a:buChar char="•"/>
              <a:defRPr sz="1600">
                <a:solidFill>
                  <a:schemeClr val="tx1"/>
                </a:solidFill>
                <a:latin typeface="+mn-lt"/>
                <a:ea typeface="+mn-ea"/>
                <a:cs typeface="+mn-cs"/>
              </a:defRPr>
            </a:lvl1pPr>
            <a:lvl2pPr marL="449263" indent="-198438" algn="l" rtl="0" eaLnBrk="1" fontAlgn="base" hangingPunct="1">
              <a:spcBef>
                <a:spcPct val="15000"/>
              </a:spcBef>
              <a:spcAft>
                <a:spcPct val="15000"/>
              </a:spcAft>
              <a:buFont typeface="Arial" pitchFamily="34" charset="0"/>
              <a:buChar char="−"/>
              <a:defRPr sz="1600">
                <a:solidFill>
                  <a:schemeClr val="tx1"/>
                </a:solidFill>
                <a:latin typeface="+mn-lt"/>
              </a:defRPr>
            </a:lvl2pPr>
            <a:lvl3pPr marL="714375" indent="-171450" algn="l" rtl="0" eaLnBrk="1" fontAlgn="base" hangingPunct="1">
              <a:spcBef>
                <a:spcPct val="15000"/>
              </a:spcBef>
              <a:spcAft>
                <a:spcPct val="15000"/>
              </a:spcAft>
              <a:buFont typeface="Arial" pitchFamily="34" charset="0"/>
              <a:buChar char="−"/>
              <a:defRPr sz="1600">
                <a:solidFill>
                  <a:schemeClr val="tx1"/>
                </a:solidFill>
                <a:latin typeface="+mn-lt"/>
              </a:defRPr>
            </a:lvl3pPr>
            <a:lvl4pPr marL="989013" indent="-179388" algn="l" rtl="0" eaLnBrk="1" fontAlgn="base" hangingPunct="1">
              <a:spcBef>
                <a:spcPct val="15000"/>
              </a:spcBef>
              <a:spcAft>
                <a:spcPct val="15000"/>
              </a:spcAft>
              <a:buFont typeface="Arial" pitchFamily="34" charset="0"/>
              <a:buChar char="−"/>
              <a:defRPr sz="1600">
                <a:solidFill>
                  <a:schemeClr val="tx1"/>
                </a:solidFill>
                <a:latin typeface="+mn-lt"/>
              </a:defRPr>
            </a:lvl4pPr>
            <a:lvl5pPr marL="1255713" indent="-169863" algn="l" rtl="0" eaLnBrk="1" fontAlgn="base" hangingPunct="1">
              <a:spcBef>
                <a:spcPct val="15000"/>
              </a:spcBef>
              <a:spcAft>
                <a:spcPct val="15000"/>
              </a:spcAft>
              <a:buFont typeface="Arial" pitchFamily="34" charset="0"/>
              <a:buChar char="−"/>
              <a:defRPr sz="1600" baseline="0">
                <a:solidFill>
                  <a:schemeClr val="tx1"/>
                </a:solidFill>
                <a:latin typeface="+mn-lt"/>
              </a:defRPr>
            </a:lvl5pPr>
            <a:lvl6pPr marL="15208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6pPr>
            <a:lvl7pPr marL="179387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7pPr>
            <a:lvl8pPr marL="2066925" indent="-179388" algn="l" rtl="0" eaLnBrk="1" fontAlgn="base" hangingPunct="1">
              <a:spcBef>
                <a:spcPct val="15000"/>
              </a:spcBef>
              <a:spcAft>
                <a:spcPct val="15000"/>
              </a:spcAft>
              <a:buFont typeface="Arial" pitchFamily="34" charset="0"/>
              <a:buChar char="–"/>
              <a:defRPr sz="1600" baseline="0">
                <a:solidFill>
                  <a:schemeClr val="tx1"/>
                </a:solidFill>
                <a:latin typeface="+mn-lt"/>
              </a:defRPr>
            </a:lvl8pPr>
            <a:lvl9pPr marL="2327275" indent="-177800" algn="l" rtl="0" eaLnBrk="1" fontAlgn="base" hangingPunct="1">
              <a:spcBef>
                <a:spcPct val="15000"/>
              </a:spcBef>
              <a:spcAft>
                <a:spcPct val="15000"/>
              </a:spcAft>
              <a:buFont typeface="Arial" pitchFamily="34" charset="0"/>
              <a:buChar char="–"/>
              <a:defRPr sz="1600" baseline="0">
                <a:solidFill>
                  <a:schemeClr val="tx1"/>
                </a:solidFill>
                <a:latin typeface="+mn-lt"/>
              </a:defRPr>
            </a:lvl9pPr>
          </a:lstStyle>
          <a:p>
            <a:pPr marL="0" indent="0" eaLnBrk="0" hangingPunct="0">
              <a:spcBef>
                <a:spcPct val="50000"/>
              </a:spcBef>
              <a:spcAft>
                <a:spcPts val="600"/>
              </a:spcAft>
              <a:buNone/>
              <a:tabLst>
                <a:tab pos="676275" algn="l"/>
              </a:tabLst>
            </a:pPr>
            <a:r>
              <a:rPr lang="en-US" altLang="ja-JP" sz="1800" dirty="0">
                <a:ea typeface="MS Mincho" pitchFamily="49" charset="-128"/>
              </a:rPr>
              <a:t>Nearly </a:t>
            </a:r>
            <a:br>
              <a:rPr lang="en-US" altLang="ja-JP" sz="1800" dirty="0">
                <a:ea typeface="MS Mincho" pitchFamily="49" charset="-128"/>
              </a:rPr>
            </a:br>
            <a:r>
              <a:rPr lang="en-US" altLang="ja-JP" sz="3600" b="1" dirty="0">
                <a:solidFill>
                  <a:schemeClr val="accent4"/>
                </a:solidFill>
                <a:ea typeface="MS Mincho" pitchFamily="49" charset="-128"/>
              </a:rPr>
              <a:t>160</a:t>
            </a:r>
            <a:r>
              <a:rPr lang="en-US" altLang="ja-JP" sz="4000" b="1" dirty="0">
                <a:solidFill>
                  <a:schemeClr val="bg2"/>
                </a:solidFill>
                <a:ea typeface="MS Mincho" pitchFamily="49" charset="-128"/>
              </a:rPr>
              <a:t> </a:t>
            </a:r>
            <a:r>
              <a:rPr lang="en-US" altLang="ja-JP" sz="1800" dirty="0">
                <a:ea typeface="MS Mincho" pitchFamily="49" charset="-128"/>
              </a:rPr>
              <a:t>years’ experience</a:t>
            </a:r>
          </a:p>
        </p:txBody>
      </p:sp>
      <p:grpSp>
        <p:nvGrpSpPr>
          <p:cNvPr id="36" name="Group 35">
            <a:extLst>
              <a:ext uri="{FF2B5EF4-FFF2-40B4-BE49-F238E27FC236}">
                <a16:creationId xmlns:a16="http://schemas.microsoft.com/office/drawing/2014/main" id="{941DB8F6-BC30-4C77-B4F4-4D0795588BF5}"/>
              </a:ext>
            </a:extLst>
          </p:cNvPr>
          <p:cNvGrpSpPr/>
          <p:nvPr/>
        </p:nvGrpSpPr>
        <p:grpSpPr>
          <a:xfrm>
            <a:off x="477519" y="1880968"/>
            <a:ext cx="393803" cy="429604"/>
            <a:chOff x="4445946" y="5074466"/>
            <a:chExt cx="362221" cy="395151"/>
          </a:xfrm>
        </p:grpSpPr>
        <p:sp>
          <p:nvSpPr>
            <p:cNvPr id="32" name="Freeform: Shape 31">
              <a:extLst>
                <a:ext uri="{FF2B5EF4-FFF2-40B4-BE49-F238E27FC236}">
                  <a16:creationId xmlns:a16="http://schemas.microsoft.com/office/drawing/2014/main" id="{F8F20B8F-0EAB-4B65-A971-7FCAE3591532}"/>
                </a:ext>
              </a:extLst>
            </p:cNvPr>
            <p:cNvSpPr/>
            <p:nvPr/>
          </p:nvSpPr>
          <p:spPr>
            <a:xfrm>
              <a:off x="4445946" y="5107396"/>
              <a:ext cx="362221" cy="362221"/>
            </a:xfrm>
            <a:custGeom>
              <a:avLst/>
              <a:gdLst>
                <a:gd name="connsiteX0" fmla="*/ 345757 w 362221"/>
                <a:gd name="connsiteY0" fmla="*/ 0 h 362221"/>
                <a:gd name="connsiteX1" fmla="*/ 362222 w 362221"/>
                <a:gd name="connsiteY1" fmla="*/ 0 h 362221"/>
                <a:gd name="connsiteX2" fmla="*/ 362222 w 362221"/>
                <a:gd name="connsiteY2" fmla="*/ 362222 h 362221"/>
                <a:gd name="connsiteX3" fmla="*/ 345757 w 362221"/>
                <a:gd name="connsiteY3" fmla="*/ 362222 h 362221"/>
                <a:gd name="connsiteX4" fmla="*/ 16465 w 362221"/>
                <a:gd name="connsiteY4" fmla="*/ 362222 h 362221"/>
                <a:gd name="connsiteX5" fmla="*/ 0 w 362221"/>
                <a:gd name="connsiteY5" fmla="*/ 362222 h 362221"/>
                <a:gd name="connsiteX6" fmla="*/ 0 w 362221"/>
                <a:gd name="connsiteY6" fmla="*/ 0 h 362221"/>
                <a:gd name="connsiteX7" fmla="*/ 16465 w 362221"/>
                <a:gd name="connsiteY7" fmla="*/ 0 h 36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221" h="362221">
                  <a:moveTo>
                    <a:pt x="345757" y="0"/>
                  </a:moveTo>
                  <a:cubicBezTo>
                    <a:pt x="354850" y="0"/>
                    <a:pt x="362222" y="0"/>
                    <a:pt x="362222" y="0"/>
                  </a:cubicBezTo>
                  <a:lnTo>
                    <a:pt x="362222" y="362222"/>
                  </a:lnTo>
                  <a:cubicBezTo>
                    <a:pt x="362222" y="362222"/>
                    <a:pt x="354850" y="362222"/>
                    <a:pt x="345757" y="362222"/>
                  </a:cubicBezTo>
                  <a:lnTo>
                    <a:pt x="16465" y="362222"/>
                  </a:lnTo>
                  <a:cubicBezTo>
                    <a:pt x="7371" y="362222"/>
                    <a:pt x="0" y="362222"/>
                    <a:pt x="0" y="362222"/>
                  </a:cubicBezTo>
                  <a:lnTo>
                    <a:pt x="0" y="0"/>
                  </a:lnTo>
                  <a:cubicBezTo>
                    <a:pt x="0" y="0"/>
                    <a:pt x="7371" y="0"/>
                    <a:pt x="16465" y="0"/>
                  </a:cubicBezTo>
                  <a:close/>
                </a:path>
              </a:pathLst>
            </a:custGeom>
            <a:noFill/>
            <a:ln w="44450" cap="rnd">
              <a:solidFill>
                <a:schemeClr val="accent3"/>
              </a:solidFill>
              <a:prstDash val="solid"/>
              <a:round/>
            </a:ln>
          </p:spPr>
          <p:txBody>
            <a:bodyPr rtlCol="0" anchor="ctr"/>
            <a:lstStyle/>
            <a:p>
              <a:endParaRPr lang="en-US"/>
            </a:p>
          </p:txBody>
        </p:sp>
        <p:sp>
          <p:nvSpPr>
            <p:cNvPr id="33" name="Freeform: Shape 32">
              <a:extLst>
                <a:ext uri="{FF2B5EF4-FFF2-40B4-BE49-F238E27FC236}">
                  <a16:creationId xmlns:a16="http://schemas.microsoft.com/office/drawing/2014/main" id="{C255D1E7-93D6-4D89-BC59-02E7FE246B0A}"/>
                </a:ext>
              </a:extLst>
            </p:cNvPr>
            <p:cNvSpPr/>
            <p:nvPr/>
          </p:nvSpPr>
          <p:spPr>
            <a:xfrm>
              <a:off x="4725844" y="5074466"/>
              <a:ext cx="2058" cy="65858"/>
            </a:xfrm>
            <a:custGeom>
              <a:avLst/>
              <a:gdLst>
                <a:gd name="connsiteX0" fmla="*/ 0 w 2058"/>
                <a:gd name="connsiteY0" fmla="*/ 0 h 65858"/>
                <a:gd name="connsiteX1" fmla="*/ 0 w 2058"/>
                <a:gd name="connsiteY1" fmla="*/ 65859 h 65858"/>
              </a:gdLst>
              <a:ahLst/>
              <a:cxnLst>
                <a:cxn ang="0">
                  <a:pos x="connsiteX0" y="connsiteY0"/>
                </a:cxn>
                <a:cxn ang="0">
                  <a:pos x="connsiteX1" y="connsiteY1"/>
                </a:cxn>
              </a:cxnLst>
              <a:rect l="l" t="t" r="r" b="b"/>
              <a:pathLst>
                <a:path w="2058" h="65858">
                  <a:moveTo>
                    <a:pt x="0" y="0"/>
                  </a:moveTo>
                  <a:lnTo>
                    <a:pt x="0" y="65859"/>
                  </a:lnTo>
                </a:path>
              </a:pathLst>
            </a:custGeom>
            <a:ln w="44450" cap="rnd">
              <a:solidFill>
                <a:schemeClr val="accent3"/>
              </a:solidFill>
              <a:prstDash val="solid"/>
              <a:round/>
            </a:ln>
          </p:spPr>
          <p:txBody>
            <a:bodyPr rtlCol="0" anchor="ctr"/>
            <a:lstStyle/>
            <a:p>
              <a:endParaRPr lang="en-US"/>
            </a:p>
          </p:txBody>
        </p:sp>
        <p:sp>
          <p:nvSpPr>
            <p:cNvPr id="34" name="Freeform: Shape 33">
              <a:extLst>
                <a:ext uri="{FF2B5EF4-FFF2-40B4-BE49-F238E27FC236}">
                  <a16:creationId xmlns:a16="http://schemas.microsoft.com/office/drawing/2014/main" id="{1B4C9F35-6FDC-4267-AF6A-F941FA03F6A4}"/>
                </a:ext>
              </a:extLst>
            </p:cNvPr>
            <p:cNvSpPr/>
            <p:nvPr/>
          </p:nvSpPr>
          <p:spPr>
            <a:xfrm>
              <a:off x="4528269" y="5074466"/>
              <a:ext cx="2058" cy="65858"/>
            </a:xfrm>
            <a:custGeom>
              <a:avLst/>
              <a:gdLst>
                <a:gd name="connsiteX0" fmla="*/ 0 w 2058"/>
                <a:gd name="connsiteY0" fmla="*/ 0 h 65858"/>
                <a:gd name="connsiteX1" fmla="*/ 0 w 2058"/>
                <a:gd name="connsiteY1" fmla="*/ 65859 h 65858"/>
              </a:gdLst>
              <a:ahLst/>
              <a:cxnLst>
                <a:cxn ang="0">
                  <a:pos x="connsiteX0" y="connsiteY0"/>
                </a:cxn>
                <a:cxn ang="0">
                  <a:pos x="connsiteX1" y="connsiteY1"/>
                </a:cxn>
              </a:cxnLst>
              <a:rect l="l" t="t" r="r" b="b"/>
              <a:pathLst>
                <a:path w="2058" h="65858">
                  <a:moveTo>
                    <a:pt x="0" y="0"/>
                  </a:moveTo>
                  <a:lnTo>
                    <a:pt x="0" y="65859"/>
                  </a:lnTo>
                </a:path>
              </a:pathLst>
            </a:custGeom>
            <a:ln w="44450" cap="rnd">
              <a:solidFill>
                <a:schemeClr val="accent3"/>
              </a:solidFill>
              <a:prstDash val="solid"/>
              <a:round/>
            </a:ln>
          </p:spPr>
          <p:txBody>
            <a:bodyPr rtlCol="0" anchor="ctr"/>
            <a:lstStyle/>
            <a:p>
              <a:endParaRPr lang="en-US"/>
            </a:p>
          </p:txBody>
        </p:sp>
        <p:sp>
          <p:nvSpPr>
            <p:cNvPr id="35" name="Freeform: Shape 34">
              <a:extLst>
                <a:ext uri="{FF2B5EF4-FFF2-40B4-BE49-F238E27FC236}">
                  <a16:creationId xmlns:a16="http://schemas.microsoft.com/office/drawing/2014/main" id="{A899AF01-0902-47AF-A6AF-48230202BBAD}"/>
                </a:ext>
              </a:extLst>
            </p:cNvPr>
            <p:cNvSpPr/>
            <p:nvPr/>
          </p:nvSpPr>
          <p:spPr>
            <a:xfrm>
              <a:off x="4445946" y="5206183"/>
              <a:ext cx="362221" cy="2058"/>
            </a:xfrm>
            <a:custGeom>
              <a:avLst/>
              <a:gdLst>
                <a:gd name="connsiteX0" fmla="*/ 0 w 362221"/>
                <a:gd name="connsiteY0" fmla="*/ 0 h 2058"/>
                <a:gd name="connsiteX1" fmla="*/ 362222 w 362221"/>
                <a:gd name="connsiteY1" fmla="*/ 0 h 2058"/>
              </a:gdLst>
              <a:ahLst/>
              <a:cxnLst>
                <a:cxn ang="0">
                  <a:pos x="connsiteX0" y="connsiteY0"/>
                </a:cxn>
                <a:cxn ang="0">
                  <a:pos x="connsiteX1" y="connsiteY1"/>
                </a:cxn>
              </a:cxnLst>
              <a:rect l="l" t="t" r="r" b="b"/>
              <a:pathLst>
                <a:path w="362221" h="2058">
                  <a:moveTo>
                    <a:pt x="0" y="0"/>
                  </a:moveTo>
                  <a:lnTo>
                    <a:pt x="362222" y="0"/>
                  </a:lnTo>
                </a:path>
              </a:pathLst>
            </a:custGeom>
            <a:ln w="44450" cap="rnd">
              <a:solidFill>
                <a:schemeClr val="accent3"/>
              </a:solidFill>
              <a:prstDash val="solid"/>
              <a:round/>
            </a:ln>
          </p:spPr>
          <p:txBody>
            <a:bodyPr rtlCol="0" anchor="ctr"/>
            <a:lstStyle/>
            <a:p>
              <a:endParaRPr lang="en-US"/>
            </a:p>
          </p:txBody>
        </p:sp>
      </p:grpSp>
    </p:spTree>
    <p:extLst>
      <p:ext uri="{BB962C8B-B14F-4D97-AF65-F5344CB8AC3E}">
        <p14:creationId xmlns:p14="http://schemas.microsoft.com/office/powerpoint/2010/main" val="125488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990D079-8A18-4B09-8BD3-977B4B82B1FE}"/>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28A580AE-2DB6-4BC3-9E1C-D7B6D71A237C}"/>
              </a:ext>
            </a:extLst>
          </p:cNvPr>
          <p:cNvSpPr>
            <a:spLocks noGrp="1"/>
          </p:cNvSpPr>
          <p:nvPr>
            <p:ph type="title"/>
          </p:nvPr>
        </p:nvSpPr>
        <p:spPr>
          <a:xfrm>
            <a:off x="371475" y="368301"/>
            <a:ext cx="8988502" cy="850900"/>
          </a:xfrm>
        </p:spPr>
        <p:txBody>
          <a:bodyPr/>
          <a:lstStyle/>
          <a:p>
            <a:r>
              <a:rPr lang="en-US" dirty="0"/>
              <a:t>We link business partners and add value to businesses</a:t>
            </a:r>
          </a:p>
        </p:txBody>
      </p:sp>
      <p:sp>
        <p:nvSpPr>
          <p:cNvPr id="4" name="Text Placeholder 3">
            <a:extLst>
              <a:ext uri="{FF2B5EF4-FFF2-40B4-BE49-F238E27FC236}">
                <a16:creationId xmlns:a16="http://schemas.microsoft.com/office/drawing/2014/main" id="{3B47A623-7558-4EC7-86F8-8D7393A0BA05}"/>
              </a:ext>
            </a:extLst>
          </p:cNvPr>
          <p:cNvSpPr>
            <a:spLocks noGrp="1"/>
          </p:cNvSpPr>
          <p:nvPr>
            <p:ph type="body" sz="quarter" idx="29"/>
          </p:nvPr>
        </p:nvSpPr>
        <p:spPr/>
        <p:txBody>
          <a:bodyPr/>
          <a:lstStyle/>
          <a:p>
            <a:endParaRPr lang="en-US"/>
          </a:p>
        </p:txBody>
      </p:sp>
      <p:sp>
        <p:nvSpPr>
          <p:cNvPr id="5" name="Rectangle 4">
            <a:extLst>
              <a:ext uri="{FF2B5EF4-FFF2-40B4-BE49-F238E27FC236}">
                <a16:creationId xmlns:a16="http://schemas.microsoft.com/office/drawing/2014/main" id="{4A212473-4750-4B90-A287-B89B0543CF5D}"/>
              </a:ext>
            </a:extLst>
          </p:cNvPr>
          <p:cNvSpPr/>
          <p:nvPr/>
        </p:nvSpPr>
        <p:spPr bwMode="gray">
          <a:xfrm>
            <a:off x="378414" y="2009829"/>
            <a:ext cx="2288107" cy="2775608"/>
          </a:xfrm>
          <a:prstGeom prst="rect">
            <a:avLst/>
          </a:prstGeom>
          <a:solidFill>
            <a:schemeClr val="accent2"/>
          </a:solidFill>
          <a:ln>
            <a:noFill/>
          </a:ln>
          <a:effectLst/>
        </p:spPr>
        <p:txBody>
          <a:bodyPr vert="horz" wrap="square" lIns="72000" tIns="72000" rIns="72000" bIns="72000" numCol="1" rtlCol="0" anchor="ctr" anchorCtr="0" compatLnSpc="1">
            <a:prstTxWarp prst="textNoShape">
              <a:avLst/>
            </a:prstTxWarp>
          </a:bodyPr>
          <a:lstStyle/>
          <a:p>
            <a:pPr lvl="0" algn="ctr"/>
            <a:r>
              <a:rPr lang="en-US" sz="1400"/>
              <a:t>Manufacturer</a:t>
            </a:r>
          </a:p>
        </p:txBody>
      </p:sp>
      <p:sp>
        <p:nvSpPr>
          <p:cNvPr id="6" name="Rectangle 5">
            <a:extLst>
              <a:ext uri="{FF2B5EF4-FFF2-40B4-BE49-F238E27FC236}">
                <a16:creationId xmlns:a16="http://schemas.microsoft.com/office/drawing/2014/main" id="{1A193236-8614-4844-85AC-A8F675AE97C1}"/>
              </a:ext>
            </a:extLst>
          </p:cNvPr>
          <p:cNvSpPr/>
          <p:nvPr/>
        </p:nvSpPr>
        <p:spPr bwMode="gray">
          <a:xfrm>
            <a:off x="9523934" y="2009829"/>
            <a:ext cx="2288107" cy="2775608"/>
          </a:xfrm>
          <a:prstGeom prst="rect">
            <a:avLst/>
          </a:prstGeom>
          <a:solidFill>
            <a:schemeClr val="accent2"/>
          </a:solidFill>
          <a:ln>
            <a:noFill/>
          </a:ln>
          <a:effectLst/>
        </p:spPr>
        <p:txBody>
          <a:bodyPr vert="horz" wrap="square" lIns="72000" tIns="72000" rIns="72000" bIns="72000" numCol="1" rtlCol="0" anchor="ctr" anchorCtr="0" compatLnSpc="1">
            <a:prstTxWarp prst="textNoShape">
              <a:avLst/>
            </a:prstTxWarp>
          </a:bodyPr>
          <a:lstStyle/>
          <a:p>
            <a:pPr lvl="0" algn="ctr"/>
            <a:r>
              <a:rPr lang="en-US" sz="1400"/>
              <a:t>Retailer</a:t>
            </a:r>
          </a:p>
          <a:p>
            <a:pPr lvl="0" algn="ctr"/>
            <a:endParaRPr lang="en-US" sz="1400"/>
          </a:p>
          <a:p>
            <a:pPr lvl="0" algn="ctr"/>
            <a:r>
              <a:rPr lang="en-US" sz="1400"/>
              <a:t>Manufacturer</a:t>
            </a:r>
          </a:p>
        </p:txBody>
      </p:sp>
      <p:cxnSp>
        <p:nvCxnSpPr>
          <p:cNvPr id="7" name="Straight Arrow Connector 6">
            <a:extLst>
              <a:ext uri="{FF2B5EF4-FFF2-40B4-BE49-F238E27FC236}">
                <a16:creationId xmlns:a16="http://schemas.microsoft.com/office/drawing/2014/main" id="{4C6DB24C-EE67-4BC9-8EB5-9BD357C16056}"/>
              </a:ext>
            </a:extLst>
          </p:cNvPr>
          <p:cNvCxnSpPr/>
          <p:nvPr/>
        </p:nvCxnSpPr>
        <p:spPr bwMode="gray">
          <a:xfrm>
            <a:off x="2866177" y="2417862"/>
            <a:ext cx="6459646" cy="2058"/>
          </a:xfrm>
          <a:prstGeom prst="straightConnector1">
            <a:avLst/>
          </a:prstGeom>
          <a:ln w="12700">
            <a:solidFill>
              <a:schemeClr val="tx1"/>
            </a:solidFill>
            <a:headEnd type="arrow"/>
            <a:tailEnd type="arrow"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42D844-B777-41A6-8BB4-12D58EC35FCD}"/>
              </a:ext>
            </a:extLst>
          </p:cNvPr>
          <p:cNvCxnSpPr/>
          <p:nvPr/>
        </p:nvCxnSpPr>
        <p:spPr bwMode="gray">
          <a:xfrm>
            <a:off x="2866026" y="4386194"/>
            <a:ext cx="6459949" cy="0"/>
          </a:xfrm>
          <a:prstGeom prst="straightConnector1">
            <a:avLst/>
          </a:prstGeom>
          <a:ln w="12700">
            <a:solidFill>
              <a:schemeClr val="tx1"/>
            </a:solidFill>
            <a:headEnd type="arrow"/>
            <a:tailEnd type="arrow" w="lg" len="lg"/>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A4E335A-7969-4F2E-96FA-0CE43846F52D}"/>
              </a:ext>
            </a:extLst>
          </p:cNvPr>
          <p:cNvSpPr/>
          <p:nvPr/>
        </p:nvSpPr>
        <p:spPr bwMode="gray">
          <a:xfrm>
            <a:off x="4951947" y="2009829"/>
            <a:ext cx="2288107" cy="806746"/>
          </a:xfrm>
          <a:prstGeom prst="rect">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sz="1400">
                <a:solidFill>
                  <a:schemeClr val="tx1"/>
                </a:solidFill>
              </a:rPr>
              <a:t>B2B/B2C</a:t>
            </a:r>
          </a:p>
        </p:txBody>
      </p:sp>
      <p:cxnSp>
        <p:nvCxnSpPr>
          <p:cNvPr id="10" name="Straight Arrow Connector 9">
            <a:extLst>
              <a:ext uri="{FF2B5EF4-FFF2-40B4-BE49-F238E27FC236}">
                <a16:creationId xmlns:a16="http://schemas.microsoft.com/office/drawing/2014/main" id="{865FB32B-EE65-4BB7-99E8-656253B6613A}"/>
              </a:ext>
            </a:extLst>
          </p:cNvPr>
          <p:cNvCxnSpPr/>
          <p:nvPr/>
        </p:nvCxnSpPr>
        <p:spPr bwMode="gray">
          <a:xfrm flipV="1">
            <a:off x="2830103" y="3397978"/>
            <a:ext cx="1957468" cy="1918"/>
          </a:xfrm>
          <a:prstGeom prst="straightConnector1">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376A8E5-3354-436C-B65F-99123705E8DB}"/>
              </a:ext>
            </a:extLst>
          </p:cNvPr>
          <p:cNvCxnSpPr/>
          <p:nvPr/>
        </p:nvCxnSpPr>
        <p:spPr bwMode="gray">
          <a:xfrm flipV="1">
            <a:off x="7400149" y="3397978"/>
            <a:ext cx="1962898" cy="1918"/>
          </a:xfrm>
          <a:prstGeom prst="straightConnector1">
            <a:avLst/>
          </a:prstGeom>
          <a:ln w="12700">
            <a:solidFill>
              <a:schemeClr val="tx1"/>
            </a:solidFill>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A1178-C2BB-4C9A-B139-D87984FB3360}"/>
              </a:ext>
            </a:extLst>
          </p:cNvPr>
          <p:cNvSpPr/>
          <p:nvPr/>
        </p:nvSpPr>
        <p:spPr bwMode="gray">
          <a:xfrm>
            <a:off x="4951154" y="1783545"/>
            <a:ext cx="2288108" cy="161583"/>
          </a:xfrm>
          <a:prstGeom prst="rect">
            <a:avLst/>
          </a:prstGeom>
        </p:spPr>
        <p:txBody>
          <a:bodyPr wrap="square" lIns="0" tIns="0" rIns="0" bIns="0">
            <a:spAutoFit/>
          </a:bodyPr>
          <a:lstStyle/>
          <a:p>
            <a:r>
              <a:rPr lang="en-US" sz="1050"/>
              <a:t>Consumer goods, healthcare products</a:t>
            </a:r>
          </a:p>
        </p:txBody>
      </p:sp>
      <p:sp>
        <p:nvSpPr>
          <p:cNvPr id="13" name="Rectangle 12">
            <a:extLst>
              <a:ext uri="{FF2B5EF4-FFF2-40B4-BE49-F238E27FC236}">
                <a16:creationId xmlns:a16="http://schemas.microsoft.com/office/drawing/2014/main" id="{E9F653EE-BCF8-4CD4-98C8-8302DDF2BB5D}"/>
              </a:ext>
            </a:extLst>
          </p:cNvPr>
          <p:cNvSpPr/>
          <p:nvPr/>
        </p:nvSpPr>
        <p:spPr bwMode="gray">
          <a:xfrm>
            <a:off x="4951152" y="4916337"/>
            <a:ext cx="2288109" cy="484748"/>
          </a:xfrm>
          <a:prstGeom prst="rect">
            <a:avLst/>
          </a:prstGeom>
        </p:spPr>
        <p:txBody>
          <a:bodyPr wrap="square" lIns="0" tIns="0" rIns="0" bIns="0">
            <a:spAutoFit/>
          </a:bodyPr>
          <a:lstStyle/>
          <a:p>
            <a:r>
              <a:rPr lang="en-US" sz="1050"/>
              <a:t>Specialty chemicals and ingredients, analytical instruments, capital investment goods</a:t>
            </a:r>
          </a:p>
        </p:txBody>
      </p:sp>
      <p:sp>
        <p:nvSpPr>
          <p:cNvPr id="14" name="Rectangle 13">
            <a:extLst>
              <a:ext uri="{FF2B5EF4-FFF2-40B4-BE49-F238E27FC236}">
                <a16:creationId xmlns:a16="http://schemas.microsoft.com/office/drawing/2014/main" id="{FD9AFC49-808B-4213-B185-E57096952434}"/>
              </a:ext>
            </a:extLst>
          </p:cNvPr>
          <p:cNvSpPr/>
          <p:nvPr/>
        </p:nvSpPr>
        <p:spPr bwMode="gray">
          <a:xfrm>
            <a:off x="378415" y="5670262"/>
            <a:ext cx="4206873" cy="646331"/>
          </a:xfrm>
          <a:prstGeom prst="rect">
            <a:avLst/>
          </a:prstGeom>
        </p:spPr>
        <p:txBody>
          <a:bodyPr wrap="square" lIns="0" tIns="0" rIns="0" bIns="0">
            <a:spAutoFit/>
          </a:bodyPr>
          <a:lstStyle/>
          <a:p>
            <a:r>
              <a:rPr lang="en-US" sz="1400" dirty="0"/>
              <a:t>We support our clients in marketing, selling and distributing products, provide after-sales services, and market insight in new and existing markets</a:t>
            </a:r>
          </a:p>
        </p:txBody>
      </p:sp>
      <p:sp>
        <p:nvSpPr>
          <p:cNvPr id="15" name="Rectangle 14">
            <a:extLst>
              <a:ext uri="{FF2B5EF4-FFF2-40B4-BE49-F238E27FC236}">
                <a16:creationId xmlns:a16="http://schemas.microsoft.com/office/drawing/2014/main" id="{B5DDA27A-7E76-47BE-B3AB-5A64FDFFDD4F}"/>
              </a:ext>
            </a:extLst>
          </p:cNvPr>
          <p:cNvSpPr/>
          <p:nvPr/>
        </p:nvSpPr>
        <p:spPr bwMode="gray">
          <a:xfrm>
            <a:off x="7618414" y="5670262"/>
            <a:ext cx="4206874" cy="646331"/>
          </a:xfrm>
          <a:prstGeom prst="rect">
            <a:avLst/>
          </a:prstGeom>
        </p:spPr>
        <p:txBody>
          <a:bodyPr wrap="square" lIns="0" tIns="0" rIns="0" bIns="0">
            <a:spAutoFit/>
          </a:bodyPr>
          <a:lstStyle/>
          <a:p>
            <a:pPr algn="r"/>
            <a:r>
              <a:rPr lang="en-US" sz="1400" dirty="0"/>
              <a:t>We support our customers in getting the best raw materials, products and brands at the best price, and we provide them with knowledge and market insights</a:t>
            </a:r>
          </a:p>
        </p:txBody>
      </p:sp>
      <p:sp>
        <p:nvSpPr>
          <p:cNvPr id="16" name="Rectangle 15">
            <a:extLst>
              <a:ext uri="{FF2B5EF4-FFF2-40B4-BE49-F238E27FC236}">
                <a16:creationId xmlns:a16="http://schemas.microsoft.com/office/drawing/2014/main" id="{A9907D6F-13E8-4987-BCA9-7DBB2A1299CF}"/>
              </a:ext>
            </a:extLst>
          </p:cNvPr>
          <p:cNvSpPr/>
          <p:nvPr/>
        </p:nvSpPr>
        <p:spPr bwMode="gray">
          <a:xfrm>
            <a:off x="2836103" y="2789531"/>
            <a:ext cx="1957772" cy="161583"/>
          </a:xfrm>
          <a:prstGeom prst="rect">
            <a:avLst/>
          </a:prstGeom>
        </p:spPr>
        <p:txBody>
          <a:bodyPr wrap="square" lIns="0" tIns="0" rIns="0" bIns="0">
            <a:spAutoFit/>
          </a:bodyPr>
          <a:lstStyle/>
          <a:p>
            <a:pPr algn="ctr"/>
            <a:r>
              <a:rPr lang="en-US" sz="1050"/>
              <a:t>Market insights</a:t>
            </a:r>
          </a:p>
        </p:txBody>
      </p:sp>
      <p:sp>
        <p:nvSpPr>
          <p:cNvPr id="17" name="Rectangle 16">
            <a:extLst>
              <a:ext uri="{FF2B5EF4-FFF2-40B4-BE49-F238E27FC236}">
                <a16:creationId xmlns:a16="http://schemas.microsoft.com/office/drawing/2014/main" id="{905A4C13-EF10-401F-9C3A-891EBE303A64}"/>
              </a:ext>
            </a:extLst>
          </p:cNvPr>
          <p:cNvSpPr/>
          <p:nvPr/>
        </p:nvSpPr>
        <p:spPr bwMode="gray">
          <a:xfrm>
            <a:off x="390717" y="1748809"/>
            <a:ext cx="2288107" cy="215444"/>
          </a:xfrm>
          <a:prstGeom prst="rect">
            <a:avLst/>
          </a:prstGeom>
        </p:spPr>
        <p:txBody>
          <a:bodyPr wrap="square" lIns="0" tIns="0" rIns="0" bIns="0">
            <a:spAutoFit/>
          </a:bodyPr>
          <a:lstStyle/>
          <a:p>
            <a:r>
              <a:rPr lang="en-US" sz="1400" b="1">
                <a:solidFill>
                  <a:schemeClr val="bg2"/>
                </a:solidFill>
              </a:rPr>
              <a:t>Client</a:t>
            </a:r>
            <a:endParaRPr lang="en-US" sz="1400">
              <a:solidFill>
                <a:schemeClr val="bg2"/>
              </a:solidFill>
            </a:endParaRPr>
          </a:p>
        </p:txBody>
      </p:sp>
      <p:sp>
        <p:nvSpPr>
          <p:cNvPr id="18" name="Rectangle 17">
            <a:extLst>
              <a:ext uri="{FF2B5EF4-FFF2-40B4-BE49-F238E27FC236}">
                <a16:creationId xmlns:a16="http://schemas.microsoft.com/office/drawing/2014/main" id="{14FA6F55-0618-4BD4-A82B-ABBF28D861EF}"/>
              </a:ext>
            </a:extLst>
          </p:cNvPr>
          <p:cNvSpPr/>
          <p:nvPr/>
        </p:nvSpPr>
        <p:spPr bwMode="gray">
          <a:xfrm>
            <a:off x="9529968" y="1752801"/>
            <a:ext cx="2288105" cy="215444"/>
          </a:xfrm>
          <a:prstGeom prst="rect">
            <a:avLst/>
          </a:prstGeom>
        </p:spPr>
        <p:txBody>
          <a:bodyPr wrap="square" lIns="0" tIns="0" rIns="0" bIns="0">
            <a:spAutoFit/>
          </a:bodyPr>
          <a:lstStyle/>
          <a:p>
            <a:r>
              <a:rPr lang="en-US" sz="1400" b="1">
                <a:solidFill>
                  <a:schemeClr val="bg2"/>
                </a:solidFill>
              </a:rPr>
              <a:t>Customer</a:t>
            </a:r>
            <a:endParaRPr lang="en-US" sz="1400">
              <a:solidFill>
                <a:schemeClr val="bg2"/>
              </a:solidFill>
            </a:endParaRPr>
          </a:p>
        </p:txBody>
      </p:sp>
      <p:sp>
        <p:nvSpPr>
          <p:cNvPr id="21" name="Rectangle 20">
            <a:extLst>
              <a:ext uri="{FF2B5EF4-FFF2-40B4-BE49-F238E27FC236}">
                <a16:creationId xmlns:a16="http://schemas.microsoft.com/office/drawing/2014/main" id="{A8A90EA5-D28D-46A8-9D01-A0D429521B51}"/>
              </a:ext>
            </a:extLst>
          </p:cNvPr>
          <p:cNvSpPr/>
          <p:nvPr/>
        </p:nvSpPr>
        <p:spPr bwMode="gray">
          <a:xfrm>
            <a:off x="4951154" y="2818761"/>
            <a:ext cx="2288107" cy="11622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22" name="Rectangle 21">
            <a:extLst>
              <a:ext uri="{FF2B5EF4-FFF2-40B4-BE49-F238E27FC236}">
                <a16:creationId xmlns:a16="http://schemas.microsoft.com/office/drawing/2014/main" id="{BFBF52D9-EE0F-4E89-99A3-354CDE91C2AF}"/>
              </a:ext>
            </a:extLst>
          </p:cNvPr>
          <p:cNvSpPr/>
          <p:nvPr/>
        </p:nvSpPr>
        <p:spPr bwMode="gray">
          <a:xfrm>
            <a:off x="7403218" y="2789531"/>
            <a:ext cx="1956759" cy="161583"/>
          </a:xfrm>
          <a:prstGeom prst="rect">
            <a:avLst/>
          </a:prstGeom>
        </p:spPr>
        <p:txBody>
          <a:bodyPr wrap="square" lIns="0" tIns="0" rIns="0" bIns="0">
            <a:spAutoFit/>
          </a:bodyPr>
          <a:lstStyle/>
          <a:p>
            <a:pPr algn="ctr"/>
            <a:r>
              <a:rPr lang="en-US" sz="1050"/>
              <a:t>Market insights</a:t>
            </a:r>
          </a:p>
        </p:txBody>
      </p:sp>
      <p:cxnSp>
        <p:nvCxnSpPr>
          <p:cNvPr id="23" name="Straight Arrow Connector 22">
            <a:extLst>
              <a:ext uri="{FF2B5EF4-FFF2-40B4-BE49-F238E27FC236}">
                <a16:creationId xmlns:a16="http://schemas.microsoft.com/office/drawing/2014/main" id="{F1F246EA-C207-482F-912B-F9BA2ACA3850}"/>
              </a:ext>
            </a:extLst>
          </p:cNvPr>
          <p:cNvCxnSpPr>
            <a:stCxn id="5" idx="2"/>
          </p:cNvCxnSpPr>
          <p:nvPr/>
        </p:nvCxnSpPr>
        <p:spPr bwMode="gray">
          <a:xfrm>
            <a:off x="1522467" y="4785438"/>
            <a:ext cx="0" cy="702426"/>
          </a:xfrm>
          <a:prstGeom prst="straightConnector1">
            <a:avLst/>
          </a:prstGeom>
          <a:ln w="12700">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1AEAA92-8F2C-4578-A8B2-E7EF440DD2E7}"/>
              </a:ext>
            </a:extLst>
          </p:cNvPr>
          <p:cNvCxnSpPr>
            <a:stCxn id="6" idx="2"/>
          </p:cNvCxnSpPr>
          <p:nvPr/>
        </p:nvCxnSpPr>
        <p:spPr bwMode="gray">
          <a:xfrm flipH="1">
            <a:off x="10667987" y="4785438"/>
            <a:ext cx="1" cy="663117"/>
          </a:xfrm>
          <a:prstGeom prst="straightConnector1">
            <a:avLst/>
          </a:prstGeom>
          <a:ln w="12700">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1034E2BB-9136-4905-82CB-2133B762BB28}"/>
              </a:ext>
            </a:extLst>
          </p:cNvPr>
          <p:cNvGrpSpPr/>
          <p:nvPr/>
        </p:nvGrpSpPr>
        <p:grpSpPr>
          <a:xfrm>
            <a:off x="5227640" y="3129424"/>
            <a:ext cx="1735136" cy="535654"/>
            <a:chOff x="5375276" y="3175001"/>
            <a:chExt cx="1439863" cy="444500"/>
          </a:xfrm>
          <a:solidFill>
            <a:schemeClr val="bg1"/>
          </a:solidFill>
        </p:grpSpPr>
        <p:sp>
          <p:nvSpPr>
            <p:cNvPr id="31" name="Freeform 5">
              <a:extLst>
                <a:ext uri="{FF2B5EF4-FFF2-40B4-BE49-F238E27FC236}">
                  <a16:creationId xmlns:a16="http://schemas.microsoft.com/office/drawing/2014/main" id="{3CA3E0E0-588F-4C9D-B16E-D9537D27D015}"/>
                </a:ext>
              </a:extLst>
            </p:cNvPr>
            <p:cNvSpPr>
              <a:spLocks/>
            </p:cNvSpPr>
            <p:nvPr/>
          </p:nvSpPr>
          <p:spPr bwMode="auto">
            <a:xfrm>
              <a:off x="6616701" y="3282951"/>
              <a:ext cx="198438" cy="239713"/>
            </a:xfrm>
            <a:custGeom>
              <a:avLst/>
              <a:gdLst>
                <a:gd name="T0" fmla="*/ 1656 w 2252"/>
                <a:gd name="T1" fmla="*/ 2723 h 2723"/>
                <a:gd name="T2" fmla="*/ 1656 w 2252"/>
                <a:gd name="T3" fmla="*/ 1557 h 2723"/>
                <a:gd name="T4" fmla="*/ 597 w 2252"/>
                <a:gd name="T5" fmla="*/ 1557 h 2723"/>
                <a:gd name="T6" fmla="*/ 597 w 2252"/>
                <a:gd name="T7" fmla="*/ 2723 h 2723"/>
                <a:gd name="T8" fmla="*/ 0 w 2252"/>
                <a:gd name="T9" fmla="*/ 2723 h 2723"/>
                <a:gd name="T10" fmla="*/ 0 w 2252"/>
                <a:gd name="T11" fmla="*/ 0 h 2723"/>
                <a:gd name="T12" fmla="*/ 597 w 2252"/>
                <a:gd name="T13" fmla="*/ 0 h 2723"/>
                <a:gd name="T14" fmla="*/ 597 w 2252"/>
                <a:gd name="T15" fmla="*/ 1059 h 2723"/>
                <a:gd name="T16" fmla="*/ 1656 w 2252"/>
                <a:gd name="T17" fmla="*/ 1059 h 2723"/>
                <a:gd name="T18" fmla="*/ 1656 w 2252"/>
                <a:gd name="T19" fmla="*/ 0 h 2723"/>
                <a:gd name="T20" fmla="*/ 2252 w 2252"/>
                <a:gd name="T21" fmla="*/ 0 h 2723"/>
                <a:gd name="T22" fmla="*/ 2252 w 2252"/>
                <a:gd name="T23" fmla="*/ 2723 h 2723"/>
                <a:gd name="T24" fmla="*/ 1656 w 2252"/>
                <a:gd name="T25" fmla="*/ 2723 h 2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2" h="2723">
                  <a:moveTo>
                    <a:pt x="1656" y="2723"/>
                  </a:moveTo>
                  <a:lnTo>
                    <a:pt x="1656" y="1557"/>
                  </a:lnTo>
                  <a:lnTo>
                    <a:pt x="597" y="1557"/>
                  </a:lnTo>
                  <a:lnTo>
                    <a:pt x="597" y="2723"/>
                  </a:lnTo>
                  <a:lnTo>
                    <a:pt x="0" y="2723"/>
                  </a:lnTo>
                  <a:lnTo>
                    <a:pt x="0" y="0"/>
                  </a:lnTo>
                  <a:lnTo>
                    <a:pt x="597" y="0"/>
                  </a:lnTo>
                  <a:lnTo>
                    <a:pt x="597" y="1059"/>
                  </a:lnTo>
                  <a:lnTo>
                    <a:pt x="1656" y="1059"/>
                  </a:lnTo>
                  <a:lnTo>
                    <a:pt x="1656" y="0"/>
                  </a:lnTo>
                  <a:lnTo>
                    <a:pt x="2252" y="0"/>
                  </a:lnTo>
                  <a:lnTo>
                    <a:pt x="2252" y="2723"/>
                  </a:lnTo>
                  <a:lnTo>
                    <a:pt x="1656" y="27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6">
              <a:extLst>
                <a:ext uri="{FF2B5EF4-FFF2-40B4-BE49-F238E27FC236}">
                  <a16:creationId xmlns:a16="http://schemas.microsoft.com/office/drawing/2014/main" id="{D7A38EFB-8070-4942-8A21-56104BBAC2D1}"/>
                </a:ext>
              </a:extLst>
            </p:cNvPr>
            <p:cNvSpPr>
              <a:spLocks/>
            </p:cNvSpPr>
            <p:nvPr/>
          </p:nvSpPr>
          <p:spPr bwMode="auto">
            <a:xfrm>
              <a:off x="6415088" y="3278188"/>
              <a:ext cx="161925" cy="247650"/>
            </a:xfrm>
            <a:custGeom>
              <a:avLst/>
              <a:gdLst>
                <a:gd name="T0" fmla="*/ 1467 w 1834"/>
                <a:gd name="T1" fmla="*/ 2644 h 2799"/>
                <a:gd name="T2" fmla="*/ 1341 w 1834"/>
                <a:gd name="T3" fmla="*/ 2705 h 2799"/>
                <a:gd name="T4" fmla="*/ 1176 w 1834"/>
                <a:gd name="T5" fmla="*/ 2758 h 2799"/>
                <a:gd name="T6" fmla="*/ 841 w 1834"/>
                <a:gd name="T7" fmla="*/ 2798 h 2799"/>
                <a:gd name="T8" fmla="*/ 526 w 1834"/>
                <a:gd name="T9" fmla="*/ 2784 h 2799"/>
                <a:gd name="T10" fmla="*/ 240 w 1834"/>
                <a:gd name="T11" fmla="*/ 2730 h 2799"/>
                <a:gd name="T12" fmla="*/ 17 w 1834"/>
                <a:gd name="T13" fmla="*/ 2097 h 2799"/>
                <a:gd name="T14" fmla="*/ 306 w 1834"/>
                <a:gd name="T15" fmla="*/ 2203 h 2799"/>
                <a:gd name="T16" fmla="*/ 507 w 1834"/>
                <a:gd name="T17" fmla="*/ 2266 h 2799"/>
                <a:gd name="T18" fmla="*/ 668 w 1834"/>
                <a:gd name="T19" fmla="*/ 2295 h 2799"/>
                <a:gd name="T20" fmla="*/ 828 w 1834"/>
                <a:gd name="T21" fmla="*/ 2305 h 2799"/>
                <a:gd name="T22" fmla="*/ 974 w 1834"/>
                <a:gd name="T23" fmla="*/ 2294 h 2799"/>
                <a:gd name="T24" fmla="*/ 1084 w 1834"/>
                <a:gd name="T25" fmla="*/ 2260 h 2799"/>
                <a:gd name="T26" fmla="*/ 1157 w 1834"/>
                <a:gd name="T27" fmla="*/ 2206 h 2799"/>
                <a:gd name="T28" fmla="*/ 1203 w 1834"/>
                <a:gd name="T29" fmla="*/ 2138 h 2799"/>
                <a:gd name="T30" fmla="*/ 1225 w 1834"/>
                <a:gd name="T31" fmla="*/ 2056 h 2799"/>
                <a:gd name="T32" fmla="*/ 1222 w 1834"/>
                <a:gd name="T33" fmla="*/ 1980 h 2799"/>
                <a:gd name="T34" fmla="*/ 1198 w 1834"/>
                <a:gd name="T35" fmla="*/ 1917 h 2799"/>
                <a:gd name="T36" fmla="*/ 1156 w 1834"/>
                <a:gd name="T37" fmla="*/ 1860 h 2799"/>
                <a:gd name="T38" fmla="*/ 1019 w 1834"/>
                <a:gd name="T39" fmla="*/ 1759 h 2799"/>
                <a:gd name="T40" fmla="*/ 830 w 1834"/>
                <a:gd name="T41" fmla="*/ 1663 h 2799"/>
                <a:gd name="T42" fmla="*/ 630 w 1834"/>
                <a:gd name="T43" fmla="*/ 1570 h 2799"/>
                <a:gd name="T44" fmla="*/ 466 w 1834"/>
                <a:gd name="T45" fmla="*/ 1485 h 2799"/>
                <a:gd name="T46" fmla="*/ 297 w 1834"/>
                <a:gd name="T47" fmla="*/ 1374 h 2799"/>
                <a:gd name="T48" fmla="*/ 146 w 1834"/>
                <a:gd name="T49" fmla="*/ 1225 h 2799"/>
                <a:gd name="T50" fmla="*/ 53 w 1834"/>
                <a:gd name="T51" fmla="*/ 1067 h 2799"/>
                <a:gd name="T52" fmla="*/ 18 w 1834"/>
                <a:gd name="T53" fmla="*/ 952 h 2799"/>
                <a:gd name="T54" fmla="*/ 1 w 1834"/>
                <a:gd name="T55" fmla="*/ 824 h 2799"/>
                <a:gd name="T56" fmla="*/ 4 w 1834"/>
                <a:gd name="T57" fmla="*/ 689 h 2799"/>
                <a:gd name="T58" fmla="*/ 26 w 1834"/>
                <a:gd name="T59" fmla="*/ 564 h 2799"/>
                <a:gd name="T60" fmla="*/ 66 w 1834"/>
                <a:gd name="T61" fmla="*/ 451 h 2799"/>
                <a:gd name="T62" fmla="*/ 124 w 1834"/>
                <a:gd name="T63" fmla="*/ 349 h 2799"/>
                <a:gd name="T64" fmla="*/ 201 w 1834"/>
                <a:gd name="T65" fmla="*/ 259 h 2799"/>
                <a:gd name="T66" fmla="*/ 295 w 1834"/>
                <a:gd name="T67" fmla="*/ 179 h 2799"/>
                <a:gd name="T68" fmla="*/ 404 w 1834"/>
                <a:gd name="T69" fmla="*/ 115 h 2799"/>
                <a:gd name="T70" fmla="*/ 661 w 1834"/>
                <a:gd name="T71" fmla="*/ 28 h 2799"/>
                <a:gd name="T72" fmla="*/ 970 w 1834"/>
                <a:gd name="T73" fmla="*/ 0 h 2799"/>
                <a:gd name="T74" fmla="*/ 1292 w 1834"/>
                <a:gd name="T75" fmla="*/ 27 h 2799"/>
                <a:gd name="T76" fmla="*/ 1502 w 1834"/>
                <a:gd name="T77" fmla="*/ 79 h 2799"/>
                <a:gd name="T78" fmla="*/ 1567 w 1834"/>
                <a:gd name="T79" fmla="*/ 638 h 2799"/>
                <a:gd name="T80" fmla="*/ 1303 w 1834"/>
                <a:gd name="T81" fmla="*/ 548 h 2799"/>
                <a:gd name="T82" fmla="*/ 1071 w 1834"/>
                <a:gd name="T83" fmla="*/ 502 h 2799"/>
                <a:gd name="T84" fmla="*/ 891 w 1834"/>
                <a:gd name="T85" fmla="*/ 499 h 2799"/>
                <a:gd name="T86" fmla="*/ 787 w 1834"/>
                <a:gd name="T87" fmla="*/ 521 h 2799"/>
                <a:gd name="T88" fmla="*/ 707 w 1834"/>
                <a:gd name="T89" fmla="*/ 562 h 2799"/>
                <a:gd name="T90" fmla="*/ 649 w 1834"/>
                <a:gd name="T91" fmla="*/ 619 h 2799"/>
                <a:gd name="T92" fmla="*/ 616 w 1834"/>
                <a:gd name="T93" fmla="*/ 690 h 2799"/>
                <a:gd name="T94" fmla="*/ 608 w 1834"/>
                <a:gd name="T95" fmla="*/ 777 h 2799"/>
                <a:gd name="T96" fmla="*/ 633 w 1834"/>
                <a:gd name="T97" fmla="*/ 869 h 2799"/>
                <a:gd name="T98" fmla="*/ 693 w 1834"/>
                <a:gd name="T99" fmla="*/ 945 h 2799"/>
                <a:gd name="T100" fmla="*/ 857 w 1834"/>
                <a:gd name="T101" fmla="*/ 1045 h 2799"/>
                <a:gd name="T102" fmla="*/ 1191 w 1834"/>
                <a:gd name="T103" fmla="*/ 1206 h 2799"/>
                <a:gd name="T104" fmla="*/ 1471 w 1834"/>
                <a:gd name="T105" fmla="*/ 1361 h 2799"/>
                <a:gd name="T106" fmla="*/ 1599 w 1834"/>
                <a:gd name="T107" fmla="*/ 1457 h 2799"/>
                <a:gd name="T108" fmla="*/ 1689 w 1834"/>
                <a:gd name="T109" fmla="*/ 1553 h 2799"/>
                <a:gd name="T110" fmla="*/ 1759 w 1834"/>
                <a:gd name="T111" fmla="*/ 1659 h 2799"/>
                <a:gd name="T112" fmla="*/ 1807 w 1834"/>
                <a:gd name="T113" fmla="*/ 1781 h 2799"/>
                <a:gd name="T114" fmla="*/ 1831 w 1834"/>
                <a:gd name="T115" fmla="*/ 1923 h 2799"/>
                <a:gd name="T116" fmla="*/ 1831 w 1834"/>
                <a:gd name="T117" fmla="*/ 2068 h 2799"/>
                <a:gd name="T118" fmla="*/ 1812 w 1834"/>
                <a:gd name="T119" fmla="*/ 2194 h 2799"/>
                <a:gd name="T120" fmla="*/ 1773 w 1834"/>
                <a:gd name="T121" fmla="*/ 2310 h 2799"/>
                <a:gd name="T122" fmla="*/ 1714 w 1834"/>
                <a:gd name="T123" fmla="*/ 2415 h 2799"/>
                <a:gd name="T124" fmla="*/ 1637 w 1834"/>
                <a:gd name="T125" fmla="*/ 2511 h 2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34" h="2799">
                  <a:moveTo>
                    <a:pt x="1558" y="2582"/>
                  </a:moveTo>
                  <a:lnTo>
                    <a:pt x="1541" y="2595"/>
                  </a:lnTo>
                  <a:lnTo>
                    <a:pt x="1522" y="2608"/>
                  </a:lnTo>
                  <a:lnTo>
                    <a:pt x="1505" y="2621"/>
                  </a:lnTo>
                  <a:lnTo>
                    <a:pt x="1485" y="2633"/>
                  </a:lnTo>
                  <a:lnTo>
                    <a:pt x="1467" y="2644"/>
                  </a:lnTo>
                  <a:lnTo>
                    <a:pt x="1446" y="2656"/>
                  </a:lnTo>
                  <a:lnTo>
                    <a:pt x="1426" y="2667"/>
                  </a:lnTo>
                  <a:lnTo>
                    <a:pt x="1406" y="2677"/>
                  </a:lnTo>
                  <a:lnTo>
                    <a:pt x="1385" y="2687"/>
                  </a:lnTo>
                  <a:lnTo>
                    <a:pt x="1364" y="2696"/>
                  </a:lnTo>
                  <a:lnTo>
                    <a:pt x="1341" y="2705"/>
                  </a:lnTo>
                  <a:lnTo>
                    <a:pt x="1320" y="2714"/>
                  </a:lnTo>
                  <a:lnTo>
                    <a:pt x="1297" y="2723"/>
                  </a:lnTo>
                  <a:lnTo>
                    <a:pt x="1273" y="2730"/>
                  </a:lnTo>
                  <a:lnTo>
                    <a:pt x="1250" y="2737"/>
                  </a:lnTo>
                  <a:lnTo>
                    <a:pt x="1226" y="2744"/>
                  </a:lnTo>
                  <a:lnTo>
                    <a:pt x="1176" y="2758"/>
                  </a:lnTo>
                  <a:lnTo>
                    <a:pt x="1124" y="2768"/>
                  </a:lnTo>
                  <a:lnTo>
                    <a:pt x="1072" y="2777"/>
                  </a:lnTo>
                  <a:lnTo>
                    <a:pt x="1017" y="2785"/>
                  </a:lnTo>
                  <a:lnTo>
                    <a:pt x="961" y="2790"/>
                  </a:lnTo>
                  <a:lnTo>
                    <a:pt x="902" y="2795"/>
                  </a:lnTo>
                  <a:lnTo>
                    <a:pt x="841" y="2798"/>
                  </a:lnTo>
                  <a:lnTo>
                    <a:pt x="780" y="2799"/>
                  </a:lnTo>
                  <a:lnTo>
                    <a:pt x="728" y="2798"/>
                  </a:lnTo>
                  <a:lnTo>
                    <a:pt x="676" y="2796"/>
                  </a:lnTo>
                  <a:lnTo>
                    <a:pt x="625" y="2794"/>
                  </a:lnTo>
                  <a:lnTo>
                    <a:pt x="575" y="2789"/>
                  </a:lnTo>
                  <a:lnTo>
                    <a:pt x="526" y="2784"/>
                  </a:lnTo>
                  <a:lnTo>
                    <a:pt x="476" y="2778"/>
                  </a:lnTo>
                  <a:lnTo>
                    <a:pt x="428" y="2771"/>
                  </a:lnTo>
                  <a:lnTo>
                    <a:pt x="380" y="2763"/>
                  </a:lnTo>
                  <a:lnTo>
                    <a:pt x="332" y="2752"/>
                  </a:lnTo>
                  <a:lnTo>
                    <a:pt x="286" y="2742"/>
                  </a:lnTo>
                  <a:lnTo>
                    <a:pt x="240" y="2730"/>
                  </a:lnTo>
                  <a:lnTo>
                    <a:pt x="194" y="2717"/>
                  </a:lnTo>
                  <a:lnTo>
                    <a:pt x="148" y="2703"/>
                  </a:lnTo>
                  <a:lnTo>
                    <a:pt x="104" y="2688"/>
                  </a:lnTo>
                  <a:lnTo>
                    <a:pt x="60" y="2671"/>
                  </a:lnTo>
                  <a:lnTo>
                    <a:pt x="17" y="2654"/>
                  </a:lnTo>
                  <a:lnTo>
                    <a:pt x="17" y="2097"/>
                  </a:lnTo>
                  <a:lnTo>
                    <a:pt x="66" y="2116"/>
                  </a:lnTo>
                  <a:lnTo>
                    <a:pt x="115" y="2135"/>
                  </a:lnTo>
                  <a:lnTo>
                    <a:pt x="163" y="2153"/>
                  </a:lnTo>
                  <a:lnTo>
                    <a:pt x="211" y="2171"/>
                  </a:lnTo>
                  <a:lnTo>
                    <a:pt x="258" y="2187"/>
                  </a:lnTo>
                  <a:lnTo>
                    <a:pt x="306" y="2203"/>
                  </a:lnTo>
                  <a:lnTo>
                    <a:pt x="353" y="2220"/>
                  </a:lnTo>
                  <a:lnTo>
                    <a:pt x="400" y="2235"/>
                  </a:lnTo>
                  <a:lnTo>
                    <a:pt x="427" y="2244"/>
                  </a:lnTo>
                  <a:lnTo>
                    <a:pt x="454" y="2252"/>
                  </a:lnTo>
                  <a:lnTo>
                    <a:pt x="480" y="2259"/>
                  </a:lnTo>
                  <a:lnTo>
                    <a:pt x="507" y="2266"/>
                  </a:lnTo>
                  <a:lnTo>
                    <a:pt x="534" y="2272"/>
                  </a:lnTo>
                  <a:lnTo>
                    <a:pt x="561" y="2277"/>
                  </a:lnTo>
                  <a:lnTo>
                    <a:pt x="587" y="2283"/>
                  </a:lnTo>
                  <a:lnTo>
                    <a:pt x="614" y="2288"/>
                  </a:lnTo>
                  <a:lnTo>
                    <a:pt x="641" y="2292"/>
                  </a:lnTo>
                  <a:lnTo>
                    <a:pt x="668" y="2295"/>
                  </a:lnTo>
                  <a:lnTo>
                    <a:pt x="694" y="2298"/>
                  </a:lnTo>
                  <a:lnTo>
                    <a:pt x="721" y="2300"/>
                  </a:lnTo>
                  <a:lnTo>
                    <a:pt x="748" y="2302"/>
                  </a:lnTo>
                  <a:lnTo>
                    <a:pt x="775" y="2304"/>
                  </a:lnTo>
                  <a:lnTo>
                    <a:pt x="801" y="2304"/>
                  </a:lnTo>
                  <a:lnTo>
                    <a:pt x="828" y="2305"/>
                  </a:lnTo>
                  <a:lnTo>
                    <a:pt x="855" y="2304"/>
                  </a:lnTo>
                  <a:lnTo>
                    <a:pt x="880" y="2303"/>
                  </a:lnTo>
                  <a:lnTo>
                    <a:pt x="906" y="2302"/>
                  </a:lnTo>
                  <a:lnTo>
                    <a:pt x="930" y="2300"/>
                  </a:lnTo>
                  <a:lnTo>
                    <a:pt x="952" y="2297"/>
                  </a:lnTo>
                  <a:lnTo>
                    <a:pt x="974" y="2294"/>
                  </a:lnTo>
                  <a:lnTo>
                    <a:pt x="996" y="2290"/>
                  </a:lnTo>
                  <a:lnTo>
                    <a:pt x="1015" y="2285"/>
                  </a:lnTo>
                  <a:lnTo>
                    <a:pt x="1034" y="2280"/>
                  </a:lnTo>
                  <a:lnTo>
                    <a:pt x="1051" y="2273"/>
                  </a:lnTo>
                  <a:lnTo>
                    <a:pt x="1068" y="2267"/>
                  </a:lnTo>
                  <a:lnTo>
                    <a:pt x="1084" y="2260"/>
                  </a:lnTo>
                  <a:lnTo>
                    <a:pt x="1098" y="2253"/>
                  </a:lnTo>
                  <a:lnTo>
                    <a:pt x="1112" y="2245"/>
                  </a:lnTo>
                  <a:lnTo>
                    <a:pt x="1124" y="2235"/>
                  </a:lnTo>
                  <a:lnTo>
                    <a:pt x="1137" y="2226"/>
                  </a:lnTo>
                  <a:lnTo>
                    <a:pt x="1147" y="2216"/>
                  </a:lnTo>
                  <a:lnTo>
                    <a:pt x="1157" y="2206"/>
                  </a:lnTo>
                  <a:lnTo>
                    <a:pt x="1166" y="2195"/>
                  </a:lnTo>
                  <a:lnTo>
                    <a:pt x="1176" y="2184"/>
                  </a:lnTo>
                  <a:lnTo>
                    <a:pt x="1184" y="2173"/>
                  </a:lnTo>
                  <a:lnTo>
                    <a:pt x="1191" y="2161"/>
                  </a:lnTo>
                  <a:lnTo>
                    <a:pt x="1197" y="2149"/>
                  </a:lnTo>
                  <a:lnTo>
                    <a:pt x="1203" y="2138"/>
                  </a:lnTo>
                  <a:lnTo>
                    <a:pt x="1208" y="2124"/>
                  </a:lnTo>
                  <a:lnTo>
                    <a:pt x="1214" y="2112"/>
                  </a:lnTo>
                  <a:lnTo>
                    <a:pt x="1217" y="2099"/>
                  </a:lnTo>
                  <a:lnTo>
                    <a:pt x="1221" y="2085"/>
                  </a:lnTo>
                  <a:lnTo>
                    <a:pt x="1223" y="2071"/>
                  </a:lnTo>
                  <a:lnTo>
                    <a:pt x="1225" y="2056"/>
                  </a:lnTo>
                  <a:lnTo>
                    <a:pt x="1226" y="2042"/>
                  </a:lnTo>
                  <a:lnTo>
                    <a:pt x="1226" y="2028"/>
                  </a:lnTo>
                  <a:lnTo>
                    <a:pt x="1226" y="2015"/>
                  </a:lnTo>
                  <a:lnTo>
                    <a:pt x="1225" y="2003"/>
                  </a:lnTo>
                  <a:lnTo>
                    <a:pt x="1224" y="1992"/>
                  </a:lnTo>
                  <a:lnTo>
                    <a:pt x="1222" y="1980"/>
                  </a:lnTo>
                  <a:lnTo>
                    <a:pt x="1219" y="1969"/>
                  </a:lnTo>
                  <a:lnTo>
                    <a:pt x="1216" y="1958"/>
                  </a:lnTo>
                  <a:lnTo>
                    <a:pt x="1213" y="1947"/>
                  </a:lnTo>
                  <a:lnTo>
                    <a:pt x="1208" y="1936"/>
                  </a:lnTo>
                  <a:lnTo>
                    <a:pt x="1203" y="1926"/>
                  </a:lnTo>
                  <a:lnTo>
                    <a:pt x="1198" y="1917"/>
                  </a:lnTo>
                  <a:lnTo>
                    <a:pt x="1193" y="1906"/>
                  </a:lnTo>
                  <a:lnTo>
                    <a:pt x="1187" y="1897"/>
                  </a:lnTo>
                  <a:lnTo>
                    <a:pt x="1180" y="1887"/>
                  </a:lnTo>
                  <a:lnTo>
                    <a:pt x="1173" y="1878"/>
                  </a:lnTo>
                  <a:lnTo>
                    <a:pt x="1164" y="1869"/>
                  </a:lnTo>
                  <a:lnTo>
                    <a:pt x="1156" y="1860"/>
                  </a:lnTo>
                  <a:lnTo>
                    <a:pt x="1137" y="1843"/>
                  </a:lnTo>
                  <a:lnTo>
                    <a:pt x="1117" y="1825"/>
                  </a:lnTo>
                  <a:lnTo>
                    <a:pt x="1094" y="1809"/>
                  </a:lnTo>
                  <a:lnTo>
                    <a:pt x="1071" y="1792"/>
                  </a:lnTo>
                  <a:lnTo>
                    <a:pt x="1046" y="1776"/>
                  </a:lnTo>
                  <a:lnTo>
                    <a:pt x="1019" y="1759"/>
                  </a:lnTo>
                  <a:lnTo>
                    <a:pt x="992" y="1743"/>
                  </a:lnTo>
                  <a:lnTo>
                    <a:pt x="962" y="1728"/>
                  </a:lnTo>
                  <a:lnTo>
                    <a:pt x="931" y="1712"/>
                  </a:lnTo>
                  <a:lnTo>
                    <a:pt x="898" y="1696"/>
                  </a:lnTo>
                  <a:lnTo>
                    <a:pt x="865" y="1680"/>
                  </a:lnTo>
                  <a:lnTo>
                    <a:pt x="830" y="1663"/>
                  </a:lnTo>
                  <a:lnTo>
                    <a:pt x="794" y="1646"/>
                  </a:lnTo>
                  <a:lnTo>
                    <a:pt x="757" y="1629"/>
                  </a:lnTo>
                  <a:lnTo>
                    <a:pt x="720" y="1611"/>
                  </a:lnTo>
                  <a:lnTo>
                    <a:pt x="681" y="1594"/>
                  </a:lnTo>
                  <a:lnTo>
                    <a:pt x="655" y="1582"/>
                  </a:lnTo>
                  <a:lnTo>
                    <a:pt x="630" y="1570"/>
                  </a:lnTo>
                  <a:lnTo>
                    <a:pt x="604" y="1557"/>
                  </a:lnTo>
                  <a:lnTo>
                    <a:pt x="577" y="1544"/>
                  </a:lnTo>
                  <a:lnTo>
                    <a:pt x="550" y="1530"/>
                  </a:lnTo>
                  <a:lnTo>
                    <a:pt x="523" y="1516"/>
                  </a:lnTo>
                  <a:lnTo>
                    <a:pt x="494" y="1500"/>
                  </a:lnTo>
                  <a:lnTo>
                    <a:pt x="466" y="1485"/>
                  </a:lnTo>
                  <a:lnTo>
                    <a:pt x="437" y="1469"/>
                  </a:lnTo>
                  <a:lnTo>
                    <a:pt x="409" y="1452"/>
                  </a:lnTo>
                  <a:lnTo>
                    <a:pt x="380" y="1434"/>
                  </a:lnTo>
                  <a:lnTo>
                    <a:pt x="352" y="1415"/>
                  </a:lnTo>
                  <a:lnTo>
                    <a:pt x="324" y="1394"/>
                  </a:lnTo>
                  <a:lnTo>
                    <a:pt x="297" y="1374"/>
                  </a:lnTo>
                  <a:lnTo>
                    <a:pt x="271" y="1351"/>
                  </a:lnTo>
                  <a:lnTo>
                    <a:pt x="244" y="1329"/>
                  </a:lnTo>
                  <a:lnTo>
                    <a:pt x="217" y="1305"/>
                  </a:lnTo>
                  <a:lnTo>
                    <a:pt x="193" y="1279"/>
                  </a:lnTo>
                  <a:lnTo>
                    <a:pt x="169" y="1253"/>
                  </a:lnTo>
                  <a:lnTo>
                    <a:pt x="146" y="1225"/>
                  </a:lnTo>
                  <a:lnTo>
                    <a:pt x="126" y="1196"/>
                  </a:lnTo>
                  <a:lnTo>
                    <a:pt x="105" y="1165"/>
                  </a:lnTo>
                  <a:lnTo>
                    <a:pt x="87" y="1133"/>
                  </a:lnTo>
                  <a:lnTo>
                    <a:pt x="69" y="1100"/>
                  </a:lnTo>
                  <a:lnTo>
                    <a:pt x="61" y="1084"/>
                  </a:lnTo>
                  <a:lnTo>
                    <a:pt x="53" y="1067"/>
                  </a:lnTo>
                  <a:lnTo>
                    <a:pt x="46" y="1048"/>
                  </a:lnTo>
                  <a:lnTo>
                    <a:pt x="38" y="1030"/>
                  </a:lnTo>
                  <a:lnTo>
                    <a:pt x="32" y="1011"/>
                  </a:lnTo>
                  <a:lnTo>
                    <a:pt x="27" y="991"/>
                  </a:lnTo>
                  <a:lnTo>
                    <a:pt x="22" y="972"/>
                  </a:lnTo>
                  <a:lnTo>
                    <a:pt x="18" y="952"/>
                  </a:lnTo>
                  <a:lnTo>
                    <a:pt x="14" y="932"/>
                  </a:lnTo>
                  <a:lnTo>
                    <a:pt x="10" y="911"/>
                  </a:lnTo>
                  <a:lnTo>
                    <a:pt x="6" y="890"/>
                  </a:lnTo>
                  <a:lnTo>
                    <a:pt x="4" y="868"/>
                  </a:lnTo>
                  <a:lnTo>
                    <a:pt x="2" y="847"/>
                  </a:lnTo>
                  <a:lnTo>
                    <a:pt x="1" y="824"/>
                  </a:lnTo>
                  <a:lnTo>
                    <a:pt x="0" y="801"/>
                  </a:lnTo>
                  <a:lnTo>
                    <a:pt x="0" y="778"/>
                  </a:lnTo>
                  <a:lnTo>
                    <a:pt x="0" y="755"/>
                  </a:lnTo>
                  <a:lnTo>
                    <a:pt x="1" y="732"/>
                  </a:lnTo>
                  <a:lnTo>
                    <a:pt x="2" y="711"/>
                  </a:lnTo>
                  <a:lnTo>
                    <a:pt x="4" y="689"/>
                  </a:lnTo>
                  <a:lnTo>
                    <a:pt x="6" y="668"/>
                  </a:lnTo>
                  <a:lnTo>
                    <a:pt x="10" y="646"/>
                  </a:lnTo>
                  <a:lnTo>
                    <a:pt x="13" y="626"/>
                  </a:lnTo>
                  <a:lnTo>
                    <a:pt x="17" y="604"/>
                  </a:lnTo>
                  <a:lnTo>
                    <a:pt x="21" y="584"/>
                  </a:lnTo>
                  <a:lnTo>
                    <a:pt x="26" y="564"/>
                  </a:lnTo>
                  <a:lnTo>
                    <a:pt x="31" y="544"/>
                  </a:lnTo>
                  <a:lnTo>
                    <a:pt x="37" y="525"/>
                  </a:lnTo>
                  <a:lnTo>
                    <a:pt x="43" y="506"/>
                  </a:lnTo>
                  <a:lnTo>
                    <a:pt x="51" y="488"/>
                  </a:lnTo>
                  <a:lnTo>
                    <a:pt x="58" y="469"/>
                  </a:lnTo>
                  <a:lnTo>
                    <a:pt x="66" y="451"/>
                  </a:lnTo>
                  <a:lnTo>
                    <a:pt x="74" y="433"/>
                  </a:lnTo>
                  <a:lnTo>
                    <a:pt x="83" y="416"/>
                  </a:lnTo>
                  <a:lnTo>
                    <a:pt x="93" y="398"/>
                  </a:lnTo>
                  <a:lnTo>
                    <a:pt x="102" y="382"/>
                  </a:lnTo>
                  <a:lnTo>
                    <a:pt x="113" y="365"/>
                  </a:lnTo>
                  <a:lnTo>
                    <a:pt x="124" y="349"/>
                  </a:lnTo>
                  <a:lnTo>
                    <a:pt x="135" y="333"/>
                  </a:lnTo>
                  <a:lnTo>
                    <a:pt x="147" y="317"/>
                  </a:lnTo>
                  <a:lnTo>
                    <a:pt x="160" y="302"/>
                  </a:lnTo>
                  <a:lnTo>
                    <a:pt x="173" y="287"/>
                  </a:lnTo>
                  <a:lnTo>
                    <a:pt x="186" y="273"/>
                  </a:lnTo>
                  <a:lnTo>
                    <a:pt x="201" y="259"/>
                  </a:lnTo>
                  <a:lnTo>
                    <a:pt x="215" y="244"/>
                  </a:lnTo>
                  <a:lnTo>
                    <a:pt x="231" y="231"/>
                  </a:lnTo>
                  <a:lnTo>
                    <a:pt x="246" y="217"/>
                  </a:lnTo>
                  <a:lnTo>
                    <a:pt x="263" y="204"/>
                  </a:lnTo>
                  <a:lnTo>
                    <a:pt x="279" y="192"/>
                  </a:lnTo>
                  <a:lnTo>
                    <a:pt x="295" y="179"/>
                  </a:lnTo>
                  <a:lnTo>
                    <a:pt x="313" y="168"/>
                  </a:lnTo>
                  <a:lnTo>
                    <a:pt x="330" y="156"/>
                  </a:lnTo>
                  <a:lnTo>
                    <a:pt x="348" y="145"/>
                  </a:lnTo>
                  <a:lnTo>
                    <a:pt x="366" y="134"/>
                  </a:lnTo>
                  <a:lnTo>
                    <a:pt x="385" y="124"/>
                  </a:lnTo>
                  <a:lnTo>
                    <a:pt x="404" y="115"/>
                  </a:lnTo>
                  <a:lnTo>
                    <a:pt x="443" y="96"/>
                  </a:lnTo>
                  <a:lnTo>
                    <a:pt x="485" y="80"/>
                  </a:lnTo>
                  <a:lnTo>
                    <a:pt x="527" y="64"/>
                  </a:lnTo>
                  <a:lnTo>
                    <a:pt x="570" y="51"/>
                  </a:lnTo>
                  <a:lnTo>
                    <a:pt x="615" y="39"/>
                  </a:lnTo>
                  <a:lnTo>
                    <a:pt x="661" y="28"/>
                  </a:lnTo>
                  <a:lnTo>
                    <a:pt x="709" y="19"/>
                  </a:lnTo>
                  <a:lnTo>
                    <a:pt x="758" y="12"/>
                  </a:lnTo>
                  <a:lnTo>
                    <a:pt x="810" y="7"/>
                  </a:lnTo>
                  <a:lnTo>
                    <a:pt x="862" y="3"/>
                  </a:lnTo>
                  <a:lnTo>
                    <a:pt x="915" y="1"/>
                  </a:lnTo>
                  <a:lnTo>
                    <a:pt x="970" y="0"/>
                  </a:lnTo>
                  <a:lnTo>
                    <a:pt x="1025" y="1"/>
                  </a:lnTo>
                  <a:lnTo>
                    <a:pt x="1081" y="3"/>
                  </a:lnTo>
                  <a:lnTo>
                    <a:pt x="1134" y="7"/>
                  </a:lnTo>
                  <a:lnTo>
                    <a:pt x="1188" y="12"/>
                  </a:lnTo>
                  <a:lnTo>
                    <a:pt x="1240" y="19"/>
                  </a:lnTo>
                  <a:lnTo>
                    <a:pt x="1292" y="27"/>
                  </a:lnTo>
                  <a:lnTo>
                    <a:pt x="1343" y="38"/>
                  </a:lnTo>
                  <a:lnTo>
                    <a:pt x="1394" y="49"/>
                  </a:lnTo>
                  <a:lnTo>
                    <a:pt x="1420" y="56"/>
                  </a:lnTo>
                  <a:lnTo>
                    <a:pt x="1447" y="63"/>
                  </a:lnTo>
                  <a:lnTo>
                    <a:pt x="1474" y="70"/>
                  </a:lnTo>
                  <a:lnTo>
                    <a:pt x="1502" y="79"/>
                  </a:lnTo>
                  <a:lnTo>
                    <a:pt x="1530" y="87"/>
                  </a:lnTo>
                  <a:lnTo>
                    <a:pt x="1559" y="96"/>
                  </a:lnTo>
                  <a:lnTo>
                    <a:pt x="1589" y="105"/>
                  </a:lnTo>
                  <a:lnTo>
                    <a:pt x="1619" y="116"/>
                  </a:lnTo>
                  <a:lnTo>
                    <a:pt x="1619" y="657"/>
                  </a:lnTo>
                  <a:lnTo>
                    <a:pt x="1567" y="638"/>
                  </a:lnTo>
                  <a:lnTo>
                    <a:pt x="1519" y="619"/>
                  </a:lnTo>
                  <a:lnTo>
                    <a:pt x="1472" y="603"/>
                  </a:lnTo>
                  <a:lnTo>
                    <a:pt x="1428" y="588"/>
                  </a:lnTo>
                  <a:lnTo>
                    <a:pt x="1384" y="573"/>
                  </a:lnTo>
                  <a:lnTo>
                    <a:pt x="1343" y="561"/>
                  </a:lnTo>
                  <a:lnTo>
                    <a:pt x="1303" y="548"/>
                  </a:lnTo>
                  <a:lnTo>
                    <a:pt x="1265" y="538"/>
                  </a:lnTo>
                  <a:lnTo>
                    <a:pt x="1227" y="529"/>
                  </a:lnTo>
                  <a:lnTo>
                    <a:pt x="1188" y="520"/>
                  </a:lnTo>
                  <a:lnTo>
                    <a:pt x="1149" y="512"/>
                  </a:lnTo>
                  <a:lnTo>
                    <a:pt x="1110" y="507"/>
                  </a:lnTo>
                  <a:lnTo>
                    <a:pt x="1071" y="502"/>
                  </a:lnTo>
                  <a:lnTo>
                    <a:pt x="1031" y="499"/>
                  </a:lnTo>
                  <a:lnTo>
                    <a:pt x="991" y="497"/>
                  </a:lnTo>
                  <a:lnTo>
                    <a:pt x="950" y="497"/>
                  </a:lnTo>
                  <a:lnTo>
                    <a:pt x="930" y="497"/>
                  </a:lnTo>
                  <a:lnTo>
                    <a:pt x="909" y="498"/>
                  </a:lnTo>
                  <a:lnTo>
                    <a:pt x="891" y="499"/>
                  </a:lnTo>
                  <a:lnTo>
                    <a:pt x="871" y="501"/>
                  </a:lnTo>
                  <a:lnTo>
                    <a:pt x="854" y="504"/>
                  </a:lnTo>
                  <a:lnTo>
                    <a:pt x="836" y="507"/>
                  </a:lnTo>
                  <a:lnTo>
                    <a:pt x="819" y="511"/>
                  </a:lnTo>
                  <a:lnTo>
                    <a:pt x="802" y="516"/>
                  </a:lnTo>
                  <a:lnTo>
                    <a:pt x="787" y="521"/>
                  </a:lnTo>
                  <a:lnTo>
                    <a:pt x="773" y="526"/>
                  </a:lnTo>
                  <a:lnTo>
                    <a:pt x="758" y="532"/>
                  </a:lnTo>
                  <a:lnTo>
                    <a:pt x="744" y="538"/>
                  </a:lnTo>
                  <a:lnTo>
                    <a:pt x="731" y="545"/>
                  </a:lnTo>
                  <a:lnTo>
                    <a:pt x="718" y="554"/>
                  </a:lnTo>
                  <a:lnTo>
                    <a:pt x="707" y="562"/>
                  </a:lnTo>
                  <a:lnTo>
                    <a:pt x="695" y="570"/>
                  </a:lnTo>
                  <a:lnTo>
                    <a:pt x="685" y="579"/>
                  </a:lnTo>
                  <a:lnTo>
                    <a:pt x="675" y="589"/>
                  </a:lnTo>
                  <a:lnTo>
                    <a:pt x="666" y="599"/>
                  </a:lnTo>
                  <a:lnTo>
                    <a:pt x="657" y="609"/>
                  </a:lnTo>
                  <a:lnTo>
                    <a:pt x="649" y="619"/>
                  </a:lnTo>
                  <a:lnTo>
                    <a:pt x="642" y="631"/>
                  </a:lnTo>
                  <a:lnTo>
                    <a:pt x="636" y="642"/>
                  </a:lnTo>
                  <a:lnTo>
                    <a:pt x="630" y="653"/>
                  </a:lnTo>
                  <a:lnTo>
                    <a:pt x="624" y="666"/>
                  </a:lnTo>
                  <a:lnTo>
                    <a:pt x="620" y="678"/>
                  </a:lnTo>
                  <a:lnTo>
                    <a:pt x="616" y="690"/>
                  </a:lnTo>
                  <a:lnTo>
                    <a:pt x="613" y="704"/>
                  </a:lnTo>
                  <a:lnTo>
                    <a:pt x="611" y="717"/>
                  </a:lnTo>
                  <a:lnTo>
                    <a:pt x="609" y="730"/>
                  </a:lnTo>
                  <a:lnTo>
                    <a:pt x="608" y="745"/>
                  </a:lnTo>
                  <a:lnTo>
                    <a:pt x="608" y="759"/>
                  </a:lnTo>
                  <a:lnTo>
                    <a:pt x="608" y="777"/>
                  </a:lnTo>
                  <a:lnTo>
                    <a:pt x="610" y="793"/>
                  </a:lnTo>
                  <a:lnTo>
                    <a:pt x="612" y="809"/>
                  </a:lnTo>
                  <a:lnTo>
                    <a:pt x="616" y="825"/>
                  </a:lnTo>
                  <a:lnTo>
                    <a:pt x="620" y="839"/>
                  </a:lnTo>
                  <a:lnTo>
                    <a:pt x="625" y="855"/>
                  </a:lnTo>
                  <a:lnTo>
                    <a:pt x="633" y="869"/>
                  </a:lnTo>
                  <a:lnTo>
                    <a:pt x="640" y="883"/>
                  </a:lnTo>
                  <a:lnTo>
                    <a:pt x="649" y="896"/>
                  </a:lnTo>
                  <a:lnTo>
                    <a:pt x="658" y="909"/>
                  </a:lnTo>
                  <a:lnTo>
                    <a:pt x="669" y="922"/>
                  </a:lnTo>
                  <a:lnTo>
                    <a:pt x="681" y="934"/>
                  </a:lnTo>
                  <a:lnTo>
                    <a:pt x="693" y="945"/>
                  </a:lnTo>
                  <a:lnTo>
                    <a:pt x="707" y="957"/>
                  </a:lnTo>
                  <a:lnTo>
                    <a:pt x="722" y="968"/>
                  </a:lnTo>
                  <a:lnTo>
                    <a:pt x="738" y="978"/>
                  </a:lnTo>
                  <a:lnTo>
                    <a:pt x="774" y="999"/>
                  </a:lnTo>
                  <a:lnTo>
                    <a:pt x="814" y="1021"/>
                  </a:lnTo>
                  <a:lnTo>
                    <a:pt x="857" y="1045"/>
                  </a:lnTo>
                  <a:lnTo>
                    <a:pt x="905" y="1071"/>
                  </a:lnTo>
                  <a:lnTo>
                    <a:pt x="957" y="1096"/>
                  </a:lnTo>
                  <a:lnTo>
                    <a:pt x="1013" y="1124"/>
                  </a:lnTo>
                  <a:lnTo>
                    <a:pt x="1073" y="1152"/>
                  </a:lnTo>
                  <a:lnTo>
                    <a:pt x="1138" y="1182"/>
                  </a:lnTo>
                  <a:lnTo>
                    <a:pt x="1191" y="1206"/>
                  </a:lnTo>
                  <a:lnTo>
                    <a:pt x="1242" y="1231"/>
                  </a:lnTo>
                  <a:lnTo>
                    <a:pt x="1292" y="1257"/>
                  </a:lnTo>
                  <a:lnTo>
                    <a:pt x="1340" y="1282"/>
                  </a:lnTo>
                  <a:lnTo>
                    <a:pt x="1385" y="1308"/>
                  </a:lnTo>
                  <a:lnTo>
                    <a:pt x="1429" y="1334"/>
                  </a:lnTo>
                  <a:lnTo>
                    <a:pt x="1471" y="1361"/>
                  </a:lnTo>
                  <a:lnTo>
                    <a:pt x="1510" y="1387"/>
                  </a:lnTo>
                  <a:lnTo>
                    <a:pt x="1528" y="1401"/>
                  </a:lnTo>
                  <a:lnTo>
                    <a:pt x="1547" y="1414"/>
                  </a:lnTo>
                  <a:lnTo>
                    <a:pt x="1565" y="1428"/>
                  </a:lnTo>
                  <a:lnTo>
                    <a:pt x="1583" y="1443"/>
                  </a:lnTo>
                  <a:lnTo>
                    <a:pt x="1599" y="1457"/>
                  </a:lnTo>
                  <a:lnTo>
                    <a:pt x="1616" y="1473"/>
                  </a:lnTo>
                  <a:lnTo>
                    <a:pt x="1631" y="1488"/>
                  </a:lnTo>
                  <a:lnTo>
                    <a:pt x="1647" y="1503"/>
                  </a:lnTo>
                  <a:lnTo>
                    <a:pt x="1661" y="1520"/>
                  </a:lnTo>
                  <a:lnTo>
                    <a:pt x="1675" y="1536"/>
                  </a:lnTo>
                  <a:lnTo>
                    <a:pt x="1689" y="1553"/>
                  </a:lnTo>
                  <a:lnTo>
                    <a:pt x="1702" y="1569"/>
                  </a:lnTo>
                  <a:lnTo>
                    <a:pt x="1714" y="1587"/>
                  </a:lnTo>
                  <a:lnTo>
                    <a:pt x="1727" y="1604"/>
                  </a:lnTo>
                  <a:lnTo>
                    <a:pt x="1738" y="1622"/>
                  </a:lnTo>
                  <a:lnTo>
                    <a:pt x="1748" y="1640"/>
                  </a:lnTo>
                  <a:lnTo>
                    <a:pt x="1759" y="1659"/>
                  </a:lnTo>
                  <a:lnTo>
                    <a:pt x="1769" y="1677"/>
                  </a:lnTo>
                  <a:lnTo>
                    <a:pt x="1777" y="1698"/>
                  </a:lnTo>
                  <a:lnTo>
                    <a:pt x="1786" y="1717"/>
                  </a:lnTo>
                  <a:lnTo>
                    <a:pt x="1794" y="1738"/>
                  </a:lnTo>
                  <a:lnTo>
                    <a:pt x="1801" y="1759"/>
                  </a:lnTo>
                  <a:lnTo>
                    <a:pt x="1807" y="1781"/>
                  </a:lnTo>
                  <a:lnTo>
                    <a:pt x="1812" y="1804"/>
                  </a:lnTo>
                  <a:lnTo>
                    <a:pt x="1817" y="1826"/>
                  </a:lnTo>
                  <a:lnTo>
                    <a:pt x="1821" y="1850"/>
                  </a:lnTo>
                  <a:lnTo>
                    <a:pt x="1825" y="1873"/>
                  </a:lnTo>
                  <a:lnTo>
                    <a:pt x="1829" y="1898"/>
                  </a:lnTo>
                  <a:lnTo>
                    <a:pt x="1831" y="1923"/>
                  </a:lnTo>
                  <a:lnTo>
                    <a:pt x="1832" y="1949"/>
                  </a:lnTo>
                  <a:lnTo>
                    <a:pt x="1833" y="1974"/>
                  </a:lnTo>
                  <a:lnTo>
                    <a:pt x="1834" y="2001"/>
                  </a:lnTo>
                  <a:lnTo>
                    <a:pt x="1833" y="2024"/>
                  </a:lnTo>
                  <a:lnTo>
                    <a:pt x="1833" y="2046"/>
                  </a:lnTo>
                  <a:lnTo>
                    <a:pt x="1831" y="2068"/>
                  </a:lnTo>
                  <a:lnTo>
                    <a:pt x="1830" y="2089"/>
                  </a:lnTo>
                  <a:lnTo>
                    <a:pt x="1826" y="2111"/>
                  </a:lnTo>
                  <a:lnTo>
                    <a:pt x="1823" y="2133"/>
                  </a:lnTo>
                  <a:lnTo>
                    <a:pt x="1820" y="2153"/>
                  </a:lnTo>
                  <a:lnTo>
                    <a:pt x="1816" y="2174"/>
                  </a:lnTo>
                  <a:lnTo>
                    <a:pt x="1812" y="2194"/>
                  </a:lnTo>
                  <a:lnTo>
                    <a:pt x="1807" y="2214"/>
                  </a:lnTo>
                  <a:lnTo>
                    <a:pt x="1801" y="2234"/>
                  </a:lnTo>
                  <a:lnTo>
                    <a:pt x="1795" y="2253"/>
                  </a:lnTo>
                  <a:lnTo>
                    <a:pt x="1788" y="2272"/>
                  </a:lnTo>
                  <a:lnTo>
                    <a:pt x="1780" y="2292"/>
                  </a:lnTo>
                  <a:lnTo>
                    <a:pt x="1773" y="2310"/>
                  </a:lnTo>
                  <a:lnTo>
                    <a:pt x="1765" y="2328"/>
                  </a:lnTo>
                  <a:lnTo>
                    <a:pt x="1756" y="2346"/>
                  </a:lnTo>
                  <a:lnTo>
                    <a:pt x="1746" y="2364"/>
                  </a:lnTo>
                  <a:lnTo>
                    <a:pt x="1736" y="2381"/>
                  </a:lnTo>
                  <a:lnTo>
                    <a:pt x="1726" y="2399"/>
                  </a:lnTo>
                  <a:lnTo>
                    <a:pt x="1714" y="2415"/>
                  </a:lnTo>
                  <a:lnTo>
                    <a:pt x="1703" y="2433"/>
                  </a:lnTo>
                  <a:lnTo>
                    <a:pt x="1691" y="2448"/>
                  </a:lnTo>
                  <a:lnTo>
                    <a:pt x="1678" y="2465"/>
                  </a:lnTo>
                  <a:lnTo>
                    <a:pt x="1665" y="2480"/>
                  </a:lnTo>
                  <a:lnTo>
                    <a:pt x="1652" y="2495"/>
                  </a:lnTo>
                  <a:lnTo>
                    <a:pt x="1637" y="2511"/>
                  </a:lnTo>
                  <a:lnTo>
                    <a:pt x="1623" y="2525"/>
                  </a:lnTo>
                  <a:lnTo>
                    <a:pt x="1607" y="2541"/>
                  </a:lnTo>
                  <a:lnTo>
                    <a:pt x="1591" y="2555"/>
                  </a:lnTo>
                  <a:lnTo>
                    <a:pt x="1575" y="2568"/>
                  </a:lnTo>
                  <a:lnTo>
                    <a:pt x="1558" y="25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7">
              <a:extLst>
                <a:ext uri="{FF2B5EF4-FFF2-40B4-BE49-F238E27FC236}">
                  <a16:creationId xmlns:a16="http://schemas.microsoft.com/office/drawing/2014/main" id="{87A8FBA4-36CA-4674-ADD9-2CCED8048CCF}"/>
                </a:ext>
              </a:extLst>
            </p:cNvPr>
            <p:cNvSpPr>
              <a:spLocks/>
            </p:cNvSpPr>
            <p:nvPr/>
          </p:nvSpPr>
          <p:spPr bwMode="auto">
            <a:xfrm>
              <a:off x="6197601" y="3282951"/>
              <a:ext cx="195263" cy="239713"/>
            </a:xfrm>
            <a:custGeom>
              <a:avLst/>
              <a:gdLst>
                <a:gd name="T0" fmla="*/ 1537 w 2217"/>
                <a:gd name="T1" fmla="*/ 2723 h 2723"/>
                <a:gd name="T2" fmla="*/ 826 w 2217"/>
                <a:gd name="T3" fmla="*/ 1588 h 2723"/>
                <a:gd name="T4" fmla="*/ 596 w 2217"/>
                <a:gd name="T5" fmla="*/ 1752 h 2723"/>
                <a:gd name="T6" fmla="*/ 596 w 2217"/>
                <a:gd name="T7" fmla="*/ 2723 h 2723"/>
                <a:gd name="T8" fmla="*/ 0 w 2217"/>
                <a:gd name="T9" fmla="*/ 2723 h 2723"/>
                <a:gd name="T10" fmla="*/ 0 w 2217"/>
                <a:gd name="T11" fmla="*/ 0 h 2723"/>
                <a:gd name="T12" fmla="*/ 596 w 2217"/>
                <a:gd name="T13" fmla="*/ 0 h 2723"/>
                <a:gd name="T14" fmla="*/ 596 w 2217"/>
                <a:gd name="T15" fmla="*/ 1216 h 2723"/>
                <a:gd name="T16" fmla="*/ 692 w 2217"/>
                <a:gd name="T17" fmla="*/ 1082 h 2723"/>
                <a:gd name="T18" fmla="*/ 706 w 2217"/>
                <a:gd name="T19" fmla="*/ 1062 h 2723"/>
                <a:gd name="T20" fmla="*/ 720 w 2217"/>
                <a:gd name="T21" fmla="*/ 1042 h 2723"/>
                <a:gd name="T22" fmla="*/ 734 w 2217"/>
                <a:gd name="T23" fmla="*/ 1022 h 2723"/>
                <a:gd name="T24" fmla="*/ 748 w 2217"/>
                <a:gd name="T25" fmla="*/ 1002 h 2723"/>
                <a:gd name="T26" fmla="*/ 763 w 2217"/>
                <a:gd name="T27" fmla="*/ 982 h 2723"/>
                <a:gd name="T28" fmla="*/ 777 w 2217"/>
                <a:gd name="T29" fmla="*/ 962 h 2723"/>
                <a:gd name="T30" fmla="*/ 791 w 2217"/>
                <a:gd name="T31" fmla="*/ 942 h 2723"/>
                <a:gd name="T32" fmla="*/ 807 w 2217"/>
                <a:gd name="T33" fmla="*/ 923 h 2723"/>
                <a:gd name="T34" fmla="*/ 1546 w 2217"/>
                <a:gd name="T35" fmla="*/ 0 h 2723"/>
                <a:gd name="T36" fmla="*/ 2212 w 2217"/>
                <a:gd name="T37" fmla="*/ 0 h 2723"/>
                <a:gd name="T38" fmla="*/ 1254 w 2217"/>
                <a:gd name="T39" fmla="*/ 1206 h 2723"/>
                <a:gd name="T40" fmla="*/ 2217 w 2217"/>
                <a:gd name="T41" fmla="*/ 2723 h 2723"/>
                <a:gd name="T42" fmla="*/ 1537 w 2217"/>
                <a:gd name="T43" fmla="*/ 2723 h 2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17" h="2723">
                  <a:moveTo>
                    <a:pt x="1537" y="2723"/>
                  </a:moveTo>
                  <a:lnTo>
                    <a:pt x="826" y="1588"/>
                  </a:lnTo>
                  <a:lnTo>
                    <a:pt x="596" y="1752"/>
                  </a:lnTo>
                  <a:lnTo>
                    <a:pt x="596" y="2723"/>
                  </a:lnTo>
                  <a:lnTo>
                    <a:pt x="0" y="2723"/>
                  </a:lnTo>
                  <a:lnTo>
                    <a:pt x="0" y="0"/>
                  </a:lnTo>
                  <a:lnTo>
                    <a:pt x="596" y="0"/>
                  </a:lnTo>
                  <a:lnTo>
                    <a:pt x="596" y="1216"/>
                  </a:lnTo>
                  <a:lnTo>
                    <a:pt x="692" y="1082"/>
                  </a:lnTo>
                  <a:lnTo>
                    <a:pt x="706" y="1062"/>
                  </a:lnTo>
                  <a:lnTo>
                    <a:pt x="720" y="1042"/>
                  </a:lnTo>
                  <a:lnTo>
                    <a:pt x="734" y="1022"/>
                  </a:lnTo>
                  <a:lnTo>
                    <a:pt x="748" y="1002"/>
                  </a:lnTo>
                  <a:lnTo>
                    <a:pt x="763" y="982"/>
                  </a:lnTo>
                  <a:lnTo>
                    <a:pt x="777" y="962"/>
                  </a:lnTo>
                  <a:lnTo>
                    <a:pt x="791" y="942"/>
                  </a:lnTo>
                  <a:lnTo>
                    <a:pt x="807" y="923"/>
                  </a:lnTo>
                  <a:lnTo>
                    <a:pt x="1546" y="0"/>
                  </a:lnTo>
                  <a:lnTo>
                    <a:pt x="2212" y="0"/>
                  </a:lnTo>
                  <a:lnTo>
                    <a:pt x="1254" y="1206"/>
                  </a:lnTo>
                  <a:lnTo>
                    <a:pt x="2217" y="2723"/>
                  </a:lnTo>
                  <a:lnTo>
                    <a:pt x="1537" y="27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5B44F9DA-3665-430F-AB37-F0F2AF23DAAD}"/>
                </a:ext>
              </a:extLst>
            </p:cNvPr>
            <p:cNvSpPr>
              <a:spLocks/>
            </p:cNvSpPr>
            <p:nvPr/>
          </p:nvSpPr>
          <p:spPr bwMode="auto">
            <a:xfrm>
              <a:off x="5951538" y="3282951"/>
              <a:ext cx="200025" cy="239713"/>
            </a:xfrm>
            <a:custGeom>
              <a:avLst/>
              <a:gdLst>
                <a:gd name="T0" fmla="*/ 933 w 2277"/>
                <a:gd name="T1" fmla="*/ 2225 h 2723"/>
                <a:gd name="T2" fmla="*/ 1113 w 2277"/>
                <a:gd name="T3" fmla="*/ 2198 h 2723"/>
                <a:gd name="T4" fmla="*/ 1269 w 2277"/>
                <a:gd name="T5" fmla="*/ 2144 h 2723"/>
                <a:gd name="T6" fmla="*/ 1397 w 2277"/>
                <a:gd name="T7" fmla="*/ 2062 h 2723"/>
                <a:gd name="T8" fmla="*/ 1501 w 2277"/>
                <a:gd name="T9" fmla="*/ 1952 h 2723"/>
                <a:gd name="T10" fmla="*/ 1578 w 2277"/>
                <a:gd name="T11" fmla="*/ 1814 h 2723"/>
                <a:gd name="T12" fmla="*/ 1630 w 2277"/>
                <a:gd name="T13" fmla="*/ 1649 h 2723"/>
                <a:gd name="T14" fmla="*/ 1655 w 2277"/>
                <a:gd name="T15" fmla="*/ 1456 h 2723"/>
                <a:gd name="T16" fmla="*/ 1655 w 2277"/>
                <a:gd name="T17" fmla="*/ 1242 h 2723"/>
                <a:gd name="T18" fmla="*/ 1631 w 2277"/>
                <a:gd name="T19" fmla="*/ 1049 h 2723"/>
                <a:gd name="T20" fmla="*/ 1581 w 2277"/>
                <a:gd name="T21" fmla="*/ 887 h 2723"/>
                <a:gd name="T22" fmla="*/ 1548 w 2277"/>
                <a:gd name="T23" fmla="*/ 817 h 2723"/>
                <a:gd name="T24" fmla="*/ 1508 w 2277"/>
                <a:gd name="T25" fmla="*/ 753 h 2723"/>
                <a:gd name="T26" fmla="*/ 1463 w 2277"/>
                <a:gd name="T27" fmla="*/ 698 h 2723"/>
                <a:gd name="T28" fmla="*/ 1412 w 2277"/>
                <a:gd name="T29" fmla="*/ 649 h 2723"/>
                <a:gd name="T30" fmla="*/ 1354 w 2277"/>
                <a:gd name="T31" fmla="*/ 607 h 2723"/>
                <a:gd name="T32" fmla="*/ 1291 w 2277"/>
                <a:gd name="T33" fmla="*/ 571 h 2723"/>
                <a:gd name="T34" fmla="*/ 1149 w 2277"/>
                <a:gd name="T35" fmla="*/ 519 h 2723"/>
                <a:gd name="T36" fmla="*/ 985 w 2277"/>
                <a:gd name="T37" fmla="*/ 492 h 2723"/>
                <a:gd name="T38" fmla="*/ 265 w 2277"/>
                <a:gd name="T39" fmla="*/ 345 h 2723"/>
                <a:gd name="T40" fmla="*/ 969 w 2277"/>
                <a:gd name="T41" fmla="*/ 2 h 2723"/>
                <a:gd name="T42" fmla="*/ 1170 w 2277"/>
                <a:gd name="T43" fmla="*/ 21 h 2723"/>
                <a:gd name="T44" fmla="*/ 1356 w 2277"/>
                <a:gd name="T45" fmla="*/ 59 h 2723"/>
                <a:gd name="T46" fmla="*/ 1529 w 2277"/>
                <a:gd name="T47" fmla="*/ 116 h 2723"/>
                <a:gd name="T48" fmla="*/ 1687 w 2277"/>
                <a:gd name="T49" fmla="*/ 193 h 2723"/>
                <a:gd name="T50" fmla="*/ 1828 w 2277"/>
                <a:gd name="T51" fmla="*/ 286 h 2723"/>
                <a:gd name="T52" fmla="*/ 1951 w 2277"/>
                <a:gd name="T53" fmla="*/ 399 h 2723"/>
                <a:gd name="T54" fmla="*/ 2056 w 2277"/>
                <a:gd name="T55" fmla="*/ 530 h 2723"/>
                <a:gd name="T56" fmla="*/ 2144 w 2277"/>
                <a:gd name="T57" fmla="*/ 679 h 2723"/>
                <a:gd name="T58" fmla="*/ 2210 w 2277"/>
                <a:gd name="T59" fmla="*/ 846 h 2723"/>
                <a:gd name="T60" fmla="*/ 2253 w 2277"/>
                <a:gd name="T61" fmla="*/ 1029 h 2723"/>
                <a:gd name="T62" fmla="*/ 2275 w 2277"/>
                <a:gd name="T63" fmla="*/ 1228 h 2723"/>
                <a:gd name="T64" fmla="*/ 2276 w 2277"/>
                <a:gd name="T65" fmla="*/ 1419 h 2723"/>
                <a:gd name="T66" fmla="*/ 2264 w 2277"/>
                <a:gd name="T67" fmla="*/ 1581 h 2723"/>
                <a:gd name="T68" fmla="*/ 2239 w 2277"/>
                <a:gd name="T69" fmla="*/ 1732 h 2723"/>
                <a:gd name="T70" fmla="*/ 2202 w 2277"/>
                <a:gd name="T71" fmla="*/ 1872 h 2723"/>
                <a:gd name="T72" fmla="*/ 2152 w 2277"/>
                <a:gd name="T73" fmla="*/ 2002 h 2723"/>
                <a:gd name="T74" fmla="*/ 2090 w 2277"/>
                <a:gd name="T75" fmla="*/ 2121 h 2723"/>
                <a:gd name="T76" fmla="*/ 2016 w 2277"/>
                <a:gd name="T77" fmla="*/ 2230 h 2723"/>
                <a:gd name="T78" fmla="*/ 1930 w 2277"/>
                <a:gd name="T79" fmla="*/ 2329 h 2723"/>
                <a:gd name="T80" fmla="*/ 1830 w 2277"/>
                <a:gd name="T81" fmla="*/ 2416 h 2723"/>
                <a:gd name="T82" fmla="*/ 1722 w 2277"/>
                <a:gd name="T83" fmla="*/ 2492 h 2723"/>
                <a:gd name="T84" fmla="*/ 1603 w 2277"/>
                <a:gd name="T85" fmla="*/ 2558 h 2723"/>
                <a:gd name="T86" fmla="*/ 1475 w 2277"/>
                <a:gd name="T87" fmla="*/ 2613 h 2723"/>
                <a:gd name="T88" fmla="*/ 1338 w 2277"/>
                <a:gd name="T89" fmla="*/ 2656 h 2723"/>
                <a:gd name="T90" fmla="*/ 1191 w 2277"/>
                <a:gd name="T91" fmla="*/ 2689 h 2723"/>
                <a:gd name="T92" fmla="*/ 1033 w 2277"/>
                <a:gd name="T93" fmla="*/ 2710 h 2723"/>
                <a:gd name="T94" fmla="*/ 867 w 2277"/>
                <a:gd name="T95" fmla="*/ 2721 h 2723"/>
                <a:gd name="T96" fmla="*/ 250 w 2277"/>
                <a:gd name="T97" fmla="*/ 2313 h 2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7" h="2723">
                  <a:moveTo>
                    <a:pt x="596" y="2229"/>
                  </a:moveTo>
                  <a:lnTo>
                    <a:pt x="834" y="2229"/>
                  </a:lnTo>
                  <a:lnTo>
                    <a:pt x="884" y="2228"/>
                  </a:lnTo>
                  <a:lnTo>
                    <a:pt x="933" y="2225"/>
                  </a:lnTo>
                  <a:lnTo>
                    <a:pt x="981" y="2221"/>
                  </a:lnTo>
                  <a:lnTo>
                    <a:pt x="1027" y="2216"/>
                  </a:lnTo>
                  <a:lnTo>
                    <a:pt x="1071" y="2208"/>
                  </a:lnTo>
                  <a:lnTo>
                    <a:pt x="1113" y="2198"/>
                  </a:lnTo>
                  <a:lnTo>
                    <a:pt x="1155" y="2187"/>
                  </a:lnTo>
                  <a:lnTo>
                    <a:pt x="1195" y="2175"/>
                  </a:lnTo>
                  <a:lnTo>
                    <a:pt x="1233" y="2159"/>
                  </a:lnTo>
                  <a:lnTo>
                    <a:pt x="1269" y="2144"/>
                  </a:lnTo>
                  <a:lnTo>
                    <a:pt x="1304" y="2125"/>
                  </a:lnTo>
                  <a:lnTo>
                    <a:pt x="1337" y="2106"/>
                  </a:lnTo>
                  <a:lnTo>
                    <a:pt x="1367" y="2084"/>
                  </a:lnTo>
                  <a:lnTo>
                    <a:pt x="1397" y="2062"/>
                  </a:lnTo>
                  <a:lnTo>
                    <a:pt x="1426" y="2036"/>
                  </a:lnTo>
                  <a:lnTo>
                    <a:pt x="1453" y="2010"/>
                  </a:lnTo>
                  <a:lnTo>
                    <a:pt x="1477" y="1981"/>
                  </a:lnTo>
                  <a:lnTo>
                    <a:pt x="1501" y="1952"/>
                  </a:lnTo>
                  <a:lnTo>
                    <a:pt x="1523" y="1920"/>
                  </a:lnTo>
                  <a:lnTo>
                    <a:pt x="1542" y="1886"/>
                  </a:lnTo>
                  <a:lnTo>
                    <a:pt x="1561" y="1851"/>
                  </a:lnTo>
                  <a:lnTo>
                    <a:pt x="1578" y="1814"/>
                  </a:lnTo>
                  <a:lnTo>
                    <a:pt x="1594" y="1776"/>
                  </a:lnTo>
                  <a:lnTo>
                    <a:pt x="1607" y="1735"/>
                  </a:lnTo>
                  <a:lnTo>
                    <a:pt x="1619" y="1693"/>
                  </a:lnTo>
                  <a:lnTo>
                    <a:pt x="1630" y="1649"/>
                  </a:lnTo>
                  <a:lnTo>
                    <a:pt x="1638" y="1603"/>
                  </a:lnTo>
                  <a:lnTo>
                    <a:pt x="1646" y="1556"/>
                  </a:lnTo>
                  <a:lnTo>
                    <a:pt x="1651" y="1508"/>
                  </a:lnTo>
                  <a:lnTo>
                    <a:pt x="1655" y="1456"/>
                  </a:lnTo>
                  <a:lnTo>
                    <a:pt x="1657" y="1404"/>
                  </a:lnTo>
                  <a:lnTo>
                    <a:pt x="1658" y="1349"/>
                  </a:lnTo>
                  <a:lnTo>
                    <a:pt x="1657" y="1295"/>
                  </a:lnTo>
                  <a:lnTo>
                    <a:pt x="1655" y="1242"/>
                  </a:lnTo>
                  <a:lnTo>
                    <a:pt x="1651" y="1191"/>
                  </a:lnTo>
                  <a:lnTo>
                    <a:pt x="1646" y="1142"/>
                  </a:lnTo>
                  <a:lnTo>
                    <a:pt x="1639" y="1095"/>
                  </a:lnTo>
                  <a:lnTo>
                    <a:pt x="1631" y="1049"/>
                  </a:lnTo>
                  <a:lnTo>
                    <a:pt x="1620" y="1006"/>
                  </a:lnTo>
                  <a:lnTo>
                    <a:pt x="1609" y="965"/>
                  </a:lnTo>
                  <a:lnTo>
                    <a:pt x="1597" y="925"/>
                  </a:lnTo>
                  <a:lnTo>
                    <a:pt x="1581" y="887"/>
                  </a:lnTo>
                  <a:lnTo>
                    <a:pt x="1574" y="868"/>
                  </a:lnTo>
                  <a:lnTo>
                    <a:pt x="1566" y="851"/>
                  </a:lnTo>
                  <a:lnTo>
                    <a:pt x="1557" y="833"/>
                  </a:lnTo>
                  <a:lnTo>
                    <a:pt x="1548" y="817"/>
                  </a:lnTo>
                  <a:lnTo>
                    <a:pt x="1539" y="800"/>
                  </a:lnTo>
                  <a:lnTo>
                    <a:pt x="1529" y="784"/>
                  </a:lnTo>
                  <a:lnTo>
                    <a:pt x="1519" y="768"/>
                  </a:lnTo>
                  <a:lnTo>
                    <a:pt x="1508" y="753"/>
                  </a:lnTo>
                  <a:lnTo>
                    <a:pt x="1498" y="739"/>
                  </a:lnTo>
                  <a:lnTo>
                    <a:pt x="1487" y="724"/>
                  </a:lnTo>
                  <a:lnTo>
                    <a:pt x="1474" y="711"/>
                  </a:lnTo>
                  <a:lnTo>
                    <a:pt x="1463" y="698"/>
                  </a:lnTo>
                  <a:lnTo>
                    <a:pt x="1451" y="685"/>
                  </a:lnTo>
                  <a:lnTo>
                    <a:pt x="1437" y="673"/>
                  </a:lnTo>
                  <a:lnTo>
                    <a:pt x="1425" y="661"/>
                  </a:lnTo>
                  <a:lnTo>
                    <a:pt x="1412" y="649"/>
                  </a:lnTo>
                  <a:lnTo>
                    <a:pt x="1397" y="638"/>
                  </a:lnTo>
                  <a:lnTo>
                    <a:pt x="1384" y="627"/>
                  </a:lnTo>
                  <a:lnTo>
                    <a:pt x="1369" y="616"/>
                  </a:lnTo>
                  <a:lnTo>
                    <a:pt x="1354" y="607"/>
                  </a:lnTo>
                  <a:lnTo>
                    <a:pt x="1340" y="597"/>
                  </a:lnTo>
                  <a:lnTo>
                    <a:pt x="1324" y="588"/>
                  </a:lnTo>
                  <a:lnTo>
                    <a:pt x="1308" y="579"/>
                  </a:lnTo>
                  <a:lnTo>
                    <a:pt x="1291" y="571"/>
                  </a:lnTo>
                  <a:lnTo>
                    <a:pt x="1258" y="556"/>
                  </a:lnTo>
                  <a:lnTo>
                    <a:pt x="1223" y="541"/>
                  </a:lnTo>
                  <a:lnTo>
                    <a:pt x="1187" y="529"/>
                  </a:lnTo>
                  <a:lnTo>
                    <a:pt x="1149" y="519"/>
                  </a:lnTo>
                  <a:lnTo>
                    <a:pt x="1110" y="509"/>
                  </a:lnTo>
                  <a:lnTo>
                    <a:pt x="1070" y="502"/>
                  </a:lnTo>
                  <a:lnTo>
                    <a:pt x="1028" y="496"/>
                  </a:lnTo>
                  <a:lnTo>
                    <a:pt x="985" y="492"/>
                  </a:lnTo>
                  <a:lnTo>
                    <a:pt x="941" y="490"/>
                  </a:lnTo>
                  <a:lnTo>
                    <a:pt x="894" y="489"/>
                  </a:lnTo>
                  <a:lnTo>
                    <a:pt x="596" y="489"/>
                  </a:lnTo>
                  <a:lnTo>
                    <a:pt x="265" y="345"/>
                  </a:lnTo>
                  <a:lnTo>
                    <a:pt x="0" y="0"/>
                  </a:lnTo>
                  <a:lnTo>
                    <a:pt x="864" y="0"/>
                  </a:lnTo>
                  <a:lnTo>
                    <a:pt x="917" y="0"/>
                  </a:lnTo>
                  <a:lnTo>
                    <a:pt x="969" y="2"/>
                  </a:lnTo>
                  <a:lnTo>
                    <a:pt x="1021" y="5"/>
                  </a:lnTo>
                  <a:lnTo>
                    <a:pt x="1071" y="9"/>
                  </a:lnTo>
                  <a:lnTo>
                    <a:pt x="1121" y="14"/>
                  </a:lnTo>
                  <a:lnTo>
                    <a:pt x="1170" y="21"/>
                  </a:lnTo>
                  <a:lnTo>
                    <a:pt x="1218" y="28"/>
                  </a:lnTo>
                  <a:lnTo>
                    <a:pt x="1265" y="38"/>
                  </a:lnTo>
                  <a:lnTo>
                    <a:pt x="1311" y="48"/>
                  </a:lnTo>
                  <a:lnTo>
                    <a:pt x="1356" y="59"/>
                  </a:lnTo>
                  <a:lnTo>
                    <a:pt x="1401" y="72"/>
                  </a:lnTo>
                  <a:lnTo>
                    <a:pt x="1444" y="85"/>
                  </a:lnTo>
                  <a:lnTo>
                    <a:pt x="1488" y="100"/>
                  </a:lnTo>
                  <a:lnTo>
                    <a:pt x="1529" y="116"/>
                  </a:lnTo>
                  <a:lnTo>
                    <a:pt x="1570" y="133"/>
                  </a:lnTo>
                  <a:lnTo>
                    <a:pt x="1610" y="152"/>
                  </a:lnTo>
                  <a:lnTo>
                    <a:pt x="1649" y="171"/>
                  </a:lnTo>
                  <a:lnTo>
                    <a:pt x="1687" y="193"/>
                  </a:lnTo>
                  <a:lnTo>
                    <a:pt x="1724" y="214"/>
                  </a:lnTo>
                  <a:lnTo>
                    <a:pt x="1760" y="237"/>
                  </a:lnTo>
                  <a:lnTo>
                    <a:pt x="1794" y="262"/>
                  </a:lnTo>
                  <a:lnTo>
                    <a:pt x="1828" y="286"/>
                  </a:lnTo>
                  <a:lnTo>
                    <a:pt x="1861" y="313"/>
                  </a:lnTo>
                  <a:lnTo>
                    <a:pt x="1892" y="341"/>
                  </a:lnTo>
                  <a:lnTo>
                    <a:pt x="1923" y="370"/>
                  </a:lnTo>
                  <a:lnTo>
                    <a:pt x="1951" y="399"/>
                  </a:lnTo>
                  <a:lnTo>
                    <a:pt x="1979" y="430"/>
                  </a:lnTo>
                  <a:lnTo>
                    <a:pt x="2006" y="463"/>
                  </a:lnTo>
                  <a:lnTo>
                    <a:pt x="2032" y="496"/>
                  </a:lnTo>
                  <a:lnTo>
                    <a:pt x="2056" y="530"/>
                  </a:lnTo>
                  <a:lnTo>
                    <a:pt x="2080" y="566"/>
                  </a:lnTo>
                  <a:lnTo>
                    <a:pt x="2103" y="603"/>
                  </a:lnTo>
                  <a:lnTo>
                    <a:pt x="2124" y="640"/>
                  </a:lnTo>
                  <a:lnTo>
                    <a:pt x="2144" y="679"/>
                  </a:lnTo>
                  <a:lnTo>
                    <a:pt x="2162" y="719"/>
                  </a:lnTo>
                  <a:lnTo>
                    <a:pt x="2180" y="760"/>
                  </a:lnTo>
                  <a:lnTo>
                    <a:pt x="2195" y="802"/>
                  </a:lnTo>
                  <a:lnTo>
                    <a:pt x="2210" y="846"/>
                  </a:lnTo>
                  <a:lnTo>
                    <a:pt x="2222" y="890"/>
                  </a:lnTo>
                  <a:lnTo>
                    <a:pt x="2234" y="935"/>
                  </a:lnTo>
                  <a:lnTo>
                    <a:pt x="2244" y="981"/>
                  </a:lnTo>
                  <a:lnTo>
                    <a:pt x="2253" y="1029"/>
                  </a:lnTo>
                  <a:lnTo>
                    <a:pt x="2261" y="1077"/>
                  </a:lnTo>
                  <a:lnTo>
                    <a:pt x="2267" y="1126"/>
                  </a:lnTo>
                  <a:lnTo>
                    <a:pt x="2271" y="1177"/>
                  </a:lnTo>
                  <a:lnTo>
                    <a:pt x="2275" y="1228"/>
                  </a:lnTo>
                  <a:lnTo>
                    <a:pt x="2277" y="1280"/>
                  </a:lnTo>
                  <a:lnTo>
                    <a:pt x="2277" y="1335"/>
                  </a:lnTo>
                  <a:lnTo>
                    <a:pt x="2277" y="1377"/>
                  </a:lnTo>
                  <a:lnTo>
                    <a:pt x="2276" y="1419"/>
                  </a:lnTo>
                  <a:lnTo>
                    <a:pt x="2274" y="1460"/>
                  </a:lnTo>
                  <a:lnTo>
                    <a:pt x="2271" y="1501"/>
                  </a:lnTo>
                  <a:lnTo>
                    <a:pt x="2268" y="1541"/>
                  </a:lnTo>
                  <a:lnTo>
                    <a:pt x="2264" y="1581"/>
                  </a:lnTo>
                  <a:lnTo>
                    <a:pt x="2259" y="1620"/>
                  </a:lnTo>
                  <a:lnTo>
                    <a:pt x="2253" y="1658"/>
                  </a:lnTo>
                  <a:lnTo>
                    <a:pt x="2247" y="1695"/>
                  </a:lnTo>
                  <a:lnTo>
                    <a:pt x="2239" y="1732"/>
                  </a:lnTo>
                  <a:lnTo>
                    <a:pt x="2231" y="1768"/>
                  </a:lnTo>
                  <a:lnTo>
                    <a:pt x="2222" y="1804"/>
                  </a:lnTo>
                  <a:lnTo>
                    <a:pt x="2213" y="1838"/>
                  </a:lnTo>
                  <a:lnTo>
                    <a:pt x="2202" y="1872"/>
                  </a:lnTo>
                  <a:lnTo>
                    <a:pt x="2191" y="1905"/>
                  </a:lnTo>
                  <a:lnTo>
                    <a:pt x="2179" y="1938"/>
                  </a:lnTo>
                  <a:lnTo>
                    <a:pt x="2166" y="1970"/>
                  </a:lnTo>
                  <a:lnTo>
                    <a:pt x="2152" y="2002"/>
                  </a:lnTo>
                  <a:lnTo>
                    <a:pt x="2139" y="2033"/>
                  </a:lnTo>
                  <a:lnTo>
                    <a:pt x="2123" y="2063"/>
                  </a:lnTo>
                  <a:lnTo>
                    <a:pt x="2107" y="2092"/>
                  </a:lnTo>
                  <a:lnTo>
                    <a:pt x="2090" y="2121"/>
                  </a:lnTo>
                  <a:lnTo>
                    <a:pt x="2073" y="2150"/>
                  </a:lnTo>
                  <a:lnTo>
                    <a:pt x="2055" y="2177"/>
                  </a:lnTo>
                  <a:lnTo>
                    <a:pt x="2036" y="2205"/>
                  </a:lnTo>
                  <a:lnTo>
                    <a:pt x="2016" y="2230"/>
                  </a:lnTo>
                  <a:lnTo>
                    <a:pt x="1996" y="2256"/>
                  </a:lnTo>
                  <a:lnTo>
                    <a:pt x="1974" y="2281"/>
                  </a:lnTo>
                  <a:lnTo>
                    <a:pt x="1952" y="2305"/>
                  </a:lnTo>
                  <a:lnTo>
                    <a:pt x="1930" y="2329"/>
                  </a:lnTo>
                  <a:lnTo>
                    <a:pt x="1906" y="2352"/>
                  </a:lnTo>
                  <a:lnTo>
                    <a:pt x="1881" y="2373"/>
                  </a:lnTo>
                  <a:lnTo>
                    <a:pt x="1856" y="2395"/>
                  </a:lnTo>
                  <a:lnTo>
                    <a:pt x="1830" y="2416"/>
                  </a:lnTo>
                  <a:lnTo>
                    <a:pt x="1804" y="2436"/>
                  </a:lnTo>
                  <a:lnTo>
                    <a:pt x="1778" y="2455"/>
                  </a:lnTo>
                  <a:lnTo>
                    <a:pt x="1750" y="2474"/>
                  </a:lnTo>
                  <a:lnTo>
                    <a:pt x="1722" y="2492"/>
                  </a:lnTo>
                  <a:lnTo>
                    <a:pt x="1693" y="2510"/>
                  </a:lnTo>
                  <a:lnTo>
                    <a:pt x="1664" y="2526"/>
                  </a:lnTo>
                  <a:lnTo>
                    <a:pt x="1634" y="2543"/>
                  </a:lnTo>
                  <a:lnTo>
                    <a:pt x="1603" y="2558"/>
                  </a:lnTo>
                  <a:lnTo>
                    <a:pt x="1572" y="2573"/>
                  </a:lnTo>
                  <a:lnTo>
                    <a:pt x="1540" y="2586"/>
                  </a:lnTo>
                  <a:lnTo>
                    <a:pt x="1508" y="2599"/>
                  </a:lnTo>
                  <a:lnTo>
                    <a:pt x="1475" y="2613"/>
                  </a:lnTo>
                  <a:lnTo>
                    <a:pt x="1441" y="2624"/>
                  </a:lnTo>
                  <a:lnTo>
                    <a:pt x="1407" y="2635"/>
                  </a:lnTo>
                  <a:lnTo>
                    <a:pt x="1373" y="2646"/>
                  </a:lnTo>
                  <a:lnTo>
                    <a:pt x="1338" y="2656"/>
                  </a:lnTo>
                  <a:lnTo>
                    <a:pt x="1302" y="2665"/>
                  </a:lnTo>
                  <a:lnTo>
                    <a:pt x="1265" y="2673"/>
                  </a:lnTo>
                  <a:lnTo>
                    <a:pt x="1228" y="2681"/>
                  </a:lnTo>
                  <a:lnTo>
                    <a:pt x="1191" y="2689"/>
                  </a:lnTo>
                  <a:lnTo>
                    <a:pt x="1151" y="2695"/>
                  </a:lnTo>
                  <a:lnTo>
                    <a:pt x="1113" y="2701"/>
                  </a:lnTo>
                  <a:lnTo>
                    <a:pt x="1073" y="2706"/>
                  </a:lnTo>
                  <a:lnTo>
                    <a:pt x="1033" y="2710"/>
                  </a:lnTo>
                  <a:lnTo>
                    <a:pt x="992" y="2714"/>
                  </a:lnTo>
                  <a:lnTo>
                    <a:pt x="951" y="2717"/>
                  </a:lnTo>
                  <a:lnTo>
                    <a:pt x="910" y="2720"/>
                  </a:lnTo>
                  <a:lnTo>
                    <a:pt x="867" y="2721"/>
                  </a:lnTo>
                  <a:lnTo>
                    <a:pt x="823" y="2722"/>
                  </a:lnTo>
                  <a:lnTo>
                    <a:pt x="780" y="2723"/>
                  </a:lnTo>
                  <a:lnTo>
                    <a:pt x="0" y="2723"/>
                  </a:lnTo>
                  <a:lnTo>
                    <a:pt x="250" y="2313"/>
                  </a:lnTo>
                  <a:lnTo>
                    <a:pt x="596" y="22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
              <a:extLst>
                <a:ext uri="{FF2B5EF4-FFF2-40B4-BE49-F238E27FC236}">
                  <a16:creationId xmlns:a16="http://schemas.microsoft.com/office/drawing/2014/main" id="{22306D4F-7CFA-4FF1-92D4-C1BFCF8BD987}"/>
                </a:ext>
              </a:extLst>
            </p:cNvPr>
            <p:cNvSpPr>
              <a:spLocks/>
            </p:cNvSpPr>
            <p:nvPr/>
          </p:nvSpPr>
          <p:spPr bwMode="auto">
            <a:xfrm>
              <a:off x="5951538" y="3282951"/>
              <a:ext cx="52388" cy="239713"/>
            </a:xfrm>
            <a:custGeom>
              <a:avLst/>
              <a:gdLst>
                <a:gd name="T0" fmla="*/ 596 w 596"/>
                <a:gd name="T1" fmla="*/ 2229 h 2723"/>
                <a:gd name="T2" fmla="*/ 596 w 596"/>
                <a:gd name="T3" fmla="*/ 489 h 2723"/>
                <a:gd name="T4" fmla="*/ 413 w 596"/>
                <a:gd name="T5" fmla="*/ 198 h 2723"/>
                <a:gd name="T6" fmla="*/ 0 w 596"/>
                <a:gd name="T7" fmla="*/ 0 h 2723"/>
                <a:gd name="T8" fmla="*/ 0 w 596"/>
                <a:gd name="T9" fmla="*/ 2723 h 2723"/>
                <a:gd name="T10" fmla="*/ 488 w 596"/>
                <a:gd name="T11" fmla="*/ 2474 h 2723"/>
                <a:gd name="T12" fmla="*/ 596 w 596"/>
                <a:gd name="T13" fmla="*/ 2229 h 2723"/>
              </a:gdLst>
              <a:ahLst/>
              <a:cxnLst>
                <a:cxn ang="0">
                  <a:pos x="T0" y="T1"/>
                </a:cxn>
                <a:cxn ang="0">
                  <a:pos x="T2" y="T3"/>
                </a:cxn>
                <a:cxn ang="0">
                  <a:pos x="T4" y="T5"/>
                </a:cxn>
                <a:cxn ang="0">
                  <a:pos x="T6" y="T7"/>
                </a:cxn>
                <a:cxn ang="0">
                  <a:pos x="T8" y="T9"/>
                </a:cxn>
                <a:cxn ang="0">
                  <a:pos x="T10" y="T11"/>
                </a:cxn>
                <a:cxn ang="0">
                  <a:pos x="T12" y="T13"/>
                </a:cxn>
              </a:cxnLst>
              <a:rect l="0" t="0" r="r" b="b"/>
              <a:pathLst>
                <a:path w="596" h="2723">
                  <a:moveTo>
                    <a:pt x="596" y="2229"/>
                  </a:moveTo>
                  <a:lnTo>
                    <a:pt x="596" y="489"/>
                  </a:lnTo>
                  <a:lnTo>
                    <a:pt x="413" y="198"/>
                  </a:lnTo>
                  <a:lnTo>
                    <a:pt x="0" y="0"/>
                  </a:lnTo>
                  <a:lnTo>
                    <a:pt x="0" y="2723"/>
                  </a:lnTo>
                  <a:lnTo>
                    <a:pt x="488" y="2474"/>
                  </a:lnTo>
                  <a:lnTo>
                    <a:pt x="596" y="22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0">
              <a:extLst>
                <a:ext uri="{FF2B5EF4-FFF2-40B4-BE49-F238E27FC236}">
                  <a16:creationId xmlns:a16="http://schemas.microsoft.com/office/drawing/2014/main" id="{293B2C49-53DF-4F65-9E56-6717C696252F}"/>
                </a:ext>
              </a:extLst>
            </p:cNvPr>
            <p:cNvSpPr>
              <a:spLocks/>
            </p:cNvSpPr>
            <p:nvPr/>
          </p:nvSpPr>
          <p:spPr bwMode="auto">
            <a:xfrm>
              <a:off x="5621338" y="3260726"/>
              <a:ext cx="85725" cy="125413"/>
            </a:xfrm>
            <a:custGeom>
              <a:avLst/>
              <a:gdLst>
                <a:gd name="T0" fmla="*/ 973 w 981"/>
                <a:gd name="T1" fmla="*/ 122 h 1424"/>
                <a:gd name="T2" fmla="*/ 980 w 981"/>
                <a:gd name="T3" fmla="*/ 115 h 1424"/>
                <a:gd name="T4" fmla="*/ 981 w 981"/>
                <a:gd name="T5" fmla="*/ 110 h 1424"/>
                <a:gd name="T6" fmla="*/ 980 w 981"/>
                <a:gd name="T7" fmla="*/ 102 h 1424"/>
                <a:gd name="T8" fmla="*/ 972 w 981"/>
                <a:gd name="T9" fmla="*/ 88 h 1424"/>
                <a:gd name="T10" fmla="*/ 958 w 981"/>
                <a:gd name="T11" fmla="*/ 69 h 1424"/>
                <a:gd name="T12" fmla="*/ 934 w 981"/>
                <a:gd name="T13" fmla="*/ 46 h 1424"/>
                <a:gd name="T14" fmla="*/ 899 w 981"/>
                <a:gd name="T15" fmla="*/ 26 h 1424"/>
                <a:gd name="T16" fmla="*/ 866 w 981"/>
                <a:gd name="T17" fmla="*/ 14 h 1424"/>
                <a:gd name="T18" fmla="*/ 840 w 981"/>
                <a:gd name="T19" fmla="*/ 7 h 1424"/>
                <a:gd name="T20" fmla="*/ 812 w 981"/>
                <a:gd name="T21" fmla="*/ 3 h 1424"/>
                <a:gd name="T22" fmla="*/ 782 w 981"/>
                <a:gd name="T23" fmla="*/ 0 h 1424"/>
                <a:gd name="T24" fmla="*/ 750 w 981"/>
                <a:gd name="T25" fmla="*/ 0 h 1424"/>
                <a:gd name="T26" fmla="*/ 715 w 981"/>
                <a:gd name="T27" fmla="*/ 2 h 1424"/>
                <a:gd name="T28" fmla="*/ 678 w 981"/>
                <a:gd name="T29" fmla="*/ 7 h 1424"/>
                <a:gd name="T30" fmla="*/ 637 w 981"/>
                <a:gd name="T31" fmla="*/ 16 h 1424"/>
                <a:gd name="T32" fmla="*/ 595 w 981"/>
                <a:gd name="T33" fmla="*/ 28 h 1424"/>
                <a:gd name="T34" fmla="*/ 550 w 981"/>
                <a:gd name="T35" fmla="*/ 44 h 1424"/>
                <a:gd name="T36" fmla="*/ 508 w 981"/>
                <a:gd name="T37" fmla="*/ 62 h 1424"/>
                <a:gd name="T38" fmla="*/ 471 w 981"/>
                <a:gd name="T39" fmla="*/ 82 h 1424"/>
                <a:gd name="T40" fmla="*/ 435 w 981"/>
                <a:gd name="T41" fmla="*/ 104 h 1424"/>
                <a:gd name="T42" fmla="*/ 398 w 981"/>
                <a:gd name="T43" fmla="*/ 129 h 1424"/>
                <a:gd name="T44" fmla="*/ 344 w 981"/>
                <a:gd name="T45" fmla="*/ 172 h 1424"/>
                <a:gd name="T46" fmla="*/ 274 w 981"/>
                <a:gd name="T47" fmla="*/ 237 h 1424"/>
                <a:gd name="T48" fmla="*/ 208 w 981"/>
                <a:gd name="T49" fmla="*/ 309 h 1424"/>
                <a:gd name="T50" fmla="*/ 144 w 981"/>
                <a:gd name="T51" fmla="*/ 386 h 1424"/>
                <a:gd name="T52" fmla="*/ 83 w 981"/>
                <a:gd name="T53" fmla="*/ 465 h 1424"/>
                <a:gd name="T54" fmla="*/ 27 w 981"/>
                <a:gd name="T55" fmla="*/ 547 h 1424"/>
                <a:gd name="T56" fmla="*/ 19 w 981"/>
                <a:gd name="T57" fmla="*/ 637 h 1424"/>
                <a:gd name="T58" fmla="*/ 54 w 981"/>
                <a:gd name="T59" fmla="*/ 740 h 1424"/>
                <a:gd name="T60" fmla="*/ 82 w 981"/>
                <a:gd name="T61" fmla="*/ 846 h 1424"/>
                <a:gd name="T62" fmla="*/ 104 w 981"/>
                <a:gd name="T63" fmla="*/ 952 h 1424"/>
                <a:gd name="T64" fmla="*/ 120 w 981"/>
                <a:gd name="T65" fmla="*/ 1057 h 1424"/>
                <a:gd name="T66" fmla="*/ 133 w 981"/>
                <a:gd name="T67" fmla="*/ 1164 h 1424"/>
                <a:gd name="T68" fmla="*/ 141 w 981"/>
                <a:gd name="T69" fmla="*/ 1269 h 1424"/>
                <a:gd name="T70" fmla="*/ 146 w 981"/>
                <a:gd name="T71" fmla="*/ 1373 h 1424"/>
                <a:gd name="T72" fmla="*/ 168 w 981"/>
                <a:gd name="T73" fmla="*/ 1362 h 1424"/>
                <a:gd name="T74" fmla="*/ 218 w 981"/>
                <a:gd name="T75" fmla="*/ 1215 h 1424"/>
                <a:gd name="T76" fmla="*/ 265 w 981"/>
                <a:gd name="T77" fmla="*/ 1088 h 1424"/>
                <a:gd name="T78" fmla="*/ 301 w 981"/>
                <a:gd name="T79" fmla="*/ 999 h 1424"/>
                <a:gd name="T80" fmla="*/ 341 w 981"/>
                <a:gd name="T81" fmla="*/ 907 h 1424"/>
                <a:gd name="T82" fmla="*/ 387 w 981"/>
                <a:gd name="T83" fmla="*/ 814 h 1424"/>
                <a:gd name="T84" fmla="*/ 435 w 981"/>
                <a:gd name="T85" fmla="*/ 719 h 1424"/>
                <a:gd name="T86" fmla="*/ 488 w 981"/>
                <a:gd name="T87" fmla="*/ 627 h 1424"/>
                <a:gd name="T88" fmla="*/ 547 w 981"/>
                <a:gd name="T89" fmla="*/ 535 h 1424"/>
                <a:gd name="T90" fmla="*/ 611 w 981"/>
                <a:gd name="T91" fmla="*/ 448 h 1424"/>
                <a:gd name="T92" fmla="*/ 680 w 981"/>
                <a:gd name="T93" fmla="*/ 365 h 1424"/>
                <a:gd name="T94" fmla="*/ 754 w 981"/>
                <a:gd name="T95" fmla="*/ 288 h 1424"/>
                <a:gd name="T96" fmla="*/ 834 w 981"/>
                <a:gd name="T97" fmla="*/ 218 h 1424"/>
                <a:gd name="T98" fmla="*/ 919 w 981"/>
                <a:gd name="T99" fmla="*/ 155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81" h="1424">
                  <a:moveTo>
                    <a:pt x="964" y="127"/>
                  </a:moveTo>
                  <a:lnTo>
                    <a:pt x="973" y="122"/>
                  </a:lnTo>
                  <a:lnTo>
                    <a:pt x="978" y="117"/>
                  </a:lnTo>
                  <a:lnTo>
                    <a:pt x="980" y="115"/>
                  </a:lnTo>
                  <a:lnTo>
                    <a:pt x="981" y="113"/>
                  </a:lnTo>
                  <a:lnTo>
                    <a:pt x="981" y="110"/>
                  </a:lnTo>
                  <a:lnTo>
                    <a:pt x="981" y="108"/>
                  </a:lnTo>
                  <a:lnTo>
                    <a:pt x="980" y="102"/>
                  </a:lnTo>
                  <a:lnTo>
                    <a:pt x="977" y="96"/>
                  </a:lnTo>
                  <a:lnTo>
                    <a:pt x="972" y="88"/>
                  </a:lnTo>
                  <a:lnTo>
                    <a:pt x="965" y="80"/>
                  </a:lnTo>
                  <a:lnTo>
                    <a:pt x="958" y="69"/>
                  </a:lnTo>
                  <a:lnTo>
                    <a:pt x="947" y="57"/>
                  </a:lnTo>
                  <a:lnTo>
                    <a:pt x="934" y="46"/>
                  </a:lnTo>
                  <a:lnTo>
                    <a:pt x="917" y="36"/>
                  </a:lnTo>
                  <a:lnTo>
                    <a:pt x="899" y="26"/>
                  </a:lnTo>
                  <a:lnTo>
                    <a:pt x="877" y="17"/>
                  </a:lnTo>
                  <a:lnTo>
                    <a:pt x="866" y="14"/>
                  </a:lnTo>
                  <a:lnTo>
                    <a:pt x="853" y="10"/>
                  </a:lnTo>
                  <a:lnTo>
                    <a:pt x="840" y="7"/>
                  </a:lnTo>
                  <a:lnTo>
                    <a:pt x="827" y="5"/>
                  </a:lnTo>
                  <a:lnTo>
                    <a:pt x="812" y="3"/>
                  </a:lnTo>
                  <a:lnTo>
                    <a:pt x="798" y="1"/>
                  </a:lnTo>
                  <a:lnTo>
                    <a:pt x="782" y="0"/>
                  </a:lnTo>
                  <a:lnTo>
                    <a:pt x="766" y="0"/>
                  </a:lnTo>
                  <a:lnTo>
                    <a:pt x="750" y="0"/>
                  </a:lnTo>
                  <a:lnTo>
                    <a:pt x="733" y="1"/>
                  </a:lnTo>
                  <a:lnTo>
                    <a:pt x="715" y="2"/>
                  </a:lnTo>
                  <a:lnTo>
                    <a:pt x="696" y="4"/>
                  </a:lnTo>
                  <a:lnTo>
                    <a:pt x="678" y="7"/>
                  </a:lnTo>
                  <a:lnTo>
                    <a:pt x="657" y="11"/>
                  </a:lnTo>
                  <a:lnTo>
                    <a:pt x="637" y="16"/>
                  </a:lnTo>
                  <a:lnTo>
                    <a:pt x="616" y="21"/>
                  </a:lnTo>
                  <a:lnTo>
                    <a:pt x="595" y="28"/>
                  </a:lnTo>
                  <a:lnTo>
                    <a:pt x="573" y="36"/>
                  </a:lnTo>
                  <a:lnTo>
                    <a:pt x="550" y="44"/>
                  </a:lnTo>
                  <a:lnTo>
                    <a:pt x="527" y="53"/>
                  </a:lnTo>
                  <a:lnTo>
                    <a:pt x="508" y="62"/>
                  </a:lnTo>
                  <a:lnTo>
                    <a:pt x="489" y="72"/>
                  </a:lnTo>
                  <a:lnTo>
                    <a:pt x="471" y="82"/>
                  </a:lnTo>
                  <a:lnTo>
                    <a:pt x="452" y="92"/>
                  </a:lnTo>
                  <a:lnTo>
                    <a:pt x="435" y="104"/>
                  </a:lnTo>
                  <a:lnTo>
                    <a:pt x="416" y="116"/>
                  </a:lnTo>
                  <a:lnTo>
                    <a:pt x="398" y="129"/>
                  </a:lnTo>
                  <a:lnTo>
                    <a:pt x="380" y="144"/>
                  </a:lnTo>
                  <a:lnTo>
                    <a:pt x="344" y="172"/>
                  </a:lnTo>
                  <a:lnTo>
                    <a:pt x="309" y="204"/>
                  </a:lnTo>
                  <a:lnTo>
                    <a:pt x="274" y="237"/>
                  </a:lnTo>
                  <a:lnTo>
                    <a:pt x="241" y="273"/>
                  </a:lnTo>
                  <a:lnTo>
                    <a:pt x="208" y="309"/>
                  </a:lnTo>
                  <a:lnTo>
                    <a:pt x="175" y="347"/>
                  </a:lnTo>
                  <a:lnTo>
                    <a:pt x="144" y="386"/>
                  </a:lnTo>
                  <a:lnTo>
                    <a:pt x="113" y="426"/>
                  </a:lnTo>
                  <a:lnTo>
                    <a:pt x="83" y="465"/>
                  </a:lnTo>
                  <a:lnTo>
                    <a:pt x="54" y="506"/>
                  </a:lnTo>
                  <a:lnTo>
                    <a:pt x="27" y="547"/>
                  </a:lnTo>
                  <a:lnTo>
                    <a:pt x="0" y="586"/>
                  </a:lnTo>
                  <a:lnTo>
                    <a:pt x="19" y="637"/>
                  </a:lnTo>
                  <a:lnTo>
                    <a:pt x="38" y="688"/>
                  </a:lnTo>
                  <a:lnTo>
                    <a:pt x="54" y="740"/>
                  </a:lnTo>
                  <a:lnTo>
                    <a:pt x="69" y="792"/>
                  </a:lnTo>
                  <a:lnTo>
                    <a:pt x="82" y="846"/>
                  </a:lnTo>
                  <a:lnTo>
                    <a:pt x="93" y="898"/>
                  </a:lnTo>
                  <a:lnTo>
                    <a:pt x="104" y="952"/>
                  </a:lnTo>
                  <a:lnTo>
                    <a:pt x="113" y="1005"/>
                  </a:lnTo>
                  <a:lnTo>
                    <a:pt x="120" y="1057"/>
                  </a:lnTo>
                  <a:lnTo>
                    <a:pt x="126" y="1111"/>
                  </a:lnTo>
                  <a:lnTo>
                    <a:pt x="133" y="1164"/>
                  </a:lnTo>
                  <a:lnTo>
                    <a:pt x="137" y="1217"/>
                  </a:lnTo>
                  <a:lnTo>
                    <a:pt x="141" y="1269"/>
                  </a:lnTo>
                  <a:lnTo>
                    <a:pt x="144" y="1322"/>
                  </a:lnTo>
                  <a:lnTo>
                    <a:pt x="146" y="1373"/>
                  </a:lnTo>
                  <a:lnTo>
                    <a:pt x="147" y="1424"/>
                  </a:lnTo>
                  <a:lnTo>
                    <a:pt x="168" y="1362"/>
                  </a:lnTo>
                  <a:lnTo>
                    <a:pt x="191" y="1292"/>
                  </a:lnTo>
                  <a:lnTo>
                    <a:pt x="218" y="1215"/>
                  </a:lnTo>
                  <a:lnTo>
                    <a:pt x="249" y="1131"/>
                  </a:lnTo>
                  <a:lnTo>
                    <a:pt x="265" y="1088"/>
                  </a:lnTo>
                  <a:lnTo>
                    <a:pt x="283" y="1044"/>
                  </a:lnTo>
                  <a:lnTo>
                    <a:pt x="301" y="999"/>
                  </a:lnTo>
                  <a:lnTo>
                    <a:pt x="321" y="954"/>
                  </a:lnTo>
                  <a:lnTo>
                    <a:pt x="341" y="907"/>
                  </a:lnTo>
                  <a:lnTo>
                    <a:pt x="363" y="860"/>
                  </a:lnTo>
                  <a:lnTo>
                    <a:pt x="387" y="814"/>
                  </a:lnTo>
                  <a:lnTo>
                    <a:pt x="410" y="767"/>
                  </a:lnTo>
                  <a:lnTo>
                    <a:pt x="435" y="719"/>
                  </a:lnTo>
                  <a:lnTo>
                    <a:pt x="462" y="673"/>
                  </a:lnTo>
                  <a:lnTo>
                    <a:pt x="488" y="627"/>
                  </a:lnTo>
                  <a:lnTo>
                    <a:pt x="517" y="580"/>
                  </a:lnTo>
                  <a:lnTo>
                    <a:pt x="547" y="535"/>
                  </a:lnTo>
                  <a:lnTo>
                    <a:pt x="578" y="491"/>
                  </a:lnTo>
                  <a:lnTo>
                    <a:pt x="611" y="448"/>
                  </a:lnTo>
                  <a:lnTo>
                    <a:pt x="645" y="406"/>
                  </a:lnTo>
                  <a:lnTo>
                    <a:pt x="680" y="365"/>
                  </a:lnTo>
                  <a:lnTo>
                    <a:pt x="716" y="326"/>
                  </a:lnTo>
                  <a:lnTo>
                    <a:pt x="754" y="288"/>
                  </a:lnTo>
                  <a:lnTo>
                    <a:pt x="793" y="252"/>
                  </a:lnTo>
                  <a:lnTo>
                    <a:pt x="834" y="218"/>
                  </a:lnTo>
                  <a:lnTo>
                    <a:pt x="876" y="185"/>
                  </a:lnTo>
                  <a:lnTo>
                    <a:pt x="919" y="155"/>
                  </a:lnTo>
                  <a:lnTo>
                    <a:pt x="964"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1">
              <a:extLst>
                <a:ext uri="{FF2B5EF4-FFF2-40B4-BE49-F238E27FC236}">
                  <a16:creationId xmlns:a16="http://schemas.microsoft.com/office/drawing/2014/main" id="{00008AEC-9F93-498B-B74A-79158109B6FA}"/>
                </a:ext>
              </a:extLst>
            </p:cNvPr>
            <p:cNvSpPr>
              <a:spLocks/>
            </p:cNvSpPr>
            <p:nvPr/>
          </p:nvSpPr>
          <p:spPr bwMode="auto">
            <a:xfrm>
              <a:off x="5634038" y="3306763"/>
              <a:ext cx="153988" cy="114300"/>
            </a:xfrm>
            <a:custGeom>
              <a:avLst/>
              <a:gdLst>
                <a:gd name="T0" fmla="*/ 1 w 1742"/>
                <a:gd name="T1" fmla="*/ 1080 h 1293"/>
                <a:gd name="T2" fmla="*/ 0 w 1742"/>
                <a:gd name="T3" fmla="*/ 1213 h 1293"/>
                <a:gd name="T4" fmla="*/ 63 w 1742"/>
                <a:gd name="T5" fmla="*/ 1292 h 1293"/>
                <a:gd name="T6" fmla="*/ 106 w 1742"/>
                <a:gd name="T7" fmla="*/ 1292 h 1293"/>
                <a:gd name="T8" fmla="*/ 147 w 1742"/>
                <a:gd name="T9" fmla="*/ 1276 h 1293"/>
                <a:gd name="T10" fmla="*/ 249 w 1742"/>
                <a:gd name="T11" fmla="*/ 1175 h 1293"/>
                <a:gd name="T12" fmla="*/ 520 w 1742"/>
                <a:gd name="T13" fmla="*/ 904 h 1293"/>
                <a:gd name="T14" fmla="*/ 725 w 1742"/>
                <a:gd name="T15" fmla="*/ 726 h 1293"/>
                <a:gd name="T16" fmla="*/ 732 w 1742"/>
                <a:gd name="T17" fmla="*/ 711 h 1293"/>
                <a:gd name="T18" fmla="*/ 708 w 1742"/>
                <a:gd name="T19" fmla="*/ 675 h 1293"/>
                <a:gd name="T20" fmla="*/ 649 w 1742"/>
                <a:gd name="T21" fmla="*/ 595 h 1293"/>
                <a:gd name="T22" fmla="*/ 606 w 1742"/>
                <a:gd name="T23" fmla="*/ 531 h 1293"/>
                <a:gd name="T24" fmla="*/ 611 w 1742"/>
                <a:gd name="T25" fmla="*/ 521 h 1293"/>
                <a:gd name="T26" fmla="*/ 633 w 1742"/>
                <a:gd name="T27" fmla="*/ 518 h 1293"/>
                <a:gd name="T28" fmla="*/ 692 w 1742"/>
                <a:gd name="T29" fmla="*/ 525 h 1293"/>
                <a:gd name="T30" fmla="*/ 750 w 1742"/>
                <a:gd name="T31" fmla="*/ 547 h 1293"/>
                <a:gd name="T32" fmla="*/ 821 w 1742"/>
                <a:gd name="T33" fmla="*/ 588 h 1293"/>
                <a:gd name="T34" fmla="*/ 861 w 1742"/>
                <a:gd name="T35" fmla="*/ 617 h 1293"/>
                <a:gd name="T36" fmla="*/ 873 w 1742"/>
                <a:gd name="T37" fmla="*/ 613 h 1293"/>
                <a:gd name="T38" fmla="*/ 989 w 1742"/>
                <a:gd name="T39" fmla="*/ 537 h 1293"/>
                <a:gd name="T40" fmla="*/ 1136 w 1742"/>
                <a:gd name="T41" fmla="*/ 454 h 1293"/>
                <a:gd name="T42" fmla="*/ 1191 w 1742"/>
                <a:gd name="T43" fmla="*/ 426 h 1293"/>
                <a:gd name="T44" fmla="*/ 1189 w 1742"/>
                <a:gd name="T45" fmla="*/ 407 h 1293"/>
                <a:gd name="T46" fmla="*/ 1143 w 1742"/>
                <a:gd name="T47" fmla="*/ 340 h 1293"/>
                <a:gd name="T48" fmla="*/ 1085 w 1742"/>
                <a:gd name="T49" fmla="*/ 253 h 1293"/>
                <a:gd name="T50" fmla="*/ 1071 w 1742"/>
                <a:gd name="T51" fmla="*/ 219 h 1293"/>
                <a:gd name="T52" fmla="*/ 1083 w 1742"/>
                <a:gd name="T53" fmla="*/ 213 h 1293"/>
                <a:gd name="T54" fmla="*/ 1137 w 1742"/>
                <a:gd name="T55" fmla="*/ 219 h 1293"/>
                <a:gd name="T56" fmla="*/ 1200 w 1742"/>
                <a:gd name="T57" fmla="*/ 244 h 1293"/>
                <a:gd name="T58" fmla="*/ 1261 w 1742"/>
                <a:gd name="T59" fmla="*/ 285 h 1293"/>
                <a:gd name="T60" fmla="*/ 1348 w 1742"/>
                <a:gd name="T61" fmla="*/ 362 h 1293"/>
                <a:gd name="T62" fmla="*/ 1409 w 1742"/>
                <a:gd name="T63" fmla="*/ 349 h 1293"/>
                <a:gd name="T64" fmla="*/ 1581 w 1742"/>
                <a:gd name="T65" fmla="*/ 317 h 1293"/>
                <a:gd name="T66" fmla="*/ 1723 w 1742"/>
                <a:gd name="T67" fmla="*/ 307 h 1293"/>
                <a:gd name="T68" fmla="*/ 1739 w 1742"/>
                <a:gd name="T69" fmla="*/ 301 h 1293"/>
                <a:gd name="T70" fmla="*/ 1741 w 1742"/>
                <a:gd name="T71" fmla="*/ 278 h 1293"/>
                <a:gd name="T72" fmla="*/ 1717 w 1742"/>
                <a:gd name="T73" fmla="*/ 210 h 1293"/>
                <a:gd name="T74" fmla="*/ 1661 w 1742"/>
                <a:gd name="T75" fmla="*/ 131 h 1293"/>
                <a:gd name="T76" fmla="*/ 1609 w 1742"/>
                <a:gd name="T77" fmla="*/ 85 h 1293"/>
                <a:gd name="T78" fmla="*/ 1557 w 1742"/>
                <a:gd name="T79" fmla="*/ 53 h 1293"/>
                <a:gd name="T80" fmla="*/ 1495 w 1742"/>
                <a:gd name="T81" fmla="*/ 28 h 1293"/>
                <a:gd name="T82" fmla="*/ 1423 w 1742"/>
                <a:gd name="T83" fmla="*/ 10 h 1293"/>
                <a:gd name="T84" fmla="*/ 1244 w 1742"/>
                <a:gd name="T85" fmla="*/ 3 h 1293"/>
                <a:gd name="T86" fmla="*/ 1036 w 1742"/>
                <a:gd name="T87" fmla="*/ 47 h 1293"/>
                <a:gd name="T88" fmla="*/ 835 w 1742"/>
                <a:gd name="T89" fmla="*/ 141 h 1293"/>
                <a:gd name="T90" fmla="*/ 644 w 1742"/>
                <a:gd name="T91" fmla="*/ 273 h 1293"/>
                <a:gd name="T92" fmla="*/ 465 w 1742"/>
                <a:gd name="T93" fmla="*/ 435 h 1293"/>
                <a:gd name="T94" fmla="*/ 301 w 1742"/>
                <a:gd name="T95" fmla="*/ 616 h 1293"/>
                <a:gd name="T96" fmla="*/ 155 w 1742"/>
                <a:gd name="T97" fmla="*/ 807 h 1293"/>
                <a:gd name="T98" fmla="*/ 29 w 1742"/>
                <a:gd name="T99" fmla="*/ 998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42" h="1293">
                  <a:moveTo>
                    <a:pt x="1" y="1045"/>
                  </a:moveTo>
                  <a:lnTo>
                    <a:pt x="1" y="1058"/>
                  </a:lnTo>
                  <a:lnTo>
                    <a:pt x="1" y="1068"/>
                  </a:lnTo>
                  <a:lnTo>
                    <a:pt x="1" y="1080"/>
                  </a:lnTo>
                  <a:lnTo>
                    <a:pt x="1" y="1098"/>
                  </a:lnTo>
                  <a:lnTo>
                    <a:pt x="1" y="1124"/>
                  </a:lnTo>
                  <a:lnTo>
                    <a:pt x="1" y="1161"/>
                  </a:lnTo>
                  <a:lnTo>
                    <a:pt x="0" y="1213"/>
                  </a:lnTo>
                  <a:lnTo>
                    <a:pt x="0" y="1283"/>
                  </a:lnTo>
                  <a:lnTo>
                    <a:pt x="26" y="1287"/>
                  </a:lnTo>
                  <a:lnTo>
                    <a:pt x="50" y="1290"/>
                  </a:lnTo>
                  <a:lnTo>
                    <a:pt x="63" y="1292"/>
                  </a:lnTo>
                  <a:lnTo>
                    <a:pt x="74" y="1293"/>
                  </a:lnTo>
                  <a:lnTo>
                    <a:pt x="84" y="1293"/>
                  </a:lnTo>
                  <a:lnTo>
                    <a:pt x="96" y="1293"/>
                  </a:lnTo>
                  <a:lnTo>
                    <a:pt x="106" y="1292"/>
                  </a:lnTo>
                  <a:lnTo>
                    <a:pt x="116" y="1289"/>
                  </a:lnTo>
                  <a:lnTo>
                    <a:pt x="126" y="1286"/>
                  </a:lnTo>
                  <a:lnTo>
                    <a:pt x="137" y="1282"/>
                  </a:lnTo>
                  <a:lnTo>
                    <a:pt x="147" y="1276"/>
                  </a:lnTo>
                  <a:lnTo>
                    <a:pt x="157" y="1268"/>
                  </a:lnTo>
                  <a:lnTo>
                    <a:pt x="168" y="1260"/>
                  </a:lnTo>
                  <a:lnTo>
                    <a:pt x="179" y="1249"/>
                  </a:lnTo>
                  <a:lnTo>
                    <a:pt x="249" y="1175"/>
                  </a:lnTo>
                  <a:lnTo>
                    <a:pt x="318" y="1103"/>
                  </a:lnTo>
                  <a:lnTo>
                    <a:pt x="386" y="1034"/>
                  </a:lnTo>
                  <a:lnTo>
                    <a:pt x="453" y="967"/>
                  </a:lnTo>
                  <a:lnTo>
                    <a:pt x="520" y="904"/>
                  </a:lnTo>
                  <a:lnTo>
                    <a:pt x="587" y="843"/>
                  </a:lnTo>
                  <a:lnTo>
                    <a:pt x="653" y="785"/>
                  </a:lnTo>
                  <a:lnTo>
                    <a:pt x="719" y="731"/>
                  </a:lnTo>
                  <a:lnTo>
                    <a:pt x="725" y="726"/>
                  </a:lnTo>
                  <a:lnTo>
                    <a:pt x="729" y="722"/>
                  </a:lnTo>
                  <a:lnTo>
                    <a:pt x="731" y="719"/>
                  </a:lnTo>
                  <a:lnTo>
                    <a:pt x="732" y="715"/>
                  </a:lnTo>
                  <a:lnTo>
                    <a:pt x="732" y="711"/>
                  </a:lnTo>
                  <a:lnTo>
                    <a:pt x="731" y="707"/>
                  </a:lnTo>
                  <a:lnTo>
                    <a:pt x="728" y="702"/>
                  </a:lnTo>
                  <a:lnTo>
                    <a:pt x="724" y="697"/>
                  </a:lnTo>
                  <a:lnTo>
                    <a:pt x="708" y="675"/>
                  </a:lnTo>
                  <a:lnTo>
                    <a:pt x="693" y="655"/>
                  </a:lnTo>
                  <a:lnTo>
                    <a:pt x="678" y="634"/>
                  </a:lnTo>
                  <a:lnTo>
                    <a:pt x="663" y="615"/>
                  </a:lnTo>
                  <a:lnTo>
                    <a:pt x="649" y="595"/>
                  </a:lnTo>
                  <a:lnTo>
                    <a:pt x="634" y="576"/>
                  </a:lnTo>
                  <a:lnTo>
                    <a:pt x="621" y="555"/>
                  </a:lnTo>
                  <a:lnTo>
                    <a:pt x="607" y="535"/>
                  </a:lnTo>
                  <a:lnTo>
                    <a:pt x="606" y="531"/>
                  </a:lnTo>
                  <a:lnTo>
                    <a:pt x="606" y="528"/>
                  </a:lnTo>
                  <a:lnTo>
                    <a:pt x="607" y="526"/>
                  </a:lnTo>
                  <a:lnTo>
                    <a:pt x="608" y="523"/>
                  </a:lnTo>
                  <a:lnTo>
                    <a:pt x="611" y="521"/>
                  </a:lnTo>
                  <a:lnTo>
                    <a:pt x="613" y="519"/>
                  </a:lnTo>
                  <a:lnTo>
                    <a:pt x="616" y="518"/>
                  </a:lnTo>
                  <a:lnTo>
                    <a:pt x="619" y="518"/>
                  </a:lnTo>
                  <a:lnTo>
                    <a:pt x="633" y="518"/>
                  </a:lnTo>
                  <a:lnTo>
                    <a:pt x="649" y="518"/>
                  </a:lnTo>
                  <a:lnTo>
                    <a:pt x="663" y="520"/>
                  </a:lnTo>
                  <a:lnTo>
                    <a:pt x="678" y="522"/>
                  </a:lnTo>
                  <a:lnTo>
                    <a:pt x="692" y="525"/>
                  </a:lnTo>
                  <a:lnTo>
                    <a:pt x="706" y="529"/>
                  </a:lnTo>
                  <a:lnTo>
                    <a:pt x="721" y="535"/>
                  </a:lnTo>
                  <a:lnTo>
                    <a:pt x="735" y="541"/>
                  </a:lnTo>
                  <a:lnTo>
                    <a:pt x="750" y="547"/>
                  </a:lnTo>
                  <a:lnTo>
                    <a:pt x="764" y="554"/>
                  </a:lnTo>
                  <a:lnTo>
                    <a:pt x="777" y="561"/>
                  </a:lnTo>
                  <a:lnTo>
                    <a:pt x="792" y="571"/>
                  </a:lnTo>
                  <a:lnTo>
                    <a:pt x="821" y="588"/>
                  </a:lnTo>
                  <a:lnTo>
                    <a:pt x="848" y="609"/>
                  </a:lnTo>
                  <a:lnTo>
                    <a:pt x="853" y="613"/>
                  </a:lnTo>
                  <a:lnTo>
                    <a:pt x="858" y="616"/>
                  </a:lnTo>
                  <a:lnTo>
                    <a:pt x="861" y="617"/>
                  </a:lnTo>
                  <a:lnTo>
                    <a:pt x="863" y="618"/>
                  </a:lnTo>
                  <a:lnTo>
                    <a:pt x="866" y="617"/>
                  </a:lnTo>
                  <a:lnTo>
                    <a:pt x="869" y="616"/>
                  </a:lnTo>
                  <a:lnTo>
                    <a:pt x="873" y="613"/>
                  </a:lnTo>
                  <a:lnTo>
                    <a:pt x="878" y="610"/>
                  </a:lnTo>
                  <a:lnTo>
                    <a:pt x="915" y="584"/>
                  </a:lnTo>
                  <a:lnTo>
                    <a:pt x="952" y="560"/>
                  </a:lnTo>
                  <a:lnTo>
                    <a:pt x="989" y="537"/>
                  </a:lnTo>
                  <a:lnTo>
                    <a:pt x="1026" y="514"/>
                  </a:lnTo>
                  <a:lnTo>
                    <a:pt x="1063" y="493"/>
                  </a:lnTo>
                  <a:lnTo>
                    <a:pt x="1099" y="473"/>
                  </a:lnTo>
                  <a:lnTo>
                    <a:pt x="1136" y="454"/>
                  </a:lnTo>
                  <a:lnTo>
                    <a:pt x="1173" y="436"/>
                  </a:lnTo>
                  <a:lnTo>
                    <a:pt x="1181" y="433"/>
                  </a:lnTo>
                  <a:lnTo>
                    <a:pt x="1187" y="429"/>
                  </a:lnTo>
                  <a:lnTo>
                    <a:pt x="1191" y="426"/>
                  </a:lnTo>
                  <a:lnTo>
                    <a:pt x="1193" y="422"/>
                  </a:lnTo>
                  <a:lnTo>
                    <a:pt x="1193" y="418"/>
                  </a:lnTo>
                  <a:lnTo>
                    <a:pt x="1192" y="413"/>
                  </a:lnTo>
                  <a:lnTo>
                    <a:pt x="1189" y="407"/>
                  </a:lnTo>
                  <a:lnTo>
                    <a:pt x="1185" y="400"/>
                  </a:lnTo>
                  <a:lnTo>
                    <a:pt x="1171" y="379"/>
                  </a:lnTo>
                  <a:lnTo>
                    <a:pt x="1158" y="360"/>
                  </a:lnTo>
                  <a:lnTo>
                    <a:pt x="1143" y="340"/>
                  </a:lnTo>
                  <a:lnTo>
                    <a:pt x="1129" y="320"/>
                  </a:lnTo>
                  <a:lnTo>
                    <a:pt x="1115" y="299"/>
                  </a:lnTo>
                  <a:lnTo>
                    <a:pt x="1100" y="278"/>
                  </a:lnTo>
                  <a:lnTo>
                    <a:pt x="1085" y="253"/>
                  </a:lnTo>
                  <a:lnTo>
                    <a:pt x="1069" y="227"/>
                  </a:lnTo>
                  <a:lnTo>
                    <a:pt x="1069" y="224"/>
                  </a:lnTo>
                  <a:lnTo>
                    <a:pt x="1069" y="221"/>
                  </a:lnTo>
                  <a:lnTo>
                    <a:pt x="1071" y="219"/>
                  </a:lnTo>
                  <a:lnTo>
                    <a:pt x="1074" y="217"/>
                  </a:lnTo>
                  <a:lnTo>
                    <a:pt x="1077" y="215"/>
                  </a:lnTo>
                  <a:lnTo>
                    <a:pt x="1080" y="214"/>
                  </a:lnTo>
                  <a:lnTo>
                    <a:pt x="1083" y="213"/>
                  </a:lnTo>
                  <a:lnTo>
                    <a:pt x="1086" y="213"/>
                  </a:lnTo>
                  <a:lnTo>
                    <a:pt x="1103" y="213"/>
                  </a:lnTo>
                  <a:lnTo>
                    <a:pt x="1121" y="215"/>
                  </a:lnTo>
                  <a:lnTo>
                    <a:pt x="1137" y="219"/>
                  </a:lnTo>
                  <a:lnTo>
                    <a:pt x="1154" y="223"/>
                  </a:lnTo>
                  <a:lnTo>
                    <a:pt x="1169" y="228"/>
                  </a:lnTo>
                  <a:lnTo>
                    <a:pt x="1185" y="235"/>
                  </a:lnTo>
                  <a:lnTo>
                    <a:pt x="1200" y="244"/>
                  </a:lnTo>
                  <a:lnTo>
                    <a:pt x="1215" y="252"/>
                  </a:lnTo>
                  <a:lnTo>
                    <a:pt x="1231" y="262"/>
                  </a:lnTo>
                  <a:lnTo>
                    <a:pt x="1245" y="273"/>
                  </a:lnTo>
                  <a:lnTo>
                    <a:pt x="1261" y="285"/>
                  </a:lnTo>
                  <a:lnTo>
                    <a:pt x="1276" y="297"/>
                  </a:lnTo>
                  <a:lnTo>
                    <a:pt x="1308" y="325"/>
                  </a:lnTo>
                  <a:lnTo>
                    <a:pt x="1342" y="356"/>
                  </a:lnTo>
                  <a:lnTo>
                    <a:pt x="1348" y="362"/>
                  </a:lnTo>
                  <a:lnTo>
                    <a:pt x="1353" y="365"/>
                  </a:lnTo>
                  <a:lnTo>
                    <a:pt x="1358" y="364"/>
                  </a:lnTo>
                  <a:lnTo>
                    <a:pt x="1367" y="362"/>
                  </a:lnTo>
                  <a:lnTo>
                    <a:pt x="1409" y="349"/>
                  </a:lnTo>
                  <a:lnTo>
                    <a:pt x="1452" y="339"/>
                  </a:lnTo>
                  <a:lnTo>
                    <a:pt x="1495" y="330"/>
                  </a:lnTo>
                  <a:lnTo>
                    <a:pt x="1538" y="323"/>
                  </a:lnTo>
                  <a:lnTo>
                    <a:pt x="1581" y="317"/>
                  </a:lnTo>
                  <a:lnTo>
                    <a:pt x="1626" y="312"/>
                  </a:lnTo>
                  <a:lnTo>
                    <a:pt x="1669" y="309"/>
                  </a:lnTo>
                  <a:lnTo>
                    <a:pt x="1714" y="308"/>
                  </a:lnTo>
                  <a:lnTo>
                    <a:pt x="1723" y="307"/>
                  </a:lnTo>
                  <a:lnTo>
                    <a:pt x="1732" y="305"/>
                  </a:lnTo>
                  <a:lnTo>
                    <a:pt x="1735" y="304"/>
                  </a:lnTo>
                  <a:lnTo>
                    <a:pt x="1737" y="303"/>
                  </a:lnTo>
                  <a:lnTo>
                    <a:pt x="1739" y="301"/>
                  </a:lnTo>
                  <a:lnTo>
                    <a:pt x="1740" y="299"/>
                  </a:lnTo>
                  <a:lnTo>
                    <a:pt x="1742" y="293"/>
                  </a:lnTo>
                  <a:lnTo>
                    <a:pt x="1742" y="286"/>
                  </a:lnTo>
                  <a:lnTo>
                    <a:pt x="1741" y="278"/>
                  </a:lnTo>
                  <a:lnTo>
                    <a:pt x="1739" y="267"/>
                  </a:lnTo>
                  <a:lnTo>
                    <a:pt x="1734" y="249"/>
                  </a:lnTo>
                  <a:lnTo>
                    <a:pt x="1726" y="229"/>
                  </a:lnTo>
                  <a:lnTo>
                    <a:pt x="1717" y="210"/>
                  </a:lnTo>
                  <a:lnTo>
                    <a:pt x="1706" y="190"/>
                  </a:lnTo>
                  <a:lnTo>
                    <a:pt x="1694" y="171"/>
                  </a:lnTo>
                  <a:lnTo>
                    <a:pt x="1678" y="150"/>
                  </a:lnTo>
                  <a:lnTo>
                    <a:pt x="1661" y="131"/>
                  </a:lnTo>
                  <a:lnTo>
                    <a:pt x="1642" y="112"/>
                  </a:lnTo>
                  <a:lnTo>
                    <a:pt x="1632" y="103"/>
                  </a:lnTo>
                  <a:lnTo>
                    <a:pt x="1621" y="94"/>
                  </a:lnTo>
                  <a:lnTo>
                    <a:pt x="1609" y="85"/>
                  </a:lnTo>
                  <a:lnTo>
                    <a:pt x="1597" y="77"/>
                  </a:lnTo>
                  <a:lnTo>
                    <a:pt x="1584" y="69"/>
                  </a:lnTo>
                  <a:lnTo>
                    <a:pt x="1570" y="61"/>
                  </a:lnTo>
                  <a:lnTo>
                    <a:pt x="1557" y="53"/>
                  </a:lnTo>
                  <a:lnTo>
                    <a:pt x="1542" y="46"/>
                  </a:lnTo>
                  <a:lnTo>
                    <a:pt x="1527" y="40"/>
                  </a:lnTo>
                  <a:lnTo>
                    <a:pt x="1512" y="34"/>
                  </a:lnTo>
                  <a:lnTo>
                    <a:pt x="1495" y="28"/>
                  </a:lnTo>
                  <a:lnTo>
                    <a:pt x="1478" y="23"/>
                  </a:lnTo>
                  <a:lnTo>
                    <a:pt x="1460" y="17"/>
                  </a:lnTo>
                  <a:lnTo>
                    <a:pt x="1443" y="13"/>
                  </a:lnTo>
                  <a:lnTo>
                    <a:pt x="1423" y="10"/>
                  </a:lnTo>
                  <a:lnTo>
                    <a:pt x="1404" y="7"/>
                  </a:lnTo>
                  <a:lnTo>
                    <a:pt x="1350" y="2"/>
                  </a:lnTo>
                  <a:lnTo>
                    <a:pt x="1298" y="0"/>
                  </a:lnTo>
                  <a:lnTo>
                    <a:pt x="1244" y="3"/>
                  </a:lnTo>
                  <a:lnTo>
                    <a:pt x="1192" y="9"/>
                  </a:lnTo>
                  <a:lnTo>
                    <a:pt x="1139" y="18"/>
                  </a:lnTo>
                  <a:lnTo>
                    <a:pt x="1088" y="32"/>
                  </a:lnTo>
                  <a:lnTo>
                    <a:pt x="1036" y="47"/>
                  </a:lnTo>
                  <a:lnTo>
                    <a:pt x="985" y="67"/>
                  </a:lnTo>
                  <a:lnTo>
                    <a:pt x="935" y="88"/>
                  </a:lnTo>
                  <a:lnTo>
                    <a:pt x="884" y="113"/>
                  </a:lnTo>
                  <a:lnTo>
                    <a:pt x="835" y="141"/>
                  </a:lnTo>
                  <a:lnTo>
                    <a:pt x="787" y="171"/>
                  </a:lnTo>
                  <a:lnTo>
                    <a:pt x="738" y="202"/>
                  </a:lnTo>
                  <a:lnTo>
                    <a:pt x="691" y="236"/>
                  </a:lnTo>
                  <a:lnTo>
                    <a:pt x="644" y="273"/>
                  </a:lnTo>
                  <a:lnTo>
                    <a:pt x="598" y="311"/>
                  </a:lnTo>
                  <a:lnTo>
                    <a:pt x="553" y="351"/>
                  </a:lnTo>
                  <a:lnTo>
                    <a:pt x="509" y="392"/>
                  </a:lnTo>
                  <a:lnTo>
                    <a:pt x="465" y="435"/>
                  </a:lnTo>
                  <a:lnTo>
                    <a:pt x="423" y="478"/>
                  </a:lnTo>
                  <a:lnTo>
                    <a:pt x="381" y="523"/>
                  </a:lnTo>
                  <a:lnTo>
                    <a:pt x="340" y="568"/>
                  </a:lnTo>
                  <a:lnTo>
                    <a:pt x="301" y="616"/>
                  </a:lnTo>
                  <a:lnTo>
                    <a:pt x="263" y="663"/>
                  </a:lnTo>
                  <a:lnTo>
                    <a:pt x="226" y="710"/>
                  </a:lnTo>
                  <a:lnTo>
                    <a:pt x="190" y="759"/>
                  </a:lnTo>
                  <a:lnTo>
                    <a:pt x="155" y="807"/>
                  </a:lnTo>
                  <a:lnTo>
                    <a:pt x="121" y="855"/>
                  </a:lnTo>
                  <a:lnTo>
                    <a:pt x="89" y="904"/>
                  </a:lnTo>
                  <a:lnTo>
                    <a:pt x="59" y="951"/>
                  </a:lnTo>
                  <a:lnTo>
                    <a:pt x="29" y="998"/>
                  </a:lnTo>
                  <a:lnTo>
                    <a:pt x="1" y="10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
              <a:extLst>
                <a:ext uri="{FF2B5EF4-FFF2-40B4-BE49-F238E27FC236}">
                  <a16:creationId xmlns:a16="http://schemas.microsoft.com/office/drawing/2014/main" id="{8222565E-108B-42C1-BF94-96A98883A3F6}"/>
                </a:ext>
              </a:extLst>
            </p:cNvPr>
            <p:cNvSpPr>
              <a:spLocks/>
            </p:cNvSpPr>
            <p:nvPr/>
          </p:nvSpPr>
          <p:spPr bwMode="auto">
            <a:xfrm>
              <a:off x="5375276" y="3175001"/>
              <a:ext cx="449263" cy="444500"/>
            </a:xfrm>
            <a:custGeom>
              <a:avLst/>
              <a:gdLst>
                <a:gd name="T0" fmla="*/ 4755 w 5101"/>
                <a:gd name="T1" fmla="*/ 2272 h 5048"/>
                <a:gd name="T2" fmla="*/ 3172 w 5101"/>
                <a:gd name="T3" fmla="*/ 2832 h 5048"/>
                <a:gd name="T4" fmla="*/ 2465 w 5101"/>
                <a:gd name="T5" fmla="*/ 3362 h 5048"/>
                <a:gd name="T6" fmla="*/ 2041 w 5101"/>
                <a:gd name="T7" fmla="*/ 3382 h 5048"/>
                <a:gd name="T8" fmla="*/ 1542 w 5101"/>
                <a:gd name="T9" fmla="*/ 3181 h 5048"/>
                <a:gd name="T10" fmla="*/ 1381 w 5101"/>
                <a:gd name="T11" fmla="*/ 3367 h 5048"/>
                <a:gd name="T12" fmla="*/ 1016 w 5101"/>
                <a:gd name="T13" fmla="*/ 3257 h 5048"/>
                <a:gd name="T14" fmla="*/ 888 w 5101"/>
                <a:gd name="T15" fmla="*/ 3370 h 5048"/>
                <a:gd name="T16" fmla="*/ 570 w 5101"/>
                <a:gd name="T17" fmla="*/ 3705 h 5048"/>
                <a:gd name="T18" fmla="*/ 531 w 5101"/>
                <a:gd name="T19" fmla="*/ 3319 h 5048"/>
                <a:gd name="T20" fmla="*/ 1912 w 5101"/>
                <a:gd name="T21" fmla="*/ 3037 h 5048"/>
                <a:gd name="T22" fmla="*/ 2634 w 5101"/>
                <a:gd name="T23" fmla="*/ 3304 h 5048"/>
                <a:gd name="T24" fmla="*/ 2114 w 5101"/>
                <a:gd name="T25" fmla="*/ 2985 h 5048"/>
                <a:gd name="T26" fmla="*/ 1553 w 5101"/>
                <a:gd name="T27" fmla="*/ 2771 h 5048"/>
                <a:gd name="T28" fmla="*/ 1531 w 5101"/>
                <a:gd name="T29" fmla="*/ 2545 h 5048"/>
                <a:gd name="T30" fmla="*/ 1172 w 5101"/>
                <a:gd name="T31" fmla="*/ 2705 h 5048"/>
                <a:gd name="T32" fmla="*/ 1033 w 5101"/>
                <a:gd name="T33" fmla="*/ 2436 h 5048"/>
                <a:gd name="T34" fmla="*/ 829 w 5101"/>
                <a:gd name="T35" fmla="*/ 2710 h 5048"/>
                <a:gd name="T36" fmla="*/ 447 w 5101"/>
                <a:gd name="T37" fmla="*/ 2715 h 5048"/>
                <a:gd name="T38" fmla="*/ 616 w 5101"/>
                <a:gd name="T39" fmla="*/ 2375 h 5048"/>
                <a:gd name="T40" fmla="*/ 2139 w 5101"/>
                <a:gd name="T41" fmla="*/ 2684 h 5048"/>
                <a:gd name="T42" fmla="*/ 2616 w 5101"/>
                <a:gd name="T43" fmla="*/ 2810 h 5048"/>
                <a:gd name="T44" fmla="*/ 2322 w 5101"/>
                <a:gd name="T45" fmla="*/ 2608 h 5048"/>
                <a:gd name="T46" fmla="*/ 1587 w 5101"/>
                <a:gd name="T47" fmla="*/ 1990 h 5048"/>
                <a:gd name="T48" fmla="*/ 927 w 5101"/>
                <a:gd name="T49" fmla="*/ 1683 h 5048"/>
                <a:gd name="T50" fmla="*/ 1184 w 5101"/>
                <a:gd name="T51" fmla="*/ 1487 h 5048"/>
                <a:gd name="T52" fmla="*/ 2330 w 5101"/>
                <a:gd name="T53" fmla="*/ 2034 h 5048"/>
                <a:gd name="T54" fmla="*/ 2857 w 5101"/>
                <a:gd name="T55" fmla="*/ 2874 h 5048"/>
                <a:gd name="T56" fmla="*/ 2733 w 5101"/>
                <a:gd name="T57" fmla="*/ 2480 h 5048"/>
                <a:gd name="T58" fmla="*/ 2528 w 5101"/>
                <a:gd name="T59" fmla="*/ 1941 h 5048"/>
                <a:gd name="T60" fmla="*/ 2674 w 5101"/>
                <a:gd name="T61" fmla="*/ 1644 h 5048"/>
                <a:gd name="T62" fmla="*/ 2276 w 5101"/>
                <a:gd name="T63" fmla="*/ 1518 h 5048"/>
                <a:gd name="T64" fmla="*/ 2366 w 5101"/>
                <a:gd name="T65" fmla="*/ 1273 h 5048"/>
                <a:gd name="T66" fmla="*/ 1849 w 5101"/>
                <a:gd name="T67" fmla="*/ 1117 h 5048"/>
                <a:gd name="T68" fmla="*/ 1974 w 5101"/>
                <a:gd name="T69" fmla="*/ 960 h 5048"/>
                <a:gd name="T70" fmla="*/ 2359 w 5101"/>
                <a:gd name="T71" fmla="*/ 1044 h 5048"/>
                <a:gd name="T72" fmla="*/ 2786 w 5101"/>
                <a:gd name="T73" fmla="*/ 25 h 5048"/>
                <a:gd name="T74" fmla="*/ 1834 w 5101"/>
                <a:gd name="T75" fmla="*/ 151 h 5048"/>
                <a:gd name="T76" fmla="*/ 632 w 5101"/>
                <a:gd name="T77" fmla="*/ 925 h 5048"/>
                <a:gd name="T78" fmla="*/ 31 w 5101"/>
                <a:gd name="T79" fmla="*/ 2151 h 5048"/>
                <a:gd name="T80" fmla="*/ 212 w 5101"/>
                <a:gd name="T81" fmla="*/ 3489 h 5048"/>
                <a:gd name="T82" fmla="*/ 1125 w 5101"/>
                <a:gd name="T83" fmla="*/ 4550 h 5048"/>
                <a:gd name="T84" fmla="*/ 2489 w 5101"/>
                <a:gd name="T85" fmla="*/ 5033 h 5048"/>
                <a:gd name="T86" fmla="*/ 2823 w 5101"/>
                <a:gd name="T87" fmla="*/ 3526 h 5048"/>
                <a:gd name="T88" fmla="*/ 3319 w 5101"/>
                <a:gd name="T89" fmla="*/ 3333 h 5048"/>
                <a:gd name="T90" fmla="*/ 3905 w 5101"/>
                <a:gd name="T91" fmla="*/ 3369 h 5048"/>
                <a:gd name="T92" fmla="*/ 4185 w 5101"/>
                <a:gd name="T93" fmla="*/ 3127 h 5048"/>
                <a:gd name="T94" fmla="*/ 4303 w 5101"/>
                <a:gd name="T95" fmla="*/ 3385 h 5048"/>
                <a:gd name="T96" fmla="*/ 4620 w 5101"/>
                <a:gd name="T97" fmla="*/ 3355 h 5048"/>
                <a:gd name="T98" fmla="*/ 4733 w 5101"/>
                <a:gd name="T99" fmla="*/ 3361 h 5048"/>
                <a:gd name="T100" fmla="*/ 4993 w 5101"/>
                <a:gd name="T101" fmla="*/ 3694 h 5048"/>
                <a:gd name="T102" fmla="*/ 5043 w 5101"/>
                <a:gd name="T103" fmla="*/ 3312 h 5048"/>
                <a:gd name="T104" fmla="*/ 3585 w 5101"/>
                <a:gd name="T105" fmla="*/ 3056 h 5048"/>
                <a:gd name="T106" fmla="*/ 2903 w 5101"/>
                <a:gd name="T107" fmla="*/ 3298 h 5048"/>
                <a:gd name="T108" fmla="*/ 3250 w 5101"/>
                <a:gd name="T109" fmla="*/ 2961 h 5048"/>
                <a:gd name="T110" fmla="*/ 3714 w 5101"/>
                <a:gd name="T111" fmla="*/ 2886 h 5048"/>
                <a:gd name="T112" fmla="*/ 4049 w 5101"/>
                <a:gd name="T113" fmla="*/ 2544 h 5048"/>
                <a:gd name="T114" fmla="*/ 4222 w 5101"/>
                <a:gd name="T115" fmla="*/ 2717 h 5048"/>
                <a:gd name="T116" fmla="*/ 4590 w 5101"/>
                <a:gd name="T117" fmla="*/ 2618 h 5048"/>
                <a:gd name="T118" fmla="*/ 4691 w 5101"/>
                <a:gd name="T119" fmla="*/ 2530 h 5048"/>
                <a:gd name="T120" fmla="*/ 5062 w 5101"/>
                <a:gd name="T121" fmla="*/ 2764 h 5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01" h="5048">
                  <a:moveTo>
                    <a:pt x="5095" y="2734"/>
                  </a:moveTo>
                  <a:lnTo>
                    <a:pt x="5097" y="2716"/>
                  </a:lnTo>
                  <a:lnTo>
                    <a:pt x="5099" y="2698"/>
                  </a:lnTo>
                  <a:lnTo>
                    <a:pt x="5101" y="2678"/>
                  </a:lnTo>
                  <a:lnTo>
                    <a:pt x="5099" y="2658"/>
                  </a:lnTo>
                  <a:lnTo>
                    <a:pt x="5097" y="2637"/>
                  </a:lnTo>
                  <a:lnTo>
                    <a:pt x="5094" y="2615"/>
                  </a:lnTo>
                  <a:lnTo>
                    <a:pt x="5090" y="2593"/>
                  </a:lnTo>
                  <a:lnTo>
                    <a:pt x="5084" y="2570"/>
                  </a:lnTo>
                  <a:lnTo>
                    <a:pt x="5076" y="2547"/>
                  </a:lnTo>
                  <a:lnTo>
                    <a:pt x="5067" y="2523"/>
                  </a:lnTo>
                  <a:lnTo>
                    <a:pt x="5055" y="2500"/>
                  </a:lnTo>
                  <a:lnTo>
                    <a:pt x="5043" y="2477"/>
                  </a:lnTo>
                  <a:lnTo>
                    <a:pt x="5029" y="2454"/>
                  </a:lnTo>
                  <a:lnTo>
                    <a:pt x="5011" y="2431"/>
                  </a:lnTo>
                  <a:lnTo>
                    <a:pt x="4993" y="2409"/>
                  </a:lnTo>
                  <a:lnTo>
                    <a:pt x="4972" y="2387"/>
                  </a:lnTo>
                  <a:lnTo>
                    <a:pt x="4938" y="2357"/>
                  </a:lnTo>
                  <a:lnTo>
                    <a:pt x="4899" y="2332"/>
                  </a:lnTo>
                  <a:lnTo>
                    <a:pt x="4856" y="2308"/>
                  </a:lnTo>
                  <a:lnTo>
                    <a:pt x="4807" y="2289"/>
                  </a:lnTo>
                  <a:lnTo>
                    <a:pt x="4755" y="2272"/>
                  </a:lnTo>
                  <a:lnTo>
                    <a:pt x="4699" y="2259"/>
                  </a:lnTo>
                  <a:lnTo>
                    <a:pt x="4641" y="2250"/>
                  </a:lnTo>
                  <a:lnTo>
                    <a:pt x="4578" y="2242"/>
                  </a:lnTo>
                  <a:lnTo>
                    <a:pt x="4512" y="2240"/>
                  </a:lnTo>
                  <a:lnTo>
                    <a:pt x="4444" y="2240"/>
                  </a:lnTo>
                  <a:lnTo>
                    <a:pt x="4375" y="2244"/>
                  </a:lnTo>
                  <a:lnTo>
                    <a:pt x="4303" y="2253"/>
                  </a:lnTo>
                  <a:lnTo>
                    <a:pt x="4229" y="2264"/>
                  </a:lnTo>
                  <a:lnTo>
                    <a:pt x="4153" y="2278"/>
                  </a:lnTo>
                  <a:lnTo>
                    <a:pt x="4076" y="2298"/>
                  </a:lnTo>
                  <a:lnTo>
                    <a:pt x="3999" y="2320"/>
                  </a:lnTo>
                  <a:lnTo>
                    <a:pt x="3921" y="2346"/>
                  </a:lnTo>
                  <a:lnTo>
                    <a:pt x="3843" y="2377"/>
                  </a:lnTo>
                  <a:lnTo>
                    <a:pt x="3764" y="2411"/>
                  </a:lnTo>
                  <a:lnTo>
                    <a:pt x="3686" y="2449"/>
                  </a:lnTo>
                  <a:lnTo>
                    <a:pt x="3609" y="2492"/>
                  </a:lnTo>
                  <a:lnTo>
                    <a:pt x="3531" y="2538"/>
                  </a:lnTo>
                  <a:lnTo>
                    <a:pt x="3456" y="2589"/>
                  </a:lnTo>
                  <a:lnTo>
                    <a:pt x="3382" y="2643"/>
                  </a:lnTo>
                  <a:lnTo>
                    <a:pt x="3309" y="2702"/>
                  </a:lnTo>
                  <a:lnTo>
                    <a:pt x="3239" y="2765"/>
                  </a:lnTo>
                  <a:lnTo>
                    <a:pt x="3172" y="2832"/>
                  </a:lnTo>
                  <a:lnTo>
                    <a:pt x="3106" y="2904"/>
                  </a:lnTo>
                  <a:lnTo>
                    <a:pt x="3043" y="2980"/>
                  </a:lnTo>
                  <a:lnTo>
                    <a:pt x="2983" y="3061"/>
                  </a:lnTo>
                  <a:lnTo>
                    <a:pt x="2927" y="3146"/>
                  </a:lnTo>
                  <a:lnTo>
                    <a:pt x="2874" y="3235"/>
                  </a:lnTo>
                  <a:lnTo>
                    <a:pt x="2862" y="3259"/>
                  </a:lnTo>
                  <a:lnTo>
                    <a:pt x="2851" y="3285"/>
                  </a:lnTo>
                  <a:lnTo>
                    <a:pt x="2839" y="3310"/>
                  </a:lnTo>
                  <a:lnTo>
                    <a:pt x="2829" y="3337"/>
                  </a:lnTo>
                  <a:lnTo>
                    <a:pt x="2811" y="3390"/>
                  </a:lnTo>
                  <a:lnTo>
                    <a:pt x="2794" y="3440"/>
                  </a:lnTo>
                  <a:lnTo>
                    <a:pt x="2782" y="3484"/>
                  </a:lnTo>
                  <a:lnTo>
                    <a:pt x="2774" y="3519"/>
                  </a:lnTo>
                  <a:lnTo>
                    <a:pt x="2767" y="3543"/>
                  </a:lnTo>
                  <a:lnTo>
                    <a:pt x="2765" y="3551"/>
                  </a:lnTo>
                  <a:lnTo>
                    <a:pt x="2714" y="3514"/>
                  </a:lnTo>
                  <a:lnTo>
                    <a:pt x="2647" y="3468"/>
                  </a:lnTo>
                  <a:lnTo>
                    <a:pt x="2610" y="3443"/>
                  </a:lnTo>
                  <a:lnTo>
                    <a:pt x="2571" y="3418"/>
                  </a:lnTo>
                  <a:lnTo>
                    <a:pt x="2530" y="3395"/>
                  </a:lnTo>
                  <a:lnTo>
                    <a:pt x="2487" y="3372"/>
                  </a:lnTo>
                  <a:lnTo>
                    <a:pt x="2465" y="3362"/>
                  </a:lnTo>
                  <a:lnTo>
                    <a:pt x="2442" y="3353"/>
                  </a:lnTo>
                  <a:lnTo>
                    <a:pt x="2421" y="3343"/>
                  </a:lnTo>
                  <a:lnTo>
                    <a:pt x="2398" y="3335"/>
                  </a:lnTo>
                  <a:lnTo>
                    <a:pt x="2377" y="3328"/>
                  </a:lnTo>
                  <a:lnTo>
                    <a:pt x="2354" y="3322"/>
                  </a:lnTo>
                  <a:lnTo>
                    <a:pt x="2331" y="3317"/>
                  </a:lnTo>
                  <a:lnTo>
                    <a:pt x="2310" y="3313"/>
                  </a:lnTo>
                  <a:lnTo>
                    <a:pt x="2287" y="3310"/>
                  </a:lnTo>
                  <a:lnTo>
                    <a:pt x="2266" y="3309"/>
                  </a:lnTo>
                  <a:lnTo>
                    <a:pt x="2244" y="3310"/>
                  </a:lnTo>
                  <a:lnTo>
                    <a:pt x="2223" y="3312"/>
                  </a:lnTo>
                  <a:lnTo>
                    <a:pt x="2203" y="3317"/>
                  </a:lnTo>
                  <a:lnTo>
                    <a:pt x="2182" y="3322"/>
                  </a:lnTo>
                  <a:lnTo>
                    <a:pt x="2162" y="3329"/>
                  </a:lnTo>
                  <a:lnTo>
                    <a:pt x="2143" y="3338"/>
                  </a:lnTo>
                  <a:lnTo>
                    <a:pt x="2124" y="3352"/>
                  </a:lnTo>
                  <a:lnTo>
                    <a:pt x="2099" y="3367"/>
                  </a:lnTo>
                  <a:lnTo>
                    <a:pt x="2085" y="3373"/>
                  </a:lnTo>
                  <a:lnTo>
                    <a:pt x="2068" y="3379"/>
                  </a:lnTo>
                  <a:lnTo>
                    <a:pt x="2060" y="3380"/>
                  </a:lnTo>
                  <a:lnTo>
                    <a:pt x="2051" y="3381"/>
                  </a:lnTo>
                  <a:lnTo>
                    <a:pt x="2041" y="3382"/>
                  </a:lnTo>
                  <a:lnTo>
                    <a:pt x="2032" y="3381"/>
                  </a:lnTo>
                  <a:lnTo>
                    <a:pt x="1978" y="3375"/>
                  </a:lnTo>
                  <a:lnTo>
                    <a:pt x="1922" y="3370"/>
                  </a:lnTo>
                  <a:lnTo>
                    <a:pt x="1867" y="3365"/>
                  </a:lnTo>
                  <a:lnTo>
                    <a:pt x="1810" y="3362"/>
                  </a:lnTo>
                  <a:lnTo>
                    <a:pt x="1754" y="3359"/>
                  </a:lnTo>
                  <a:lnTo>
                    <a:pt x="1697" y="3357"/>
                  </a:lnTo>
                  <a:lnTo>
                    <a:pt x="1639" y="3356"/>
                  </a:lnTo>
                  <a:lnTo>
                    <a:pt x="1582" y="3356"/>
                  </a:lnTo>
                  <a:lnTo>
                    <a:pt x="1575" y="3356"/>
                  </a:lnTo>
                  <a:lnTo>
                    <a:pt x="1569" y="3356"/>
                  </a:lnTo>
                  <a:lnTo>
                    <a:pt x="1565" y="3355"/>
                  </a:lnTo>
                  <a:lnTo>
                    <a:pt x="1562" y="3353"/>
                  </a:lnTo>
                  <a:lnTo>
                    <a:pt x="1560" y="3350"/>
                  </a:lnTo>
                  <a:lnTo>
                    <a:pt x="1559" y="3346"/>
                  </a:lnTo>
                  <a:lnTo>
                    <a:pt x="1558" y="3340"/>
                  </a:lnTo>
                  <a:lnTo>
                    <a:pt x="1557" y="3333"/>
                  </a:lnTo>
                  <a:lnTo>
                    <a:pt x="1553" y="3301"/>
                  </a:lnTo>
                  <a:lnTo>
                    <a:pt x="1550" y="3269"/>
                  </a:lnTo>
                  <a:lnTo>
                    <a:pt x="1547" y="3238"/>
                  </a:lnTo>
                  <a:lnTo>
                    <a:pt x="1545" y="3210"/>
                  </a:lnTo>
                  <a:lnTo>
                    <a:pt x="1542" y="3181"/>
                  </a:lnTo>
                  <a:lnTo>
                    <a:pt x="1540" y="3154"/>
                  </a:lnTo>
                  <a:lnTo>
                    <a:pt x="1537" y="3128"/>
                  </a:lnTo>
                  <a:lnTo>
                    <a:pt x="1534" y="3104"/>
                  </a:lnTo>
                  <a:lnTo>
                    <a:pt x="1532" y="3101"/>
                  </a:lnTo>
                  <a:lnTo>
                    <a:pt x="1530" y="3099"/>
                  </a:lnTo>
                  <a:lnTo>
                    <a:pt x="1528" y="3098"/>
                  </a:lnTo>
                  <a:lnTo>
                    <a:pt x="1525" y="3097"/>
                  </a:lnTo>
                  <a:lnTo>
                    <a:pt x="1521" y="3096"/>
                  </a:lnTo>
                  <a:lnTo>
                    <a:pt x="1518" y="3097"/>
                  </a:lnTo>
                  <a:lnTo>
                    <a:pt x="1516" y="3098"/>
                  </a:lnTo>
                  <a:lnTo>
                    <a:pt x="1513" y="3100"/>
                  </a:lnTo>
                  <a:lnTo>
                    <a:pt x="1499" y="3120"/>
                  </a:lnTo>
                  <a:lnTo>
                    <a:pt x="1482" y="3145"/>
                  </a:lnTo>
                  <a:lnTo>
                    <a:pt x="1467" y="3172"/>
                  </a:lnTo>
                  <a:lnTo>
                    <a:pt x="1450" y="3201"/>
                  </a:lnTo>
                  <a:lnTo>
                    <a:pt x="1435" y="3235"/>
                  </a:lnTo>
                  <a:lnTo>
                    <a:pt x="1420" y="3270"/>
                  </a:lnTo>
                  <a:lnTo>
                    <a:pt x="1406" y="3309"/>
                  </a:lnTo>
                  <a:lnTo>
                    <a:pt x="1393" y="3349"/>
                  </a:lnTo>
                  <a:lnTo>
                    <a:pt x="1390" y="3360"/>
                  </a:lnTo>
                  <a:lnTo>
                    <a:pt x="1386" y="3365"/>
                  </a:lnTo>
                  <a:lnTo>
                    <a:pt x="1381" y="3367"/>
                  </a:lnTo>
                  <a:lnTo>
                    <a:pt x="1371" y="3368"/>
                  </a:lnTo>
                  <a:lnTo>
                    <a:pt x="1333" y="3372"/>
                  </a:lnTo>
                  <a:lnTo>
                    <a:pt x="1295" y="3377"/>
                  </a:lnTo>
                  <a:lnTo>
                    <a:pt x="1257" y="3382"/>
                  </a:lnTo>
                  <a:lnTo>
                    <a:pt x="1220" y="3390"/>
                  </a:lnTo>
                  <a:lnTo>
                    <a:pt x="1183" y="3397"/>
                  </a:lnTo>
                  <a:lnTo>
                    <a:pt x="1146" y="3405"/>
                  </a:lnTo>
                  <a:lnTo>
                    <a:pt x="1109" y="3413"/>
                  </a:lnTo>
                  <a:lnTo>
                    <a:pt x="1073" y="3423"/>
                  </a:lnTo>
                  <a:lnTo>
                    <a:pt x="1066" y="3426"/>
                  </a:lnTo>
                  <a:lnTo>
                    <a:pt x="1058" y="3427"/>
                  </a:lnTo>
                  <a:lnTo>
                    <a:pt x="1054" y="3427"/>
                  </a:lnTo>
                  <a:lnTo>
                    <a:pt x="1050" y="3426"/>
                  </a:lnTo>
                  <a:lnTo>
                    <a:pt x="1047" y="3422"/>
                  </a:lnTo>
                  <a:lnTo>
                    <a:pt x="1045" y="3418"/>
                  </a:lnTo>
                  <a:lnTo>
                    <a:pt x="1043" y="3412"/>
                  </a:lnTo>
                  <a:lnTo>
                    <a:pt x="1042" y="3404"/>
                  </a:lnTo>
                  <a:lnTo>
                    <a:pt x="1036" y="3374"/>
                  </a:lnTo>
                  <a:lnTo>
                    <a:pt x="1031" y="3345"/>
                  </a:lnTo>
                  <a:lnTo>
                    <a:pt x="1027" y="3317"/>
                  </a:lnTo>
                  <a:lnTo>
                    <a:pt x="1021" y="3287"/>
                  </a:lnTo>
                  <a:lnTo>
                    <a:pt x="1016" y="3257"/>
                  </a:lnTo>
                  <a:lnTo>
                    <a:pt x="1011" y="3226"/>
                  </a:lnTo>
                  <a:lnTo>
                    <a:pt x="1005" y="3194"/>
                  </a:lnTo>
                  <a:lnTo>
                    <a:pt x="999" y="3161"/>
                  </a:lnTo>
                  <a:lnTo>
                    <a:pt x="997" y="3158"/>
                  </a:lnTo>
                  <a:lnTo>
                    <a:pt x="995" y="3156"/>
                  </a:lnTo>
                  <a:lnTo>
                    <a:pt x="992" y="3155"/>
                  </a:lnTo>
                  <a:lnTo>
                    <a:pt x="989" y="3155"/>
                  </a:lnTo>
                  <a:lnTo>
                    <a:pt x="985" y="3155"/>
                  </a:lnTo>
                  <a:lnTo>
                    <a:pt x="982" y="3156"/>
                  </a:lnTo>
                  <a:lnTo>
                    <a:pt x="979" y="3158"/>
                  </a:lnTo>
                  <a:lnTo>
                    <a:pt x="977" y="3161"/>
                  </a:lnTo>
                  <a:lnTo>
                    <a:pt x="968" y="3176"/>
                  </a:lnTo>
                  <a:lnTo>
                    <a:pt x="959" y="3192"/>
                  </a:lnTo>
                  <a:lnTo>
                    <a:pt x="949" y="3209"/>
                  </a:lnTo>
                  <a:lnTo>
                    <a:pt x="941" y="3226"/>
                  </a:lnTo>
                  <a:lnTo>
                    <a:pt x="932" y="3245"/>
                  </a:lnTo>
                  <a:lnTo>
                    <a:pt x="924" y="3264"/>
                  </a:lnTo>
                  <a:lnTo>
                    <a:pt x="916" y="3284"/>
                  </a:lnTo>
                  <a:lnTo>
                    <a:pt x="908" y="3304"/>
                  </a:lnTo>
                  <a:lnTo>
                    <a:pt x="901" y="3326"/>
                  </a:lnTo>
                  <a:lnTo>
                    <a:pt x="894" y="3347"/>
                  </a:lnTo>
                  <a:lnTo>
                    <a:pt x="888" y="3370"/>
                  </a:lnTo>
                  <a:lnTo>
                    <a:pt x="882" y="3393"/>
                  </a:lnTo>
                  <a:lnTo>
                    <a:pt x="876" y="3415"/>
                  </a:lnTo>
                  <a:lnTo>
                    <a:pt x="872" y="3439"/>
                  </a:lnTo>
                  <a:lnTo>
                    <a:pt x="868" y="3464"/>
                  </a:lnTo>
                  <a:lnTo>
                    <a:pt x="865" y="3487"/>
                  </a:lnTo>
                  <a:lnTo>
                    <a:pt x="864" y="3495"/>
                  </a:lnTo>
                  <a:lnTo>
                    <a:pt x="863" y="3501"/>
                  </a:lnTo>
                  <a:lnTo>
                    <a:pt x="859" y="3504"/>
                  </a:lnTo>
                  <a:lnTo>
                    <a:pt x="852" y="3508"/>
                  </a:lnTo>
                  <a:lnTo>
                    <a:pt x="817" y="3526"/>
                  </a:lnTo>
                  <a:lnTo>
                    <a:pt x="782" y="3546"/>
                  </a:lnTo>
                  <a:lnTo>
                    <a:pt x="748" y="3566"/>
                  </a:lnTo>
                  <a:lnTo>
                    <a:pt x="715" y="3589"/>
                  </a:lnTo>
                  <a:lnTo>
                    <a:pt x="683" y="3613"/>
                  </a:lnTo>
                  <a:lnTo>
                    <a:pt x="652" y="3637"/>
                  </a:lnTo>
                  <a:lnTo>
                    <a:pt x="622" y="3663"/>
                  </a:lnTo>
                  <a:lnTo>
                    <a:pt x="594" y="3692"/>
                  </a:lnTo>
                  <a:lnTo>
                    <a:pt x="585" y="3698"/>
                  </a:lnTo>
                  <a:lnTo>
                    <a:pt x="579" y="3702"/>
                  </a:lnTo>
                  <a:lnTo>
                    <a:pt x="576" y="3704"/>
                  </a:lnTo>
                  <a:lnTo>
                    <a:pt x="573" y="3705"/>
                  </a:lnTo>
                  <a:lnTo>
                    <a:pt x="570" y="3705"/>
                  </a:lnTo>
                  <a:lnTo>
                    <a:pt x="567" y="3704"/>
                  </a:lnTo>
                  <a:lnTo>
                    <a:pt x="562" y="3702"/>
                  </a:lnTo>
                  <a:lnTo>
                    <a:pt x="556" y="3698"/>
                  </a:lnTo>
                  <a:lnTo>
                    <a:pt x="550" y="3691"/>
                  </a:lnTo>
                  <a:lnTo>
                    <a:pt x="544" y="3683"/>
                  </a:lnTo>
                  <a:lnTo>
                    <a:pt x="535" y="3666"/>
                  </a:lnTo>
                  <a:lnTo>
                    <a:pt x="526" y="3650"/>
                  </a:lnTo>
                  <a:lnTo>
                    <a:pt x="519" y="3632"/>
                  </a:lnTo>
                  <a:lnTo>
                    <a:pt x="511" y="3614"/>
                  </a:lnTo>
                  <a:lnTo>
                    <a:pt x="504" y="3595"/>
                  </a:lnTo>
                  <a:lnTo>
                    <a:pt x="499" y="3576"/>
                  </a:lnTo>
                  <a:lnTo>
                    <a:pt x="495" y="3555"/>
                  </a:lnTo>
                  <a:lnTo>
                    <a:pt x="492" y="3534"/>
                  </a:lnTo>
                  <a:lnTo>
                    <a:pt x="490" y="3514"/>
                  </a:lnTo>
                  <a:lnTo>
                    <a:pt x="489" y="3492"/>
                  </a:lnTo>
                  <a:lnTo>
                    <a:pt x="489" y="3471"/>
                  </a:lnTo>
                  <a:lnTo>
                    <a:pt x="491" y="3449"/>
                  </a:lnTo>
                  <a:lnTo>
                    <a:pt x="494" y="3427"/>
                  </a:lnTo>
                  <a:lnTo>
                    <a:pt x="498" y="3405"/>
                  </a:lnTo>
                  <a:lnTo>
                    <a:pt x="504" y="3382"/>
                  </a:lnTo>
                  <a:lnTo>
                    <a:pt x="511" y="3360"/>
                  </a:lnTo>
                  <a:lnTo>
                    <a:pt x="531" y="3319"/>
                  </a:lnTo>
                  <a:lnTo>
                    <a:pt x="555" y="3280"/>
                  </a:lnTo>
                  <a:lnTo>
                    <a:pt x="582" y="3240"/>
                  </a:lnTo>
                  <a:lnTo>
                    <a:pt x="616" y="3205"/>
                  </a:lnTo>
                  <a:lnTo>
                    <a:pt x="654" y="3170"/>
                  </a:lnTo>
                  <a:lnTo>
                    <a:pt x="697" y="3138"/>
                  </a:lnTo>
                  <a:lnTo>
                    <a:pt x="743" y="3107"/>
                  </a:lnTo>
                  <a:lnTo>
                    <a:pt x="793" y="3079"/>
                  </a:lnTo>
                  <a:lnTo>
                    <a:pt x="848" y="3053"/>
                  </a:lnTo>
                  <a:lnTo>
                    <a:pt x="906" y="3031"/>
                  </a:lnTo>
                  <a:lnTo>
                    <a:pt x="968" y="3011"/>
                  </a:lnTo>
                  <a:lnTo>
                    <a:pt x="1033" y="2994"/>
                  </a:lnTo>
                  <a:lnTo>
                    <a:pt x="1101" y="2979"/>
                  </a:lnTo>
                  <a:lnTo>
                    <a:pt x="1172" y="2969"/>
                  </a:lnTo>
                  <a:lnTo>
                    <a:pt x="1246" y="2961"/>
                  </a:lnTo>
                  <a:lnTo>
                    <a:pt x="1322" y="2957"/>
                  </a:lnTo>
                  <a:lnTo>
                    <a:pt x="1400" y="2957"/>
                  </a:lnTo>
                  <a:lnTo>
                    <a:pt x="1481" y="2960"/>
                  </a:lnTo>
                  <a:lnTo>
                    <a:pt x="1564" y="2967"/>
                  </a:lnTo>
                  <a:lnTo>
                    <a:pt x="1649" y="2977"/>
                  </a:lnTo>
                  <a:lnTo>
                    <a:pt x="1735" y="2993"/>
                  </a:lnTo>
                  <a:lnTo>
                    <a:pt x="1822" y="3012"/>
                  </a:lnTo>
                  <a:lnTo>
                    <a:pt x="1912" y="3037"/>
                  </a:lnTo>
                  <a:lnTo>
                    <a:pt x="2002" y="3066"/>
                  </a:lnTo>
                  <a:lnTo>
                    <a:pt x="2094" y="3100"/>
                  </a:lnTo>
                  <a:lnTo>
                    <a:pt x="2185" y="3138"/>
                  </a:lnTo>
                  <a:lnTo>
                    <a:pt x="2278" y="3181"/>
                  </a:lnTo>
                  <a:lnTo>
                    <a:pt x="2372" y="3230"/>
                  </a:lnTo>
                  <a:lnTo>
                    <a:pt x="2464" y="3284"/>
                  </a:lnTo>
                  <a:lnTo>
                    <a:pt x="2558" y="3343"/>
                  </a:lnTo>
                  <a:lnTo>
                    <a:pt x="2651" y="3408"/>
                  </a:lnTo>
                  <a:lnTo>
                    <a:pt x="2744" y="3479"/>
                  </a:lnTo>
                  <a:lnTo>
                    <a:pt x="2752" y="3485"/>
                  </a:lnTo>
                  <a:lnTo>
                    <a:pt x="2757" y="3487"/>
                  </a:lnTo>
                  <a:lnTo>
                    <a:pt x="2759" y="3484"/>
                  </a:lnTo>
                  <a:lnTo>
                    <a:pt x="2758" y="3479"/>
                  </a:lnTo>
                  <a:lnTo>
                    <a:pt x="2754" y="3469"/>
                  </a:lnTo>
                  <a:lnTo>
                    <a:pt x="2747" y="3456"/>
                  </a:lnTo>
                  <a:lnTo>
                    <a:pt x="2738" y="3441"/>
                  </a:lnTo>
                  <a:lnTo>
                    <a:pt x="2725" y="3422"/>
                  </a:lnTo>
                  <a:lnTo>
                    <a:pt x="2711" y="3403"/>
                  </a:lnTo>
                  <a:lnTo>
                    <a:pt x="2694" y="3380"/>
                  </a:lnTo>
                  <a:lnTo>
                    <a:pt x="2676" y="3356"/>
                  </a:lnTo>
                  <a:lnTo>
                    <a:pt x="2656" y="3330"/>
                  </a:lnTo>
                  <a:lnTo>
                    <a:pt x="2634" y="3304"/>
                  </a:lnTo>
                  <a:lnTo>
                    <a:pt x="2611" y="3276"/>
                  </a:lnTo>
                  <a:lnTo>
                    <a:pt x="2586" y="3249"/>
                  </a:lnTo>
                  <a:lnTo>
                    <a:pt x="2561" y="3220"/>
                  </a:lnTo>
                  <a:lnTo>
                    <a:pt x="2535" y="3192"/>
                  </a:lnTo>
                  <a:lnTo>
                    <a:pt x="2507" y="3164"/>
                  </a:lnTo>
                  <a:lnTo>
                    <a:pt x="2479" y="3137"/>
                  </a:lnTo>
                  <a:lnTo>
                    <a:pt x="2452" y="3110"/>
                  </a:lnTo>
                  <a:lnTo>
                    <a:pt x="2423" y="3085"/>
                  </a:lnTo>
                  <a:lnTo>
                    <a:pt x="2395" y="3062"/>
                  </a:lnTo>
                  <a:lnTo>
                    <a:pt x="2366" y="3040"/>
                  </a:lnTo>
                  <a:lnTo>
                    <a:pt x="2339" y="3021"/>
                  </a:lnTo>
                  <a:lnTo>
                    <a:pt x="2311" y="3003"/>
                  </a:lnTo>
                  <a:lnTo>
                    <a:pt x="2284" y="2988"/>
                  </a:lnTo>
                  <a:lnTo>
                    <a:pt x="2258" y="2976"/>
                  </a:lnTo>
                  <a:lnTo>
                    <a:pt x="2233" y="2968"/>
                  </a:lnTo>
                  <a:lnTo>
                    <a:pt x="2209" y="2963"/>
                  </a:lnTo>
                  <a:lnTo>
                    <a:pt x="2186" y="2962"/>
                  </a:lnTo>
                  <a:lnTo>
                    <a:pt x="2165" y="2965"/>
                  </a:lnTo>
                  <a:lnTo>
                    <a:pt x="2145" y="2972"/>
                  </a:lnTo>
                  <a:lnTo>
                    <a:pt x="2137" y="2976"/>
                  </a:lnTo>
                  <a:lnTo>
                    <a:pt x="2126" y="2980"/>
                  </a:lnTo>
                  <a:lnTo>
                    <a:pt x="2114" y="2985"/>
                  </a:lnTo>
                  <a:lnTo>
                    <a:pt x="2101" y="2987"/>
                  </a:lnTo>
                  <a:lnTo>
                    <a:pt x="2088" y="2988"/>
                  </a:lnTo>
                  <a:lnTo>
                    <a:pt x="2072" y="2986"/>
                  </a:lnTo>
                  <a:lnTo>
                    <a:pt x="2065" y="2985"/>
                  </a:lnTo>
                  <a:lnTo>
                    <a:pt x="2057" y="2982"/>
                  </a:lnTo>
                  <a:lnTo>
                    <a:pt x="2049" y="2979"/>
                  </a:lnTo>
                  <a:lnTo>
                    <a:pt x="2041" y="2975"/>
                  </a:lnTo>
                  <a:lnTo>
                    <a:pt x="2007" y="2957"/>
                  </a:lnTo>
                  <a:lnTo>
                    <a:pt x="1963" y="2935"/>
                  </a:lnTo>
                  <a:lnTo>
                    <a:pt x="1914" y="2912"/>
                  </a:lnTo>
                  <a:lnTo>
                    <a:pt x="1857" y="2886"/>
                  </a:lnTo>
                  <a:lnTo>
                    <a:pt x="1795" y="2859"/>
                  </a:lnTo>
                  <a:lnTo>
                    <a:pt x="1726" y="2833"/>
                  </a:lnTo>
                  <a:lnTo>
                    <a:pt x="1689" y="2820"/>
                  </a:lnTo>
                  <a:lnTo>
                    <a:pt x="1652" y="2807"/>
                  </a:lnTo>
                  <a:lnTo>
                    <a:pt x="1613" y="2794"/>
                  </a:lnTo>
                  <a:lnTo>
                    <a:pt x="1572" y="2782"/>
                  </a:lnTo>
                  <a:lnTo>
                    <a:pt x="1565" y="2780"/>
                  </a:lnTo>
                  <a:lnTo>
                    <a:pt x="1560" y="2778"/>
                  </a:lnTo>
                  <a:lnTo>
                    <a:pt x="1557" y="2776"/>
                  </a:lnTo>
                  <a:lnTo>
                    <a:pt x="1555" y="2774"/>
                  </a:lnTo>
                  <a:lnTo>
                    <a:pt x="1553" y="2771"/>
                  </a:lnTo>
                  <a:lnTo>
                    <a:pt x="1553" y="2767"/>
                  </a:lnTo>
                  <a:lnTo>
                    <a:pt x="1553" y="2761"/>
                  </a:lnTo>
                  <a:lnTo>
                    <a:pt x="1554" y="2754"/>
                  </a:lnTo>
                  <a:lnTo>
                    <a:pt x="1558" y="2721"/>
                  </a:lnTo>
                  <a:lnTo>
                    <a:pt x="1562" y="2688"/>
                  </a:lnTo>
                  <a:lnTo>
                    <a:pt x="1565" y="2657"/>
                  </a:lnTo>
                  <a:lnTo>
                    <a:pt x="1569" y="2627"/>
                  </a:lnTo>
                  <a:lnTo>
                    <a:pt x="1573" y="2600"/>
                  </a:lnTo>
                  <a:lnTo>
                    <a:pt x="1576" y="2575"/>
                  </a:lnTo>
                  <a:lnTo>
                    <a:pt x="1578" y="2554"/>
                  </a:lnTo>
                  <a:lnTo>
                    <a:pt x="1579" y="2536"/>
                  </a:lnTo>
                  <a:lnTo>
                    <a:pt x="1579" y="2533"/>
                  </a:lnTo>
                  <a:lnTo>
                    <a:pt x="1577" y="2531"/>
                  </a:lnTo>
                  <a:lnTo>
                    <a:pt x="1575" y="2529"/>
                  </a:lnTo>
                  <a:lnTo>
                    <a:pt x="1573" y="2527"/>
                  </a:lnTo>
                  <a:lnTo>
                    <a:pt x="1569" y="2527"/>
                  </a:lnTo>
                  <a:lnTo>
                    <a:pt x="1566" y="2526"/>
                  </a:lnTo>
                  <a:lnTo>
                    <a:pt x="1563" y="2526"/>
                  </a:lnTo>
                  <a:lnTo>
                    <a:pt x="1560" y="2527"/>
                  </a:lnTo>
                  <a:lnTo>
                    <a:pt x="1551" y="2532"/>
                  </a:lnTo>
                  <a:lnTo>
                    <a:pt x="1541" y="2538"/>
                  </a:lnTo>
                  <a:lnTo>
                    <a:pt x="1531" y="2545"/>
                  </a:lnTo>
                  <a:lnTo>
                    <a:pt x="1521" y="2553"/>
                  </a:lnTo>
                  <a:lnTo>
                    <a:pt x="1511" y="2561"/>
                  </a:lnTo>
                  <a:lnTo>
                    <a:pt x="1501" y="2571"/>
                  </a:lnTo>
                  <a:lnTo>
                    <a:pt x="1490" y="2582"/>
                  </a:lnTo>
                  <a:lnTo>
                    <a:pt x="1480" y="2593"/>
                  </a:lnTo>
                  <a:lnTo>
                    <a:pt x="1458" y="2620"/>
                  </a:lnTo>
                  <a:lnTo>
                    <a:pt x="1437" y="2649"/>
                  </a:lnTo>
                  <a:lnTo>
                    <a:pt x="1414" y="2682"/>
                  </a:lnTo>
                  <a:lnTo>
                    <a:pt x="1392" y="2719"/>
                  </a:lnTo>
                  <a:lnTo>
                    <a:pt x="1389" y="2724"/>
                  </a:lnTo>
                  <a:lnTo>
                    <a:pt x="1385" y="2729"/>
                  </a:lnTo>
                  <a:lnTo>
                    <a:pt x="1383" y="2731"/>
                  </a:lnTo>
                  <a:lnTo>
                    <a:pt x="1381" y="2733"/>
                  </a:lnTo>
                  <a:lnTo>
                    <a:pt x="1378" y="2734"/>
                  </a:lnTo>
                  <a:lnTo>
                    <a:pt x="1375" y="2734"/>
                  </a:lnTo>
                  <a:lnTo>
                    <a:pt x="1371" y="2733"/>
                  </a:lnTo>
                  <a:lnTo>
                    <a:pt x="1365" y="2732"/>
                  </a:lnTo>
                  <a:lnTo>
                    <a:pt x="1327" y="2724"/>
                  </a:lnTo>
                  <a:lnTo>
                    <a:pt x="1289" y="2719"/>
                  </a:lnTo>
                  <a:lnTo>
                    <a:pt x="1251" y="2713"/>
                  </a:lnTo>
                  <a:lnTo>
                    <a:pt x="1212" y="2709"/>
                  </a:lnTo>
                  <a:lnTo>
                    <a:pt x="1172" y="2705"/>
                  </a:lnTo>
                  <a:lnTo>
                    <a:pt x="1131" y="2702"/>
                  </a:lnTo>
                  <a:lnTo>
                    <a:pt x="1091" y="2700"/>
                  </a:lnTo>
                  <a:lnTo>
                    <a:pt x="1050" y="2699"/>
                  </a:lnTo>
                  <a:lnTo>
                    <a:pt x="1042" y="2699"/>
                  </a:lnTo>
                  <a:lnTo>
                    <a:pt x="1036" y="2698"/>
                  </a:lnTo>
                  <a:lnTo>
                    <a:pt x="1032" y="2697"/>
                  </a:lnTo>
                  <a:lnTo>
                    <a:pt x="1029" y="2695"/>
                  </a:lnTo>
                  <a:lnTo>
                    <a:pt x="1027" y="2692"/>
                  </a:lnTo>
                  <a:lnTo>
                    <a:pt x="1026" y="2686"/>
                  </a:lnTo>
                  <a:lnTo>
                    <a:pt x="1026" y="2680"/>
                  </a:lnTo>
                  <a:lnTo>
                    <a:pt x="1026" y="2672"/>
                  </a:lnTo>
                  <a:lnTo>
                    <a:pt x="1028" y="2640"/>
                  </a:lnTo>
                  <a:lnTo>
                    <a:pt x="1030" y="2610"/>
                  </a:lnTo>
                  <a:lnTo>
                    <a:pt x="1032" y="2581"/>
                  </a:lnTo>
                  <a:lnTo>
                    <a:pt x="1034" y="2552"/>
                  </a:lnTo>
                  <a:lnTo>
                    <a:pt x="1035" y="2524"/>
                  </a:lnTo>
                  <a:lnTo>
                    <a:pt x="1037" y="2496"/>
                  </a:lnTo>
                  <a:lnTo>
                    <a:pt x="1038" y="2468"/>
                  </a:lnTo>
                  <a:lnTo>
                    <a:pt x="1038" y="2442"/>
                  </a:lnTo>
                  <a:lnTo>
                    <a:pt x="1037" y="2439"/>
                  </a:lnTo>
                  <a:lnTo>
                    <a:pt x="1035" y="2437"/>
                  </a:lnTo>
                  <a:lnTo>
                    <a:pt x="1033" y="2436"/>
                  </a:lnTo>
                  <a:lnTo>
                    <a:pt x="1030" y="2435"/>
                  </a:lnTo>
                  <a:lnTo>
                    <a:pt x="1027" y="2434"/>
                  </a:lnTo>
                  <a:lnTo>
                    <a:pt x="1023" y="2435"/>
                  </a:lnTo>
                  <a:lnTo>
                    <a:pt x="1019" y="2436"/>
                  </a:lnTo>
                  <a:lnTo>
                    <a:pt x="1016" y="2437"/>
                  </a:lnTo>
                  <a:lnTo>
                    <a:pt x="1006" y="2443"/>
                  </a:lnTo>
                  <a:lnTo>
                    <a:pt x="995" y="2451"/>
                  </a:lnTo>
                  <a:lnTo>
                    <a:pt x="983" y="2461"/>
                  </a:lnTo>
                  <a:lnTo>
                    <a:pt x="972" y="2472"/>
                  </a:lnTo>
                  <a:lnTo>
                    <a:pt x="962" y="2485"/>
                  </a:lnTo>
                  <a:lnTo>
                    <a:pt x="950" y="2498"/>
                  </a:lnTo>
                  <a:lnTo>
                    <a:pt x="939" y="2514"/>
                  </a:lnTo>
                  <a:lnTo>
                    <a:pt x="928" y="2530"/>
                  </a:lnTo>
                  <a:lnTo>
                    <a:pt x="917" y="2548"/>
                  </a:lnTo>
                  <a:lnTo>
                    <a:pt x="905" y="2566"/>
                  </a:lnTo>
                  <a:lnTo>
                    <a:pt x="894" y="2586"/>
                  </a:lnTo>
                  <a:lnTo>
                    <a:pt x="883" y="2606"/>
                  </a:lnTo>
                  <a:lnTo>
                    <a:pt x="861" y="2649"/>
                  </a:lnTo>
                  <a:lnTo>
                    <a:pt x="840" y="2696"/>
                  </a:lnTo>
                  <a:lnTo>
                    <a:pt x="836" y="2704"/>
                  </a:lnTo>
                  <a:lnTo>
                    <a:pt x="833" y="2708"/>
                  </a:lnTo>
                  <a:lnTo>
                    <a:pt x="829" y="2710"/>
                  </a:lnTo>
                  <a:lnTo>
                    <a:pt x="820" y="2711"/>
                  </a:lnTo>
                  <a:lnTo>
                    <a:pt x="780" y="2717"/>
                  </a:lnTo>
                  <a:lnTo>
                    <a:pt x="740" y="2723"/>
                  </a:lnTo>
                  <a:lnTo>
                    <a:pt x="700" y="2732"/>
                  </a:lnTo>
                  <a:lnTo>
                    <a:pt x="658" y="2741"/>
                  </a:lnTo>
                  <a:lnTo>
                    <a:pt x="617" y="2751"/>
                  </a:lnTo>
                  <a:lnTo>
                    <a:pt x="577" y="2762"/>
                  </a:lnTo>
                  <a:lnTo>
                    <a:pt x="536" y="2776"/>
                  </a:lnTo>
                  <a:lnTo>
                    <a:pt x="495" y="2790"/>
                  </a:lnTo>
                  <a:lnTo>
                    <a:pt x="486" y="2793"/>
                  </a:lnTo>
                  <a:lnTo>
                    <a:pt x="479" y="2794"/>
                  </a:lnTo>
                  <a:lnTo>
                    <a:pt x="475" y="2794"/>
                  </a:lnTo>
                  <a:lnTo>
                    <a:pt x="472" y="2793"/>
                  </a:lnTo>
                  <a:lnTo>
                    <a:pt x="470" y="2792"/>
                  </a:lnTo>
                  <a:lnTo>
                    <a:pt x="469" y="2791"/>
                  </a:lnTo>
                  <a:lnTo>
                    <a:pt x="465" y="2787"/>
                  </a:lnTo>
                  <a:lnTo>
                    <a:pt x="463" y="2781"/>
                  </a:lnTo>
                  <a:lnTo>
                    <a:pt x="460" y="2773"/>
                  </a:lnTo>
                  <a:lnTo>
                    <a:pt x="458" y="2762"/>
                  </a:lnTo>
                  <a:lnTo>
                    <a:pt x="453" y="2746"/>
                  </a:lnTo>
                  <a:lnTo>
                    <a:pt x="450" y="2731"/>
                  </a:lnTo>
                  <a:lnTo>
                    <a:pt x="447" y="2715"/>
                  </a:lnTo>
                  <a:lnTo>
                    <a:pt x="445" y="2700"/>
                  </a:lnTo>
                  <a:lnTo>
                    <a:pt x="443" y="2684"/>
                  </a:lnTo>
                  <a:lnTo>
                    <a:pt x="443" y="2670"/>
                  </a:lnTo>
                  <a:lnTo>
                    <a:pt x="442" y="2657"/>
                  </a:lnTo>
                  <a:lnTo>
                    <a:pt x="443" y="2642"/>
                  </a:lnTo>
                  <a:lnTo>
                    <a:pt x="444" y="2629"/>
                  </a:lnTo>
                  <a:lnTo>
                    <a:pt x="445" y="2615"/>
                  </a:lnTo>
                  <a:lnTo>
                    <a:pt x="448" y="2603"/>
                  </a:lnTo>
                  <a:lnTo>
                    <a:pt x="450" y="2591"/>
                  </a:lnTo>
                  <a:lnTo>
                    <a:pt x="453" y="2578"/>
                  </a:lnTo>
                  <a:lnTo>
                    <a:pt x="457" y="2567"/>
                  </a:lnTo>
                  <a:lnTo>
                    <a:pt x="461" y="2556"/>
                  </a:lnTo>
                  <a:lnTo>
                    <a:pt x="465" y="2545"/>
                  </a:lnTo>
                  <a:lnTo>
                    <a:pt x="475" y="2523"/>
                  </a:lnTo>
                  <a:lnTo>
                    <a:pt x="488" y="2502"/>
                  </a:lnTo>
                  <a:lnTo>
                    <a:pt x="500" y="2484"/>
                  </a:lnTo>
                  <a:lnTo>
                    <a:pt x="515" y="2466"/>
                  </a:lnTo>
                  <a:lnTo>
                    <a:pt x="529" y="2450"/>
                  </a:lnTo>
                  <a:lnTo>
                    <a:pt x="543" y="2434"/>
                  </a:lnTo>
                  <a:lnTo>
                    <a:pt x="559" y="2419"/>
                  </a:lnTo>
                  <a:lnTo>
                    <a:pt x="575" y="2406"/>
                  </a:lnTo>
                  <a:lnTo>
                    <a:pt x="616" y="2375"/>
                  </a:lnTo>
                  <a:lnTo>
                    <a:pt x="663" y="2347"/>
                  </a:lnTo>
                  <a:lnTo>
                    <a:pt x="712" y="2324"/>
                  </a:lnTo>
                  <a:lnTo>
                    <a:pt x="764" y="2303"/>
                  </a:lnTo>
                  <a:lnTo>
                    <a:pt x="821" y="2287"/>
                  </a:lnTo>
                  <a:lnTo>
                    <a:pt x="881" y="2274"/>
                  </a:lnTo>
                  <a:lnTo>
                    <a:pt x="942" y="2265"/>
                  </a:lnTo>
                  <a:lnTo>
                    <a:pt x="1007" y="2261"/>
                  </a:lnTo>
                  <a:lnTo>
                    <a:pt x="1074" y="2260"/>
                  </a:lnTo>
                  <a:lnTo>
                    <a:pt x="1143" y="2263"/>
                  </a:lnTo>
                  <a:lnTo>
                    <a:pt x="1215" y="2270"/>
                  </a:lnTo>
                  <a:lnTo>
                    <a:pt x="1287" y="2281"/>
                  </a:lnTo>
                  <a:lnTo>
                    <a:pt x="1362" y="2297"/>
                  </a:lnTo>
                  <a:lnTo>
                    <a:pt x="1437" y="2316"/>
                  </a:lnTo>
                  <a:lnTo>
                    <a:pt x="1514" y="2340"/>
                  </a:lnTo>
                  <a:lnTo>
                    <a:pt x="1591" y="2368"/>
                  </a:lnTo>
                  <a:lnTo>
                    <a:pt x="1669" y="2400"/>
                  </a:lnTo>
                  <a:lnTo>
                    <a:pt x="1748" y="2437"/>
                  </a:lnTo>
                  <a:lnTo>
                    <a:pt x="1827" y="2477"/>
                  </a:lnTo>
                  <a:lnTo>
                    <a:pt x="1906" y="2522"/>
                  </a:lnTo>
                  <a:lnTo>
                    <a:pt x="1984" y="2571"/>
                  </a:lnTo>
                  <a:lnTo>
                    <a:pt x="2062" y="2626"/>
                  </a:lnTo>
                  <a:lnTo>
                    <a:pt x="2139" y="2684"/>
                  </a:lnTo>
                  <a:lnTo>
                    <a:pt x="2215" y="2747"/>
                  </a:lnTo>
                  <a:lnTo>
                    <a:pt x="2291" y="2815"/>
                  </a:lnTo>
                  <a:lnTo>
                    <a:pt x="2364" y="2887"/>
                  </a:lnTo>
                  <a:lnTo>
                    <a:pt x="2437" y="2964"/>
                  </a:lnTo>
                  <a:lnTo>
                    <a:pt x="2507" y="3045"/>
                  </a:lnTo>
                  <a:lnTo>
                    <a:pt x="2576" y="3132"/>
                  </a:lnTo>
                  <a:lnTo>
                    <a:pt x="2642" y="3222"/>
                  </a:lnTo>
                  <a:lnTo>
                    <a:pt x="2706" y="3318"/>
                  </a:lnTo>
                  <a:lnTo>
                    <a:pt x="2767" y="3418"/>
                  </a:lnTo>
                  <a:lnTo>
                    <a:pt x="2755" y="3359"/>
                  </a:lnTo>
                  <a:lnTo>
                    <a:pt x="2744" y="3295"/>
                  </a:lnTo>
                  <a:lnTo>
                    <a:pt x="2730" y="3229"/>
                  </a:lnTo>
                  <a:lnTo>
                    <a:pt x="2717" y="3161"/>
                  </a:lnTo>
                  <a:lnTo>
                    <a:pt x="2703" y="3092"/>
                  </a:lnTo>
                  <a:lnTo>
                    <a:pt x="2686" y="3025"/>
                  </a:lnTo>
                  <a:lnTo>
                    <a:pt x="2678" y="2992"/>
                  </a:lnTo>
                  <a:lnTo>
                    <a:pt x="2669" y="2959"/>
                  </a:lnTo>
                  <a:lnTo>
                    <a:pt x="2659" y="2927"/>
                  </a:lnTo>
                  <a:lnTo>
                    <a:pt x="2649" y="2896"/>
                  </a:lnTo>
                  <a:lnTo>
                    <a:pt x="2639" y="2865"/>
                  </a:lnTo>
                  <a:lnTo>
                    <a:pt x="2628" y="2836"/>
                  </a:lnTo>
                  <a:lnTo>
                    <a:pt x="2616" y="2810"/>
                  </a:lnTo>
                  <a:lnTo>
                    <a:pt x="2604" y="2783"/>
                  </a:lnTo>
                  <a:lnTo>
                    <a:pt x="2592" y="2758"/>
                  </a:lnTo>
                  <a:lnTo>
                    <a:pt x="2578" y="2736"/>
                  </a:lnTo>
                  <a:lnTo>
                    <a:pt x="2564" y="2715"/>
                  </a:lnTo>
                  <a:lnTo>
                    <a:pt x="2549" y="2697"/>
                  </a:lnTo>
                  <a:lnTo>
                    <a:pt x="2534" y="2679"/>
                  </a:lnTo>
                  <a:lnTo>
                    <a:pt x="2518" y="2666"/>
                  </a:lnTo>
                  <a:lnTo>
                    <a:pt x="2500" y="2654"/>
                  </a:lnTo>
                  <a:lnTo>
                    <a:pt x="2483" y="2644"/>
                  </a:lnTo>
                  <a:lnTo>
                    <a:pt x="2464" y="2638"/>
                  </a:lnTo>
                  <a:lnTo>
                    <a:pt x="2445" y="2634"/>
                  </a:lnTo>
                  <a:lnTo>
                    <a:pt x="2424" y="2634"/>
                  </a:lnTo>
                  <a:lnTo>
                    <a:pt x="2402" y="2637"/>
                  </a:lnTo>
                  <a:lnTo>
                    <a:pt x="2393" y="2638"/>
                  </a:lnTo>
                  <a:lnTo>
                    <a:pt x="2383" y="2638"/>
                  </a:lnTo>
                  <a:lnTo>
                    <a:pt x="2373" y="2637"/>
                  </a:lnTo>
                  <a:lnTo>
                    <a:pt x="2361" y="2635"/>
                  </a:lnTo>
                  <a:lnTo>
                    <a:pt x="2350" y="2630"/>
                  </a:lnTo>
                  <a:lnTo>
                    <a:pt x="2339" y="2624"/>
                  </a:lnTo>
                  <a:lnTo>
                    <a:pt x="2333" y="2619"/>
                  </a:lnTo>
                  <a:lnTo>
                    <a:pt x="2328" y="2613"/>
                  </a:lnTo>
                  <a:lnTo>
                    <a:pt x="2322" y="2608"/>
                  </a:lnTo>
                  <a:lnTo>
                    <a:pt x="2317" y="2601"/>
                  </a:lnTo>
                  <a:lnTo>
                    <a:pt x="2288" y="2564"/>
                  </a:lnTo>
                  <a:lnTo>
                    <a:pt x="2259" y="2528"/>
                  </a:lnTo>
                  <a:lnTo>
                    <a:pt x="2231" y="2493"/>
                  </a:lnTo>
                  <a:lnTo>
                    <a:pt x="2202" y="2458"/>
                  </a:lnTo>
                  <a:lnTo>
                    <a:pt x="2172" y="2424"/>
                  </a:lnTo>
                  <a:lnTo>
                    <a:pt x="2143" y="2391"/>
                  </a:lnTo>
                  <a:lnTo>
                    <a:pt x="2112" y="2360"/>
                  </a:lnTo>
                  <a:lnTo>
                    <a:pt x="2082" y="2328"/>
                  </a:lnTo>
                  <a:lnTo>
                    <a:pt x="2051" y="2297"/>
                  </a:lnTo>
                  <a:lnTo>
                    <a:pt x="2019" y="2268"/>
                  </a:lnTo>
                  <a:lnTo>
                    <a:pt x="1986" y="2238"/>
                  </a:lnTo>
                  <a:lnTo>
                    <a:pt x="1952" y="2210"/>
                  </a:lnTo>
                  <a:lnTo>
                    <a:pt x="1916" y="2183"/>
                  </a:lnTo>
                  <a:lnTo>
                    <a:pt x="1880" y="2156"/>
                  </a:lnTo>
                  <a:lnTo>
                    <a:pt x="1843" y="2130"/>
                  </a:lnTo>
                  <a:lnTo>
                    <a:pt x="1804" y="2106"/>
                  </a:lnTo>
                  <a:lnTo>
                    <a:pt x="1764" y="2081"/>
                  </a:lnTo>
                  <a:lnTo>
                    <a:pt x="1723" y="2057"/>
                  </a:lnTo>
                  <a:lnTo>
                    <a:pt x="1680" y="2035"/>
                  </a:lnTo>
                  <a:lnTo>
                    <a:pt x="1634" y="2012"/>
                  </a:lnTo>
                  <a:lnTo>
                    <a:pt x="1587" y="1990"/>
                  </a:lnTo>
                  <a:lnTo>
                    <a:pt x="1539" y="1970"/>
                  </a:lnTo>
                  <a:lnTo>
                    <a:pt x="1487" y="1950"/>
                  </a:lnTo>
                  <a:lnTo>
                    <a:pt x="1435" y="1931"/>
                  </a:lnTo>
                  <a:lnTo>
                    <a:pt x="1379" y="1912"/>
                  </a:lnTo>
                  <a:lnTo>
                    <a:pt x="1322" y="1895"/>
                  </a:lnTo>
                  <a:lnTo>
                    <a:pt x="1262" y="1877"/>
                  </a:lnTo>
                  <a:lnTo>
                    <a:pt x="1199" y="1861"/>
                  </a:lnTo>
                  <a:lnTo>
                    <a:pt x="1135" y="1846"/>
                  </a:lnTo>
                  <a:lnTo>
                    <a:pt x="1067" y="1830"/>
                  </a:lnTo>
                  <a:lnTo>
                    <a:pt x="997" y="1816"/>
                  </a:lnTo>
                  <a:lnTo>
                    <a:pt x="923" y="1802"/>
                  </a:lnTo>
                  <a:lnTo>
                    <a:pt x="913" y="1800"/>
                  </a:lnTo>
                  <a:lnTo>
                    <a:pt x="905" y="1797"/>
                  </a:lnTo>
                  <a:lnTo>
                    <a:pt x="900" y="1794"/>
                  </a:lnTo>
                  <a:lnTo>
                    <a:pt x="896" y="1791"/>
                  </a:lnTo>
                  <a:lnTo>
                    <a:pt x="894" y="1786"/>
                  </a:lnTo>
                  <a:lnTo>
                    <a:pt x="894" y="1780"/>
                  </a:lnTo>
                  <a:lnTo>
                    <a:pt x="895" y="1772"/>
                  </a:lnTo>
                  <a:lnTo>
                    <a:pt x="898" y="1761"/>
                  </a:lnTo>
                  <a:lnTo>
                    <a:pt x="906" y="1735"/>
                  </a:lnTo>
                  <a:lnTo>
                    <a:pt x="916" y="1708"/>
                  </a:lnTo>
                  <a:lnTo>
                    <a:pt x="927" y="1683"/>
                  </a:lnTo>
                  <a:lnTo>
                    <a:pt x="940" y="1659"/>
                  </a:lnTo>
                  <a:lnTo>
                    <a:pt x="947" y="1647"/>
                  </a:lnTo>
                  <a:lnTo>
                    <a:pt x="956" y="1636"/>
                  </a:lnTo>
                  <a:lnTo>
                    <a:pt x="964" y="1626"/>
                  </a:lnTo>
                  <a:lnTo>
                    <a:pt x="972" y="1614"/>
                  </a:lnTo>
                  <a:lnTo>
                    <a:pt x="981" y="1604"/>
                  </a:lnTo>
                  <a:lnTo>
                    <a:pt x="991" y="1594"/>
                  </a:lnTo>
                  <a:lnTo>
                    <a:pt x="1000" y="1584"/>
                  </a:lnTo>
                  <a:lnTo>
                    <a:pt x="1010" y="1574"/>
                  </a:lnTo>
                  <a:lnTo>
                    <a:pt x="1021" y="1566"/>
                  </a:lnTo>
                  <a:lnTo>
                    <a:pt x="1033" y="1557"/>
                  </a:lnTo>
                  <a:lnTo>
                    <a:pt x="1044" y="1548"/>
                  </a:lnTo>
                  <a:lnTo>
                    <a:pt x="1056" y="1540"/>
                  </a:lnTo>
                  <a:lnTo>
                    <a:pt x="1069" y="1533"/>
                  </a:lnTo>
                  <a:lnTo>
                    <a:pt x="1081" y="1526"/>
                  </a:lnTo>
                  <a:lnTo>
                    <a:pt x="1094" y="1519"/>
                  </a:lnTo>
                  <a:lnTo>
                    <a:pt x="1109" y="1512"/>
                  </a:lnTo>
                  <a:lnTo>
                    <a:pt x="1122" y="1506"/>
                  </a:lnTo>
                  <a:lnTo>
                    <a:pt x="1138" y="1501"/>
                  </a:lnTo>
                  <a:lnTo>
                    <a:pt x="1152" y="1496"/>
                  </a:lnTo>
                  <a:lnTo>
                    <a:pt x="1168" y="1491"/>
                  </a:lnTo>
                  <a:lnTo>
                    <a:pt x="1184" y="1487"/>
                  </a:lnTo>
                  <a:lnTo>
                    <a:pt x="1200" y="1484"/>
                  </a:lnTo>
                  <a:lnTo>
                    <a:pt x="1217" y="1481"/>
                  </a:lnTo>
                  <a:lnTo>
                    <a:pt x="1234" y="1478"/>
                  </a:lnTo>
                  <a:lnTo>
                    <a:pt x="1295" y="1471"/>
                  </a:lnTo>
                  <a:lnTo>
                    <a:pt x="1357" y="1469"/>
                  </a:lnTo>
                  <a:lnTo>
                    <a:pt x="1417" y="1471"/>
                  </a:lnTo>
                  <a:lnTo>
                    <a:pt x="1479" y="1478"/>
                  </a:lnTo>
                  <a:lnTo>
                    <a:pt x="1540" y="1488"/>
                  </a:lnTo>
                  <a:lnTo>
                    <a:pt x="1601" y="1502"/>
                  </a:lnTo>
                  <a:lnTo>
                    <a:pt x="1662" y="1521"/>
                  </a:lnTo>
                  <a:lnTo>
                    <a:pt x="1722" y="1543"/>
                  </a:lnTo>
                  <a:lnTo>
                    <a:pt x="1781" y="1569"/>
                  </a:lnTo>
                  <a:lnTo>
                    <a:pt x="1841" y="1600"/>
                  </a:lnTo>
                  <a:lnTo>
                    <a:pt x="1900" y="1634"/>
                  </a:lnTo>
                  <a:lnTo>
                    <a:pt x="1957" y="1671"/>
                  </a:lnTo>
                  <a:lnTo>
                    <a:pt x="2014" y="1712"/>
                  </a:lnTo>
                  <a:lnTo>
                    <a:pt x="2069" y="1757"/>
                  </a:lnTo>
                  <a:lnTo>
                    <a:pt x="2125" y="1805"/>
                  </a:lnTo>
                  <a:lnTo>
                    <a:pt x="2178" y="1858"/>
                  </a:lnTo>
                  <a:lnTo>
                    <a:pt x="2230" y="1913"/>
                  </a:lnTo>
                  <a:lnTo>
                    <a:pt x="2281" y="1972"/>
                  </a:lnTo>
                  <a:lnTo>
                    <a:pt x="2330" y="2034"/>
                  </a:lnTo>
                  <a:lnTo>
                    <a:pt x="2378" y="2099"/>
                  </a:lnTo>
                  <a:lnTo>
                    <a:pt x="2424" y="2168"/>
                  </a:lnTo>
                  <a:lnTo>
                    <a:pt x="2467" y="2240"/>
                  </a:lnTo>
                  <a:lnTo>
                    <a:pt x="2509" y="2315"/>
                  </a:lnTo>
                  <a:lnTo>
                    <a:pt x="2549" y="2393"/>
                  </a:lnTo>
                  <a:lnTo>
                    <a:pt x="2587" y="2475"/>
                  </a:lnTo>
                  <a:lnTo>
                    <a:pt x="2623" y="2559"/>
                  </a:lnTo>
                  <a:lnTo>
                    <a:pt x="2657" y="2646"/>
                  </a:lnTo>
                  <a:lnTo>
                    <a:pt x="2688" y="2736"/>
                  </a:lnTo>
                  <a:lnTo>
                    <a:pt x="2716" y="2829"/>
                  </a:lnTo>
                  <a:lnTo>
                    <a:pt x="2743" y="2925"/>
                  </a:lnTo>
                  <a:lnTo>
                    <a:pt x="2765" y="3024"/>
                  </a:lnTo>
                  <a:lnTo>
                    <a:pt x="2786" y="3124"/>
                  </a:lnTo>
                  <a:lnTo>
                    <a:pt x="2798" y="3096"/>
                  </a:lnTo>
                  <a:lnTo>
                    <a:pt x="2810" y="3067"/>
                  </a:lnTo>
                  <a:lnTo>
                    <a:pt x="2819" y="3039"/>
                  </a:lnTo>
                  <a:lnTo>
                    <a:pt x="2828" y="3010"/>
                  </a:lnTo>
                  <a:lnTo>
                    <a:pt x="2836" y="2982"/>
                  </a:lnTo>
                  <a:lnTo>
                    <a:pt x="2842" y="2955"/>
                  </a:lnTo>
                  <a:lnTo>
                    <a:pt x="2849" y="2927"/>
                  </a:lnTo>
                  <a:lnTo>
                    <a:pt x="2853" y="2900"/>
                  </a:lnTo>
                  <a:lnTo>
                    <a:pt x="2857" y="2874"/>
                  </a:lnTo>
                  <a:lnTo>
                    <a:pt x="2860" y="2848"/>
                  </a:lnTo>
                  <a:lnTo>
                    <a:pt x="2861" y="2821"/>
                  </a:lnTo>
                  <a:lnTo>
                    <a:pt x="2862" y="2796"/>
                  </a:lnTo>
                  <a:lnTo>
                    <a:pt x="2862" y="2772"/>
                  </a:lnTo>
                  <a:lnTo>
                    <a:pt x="2861" y="2748"/>
                  </a:lnTo>
                  <a:lnTo>
                    <a:pt x="2859" y="2724"/>
                  </a:lnTo>
                  <a:lnTo>
                    <a:pt x="2857" y="2702"/>
                  </a:lnTo>
                  <a:lnTo>
                    <a:pt x="2853" y="2680"/>
                  </a:lnTo>
                  <a:lnTo>
                    <a:pt x="2849" y="2659"/>
                  </a:lnTo>
                  <a:lnTo>
                    <a:pt x="2845" y="2638"/>
                  </a:lnTo>
                  <a:lnTo>
                    <a:pt x="2838" y="2620"/>
                  </a:lnTo>
                  <a:lnTo>
                    <a:pt x="2832" y="2601"/>
                  </a:lnTo>
                  <a:lnTo>
                    <a:pt x="2825" y="2584"/>
                  </a:lnTo>
                  <a:lnTo>
                    <a:pt x="2817" y="2567"/>
                  </a:lnTo>
                  <a:lnTo>
                    <a:pt x="2809" y="2552"/>
                  </a:lnTo>
                  <a:lnTo>
                    <a:pt x="2799" y="2538"/>
                  </a:lnTo>
                  <a:lnTo>
                    <a:pt x="2790" y="2525"/>
                  </a:lnTo>
                  <a:lnTo>
                    <a:pt x="2780" y="2514"/>
                  </a:lnTo>
                  <a:lnTo>
                    <a:pt x="2768" y="2503"/>
                  </a:lnTo>
                  <a:lnTo>
                    <a:pt x="2757" y="2494"/>
                  </a:lnTo>
                  <a:lnTo>
                    <a:pt x="2746" y="2486"/>
                  </a:lnTo>
                  <a:lnTo>
                    <a:pt x="2733" y="2480"/>
                  </a:lnTo>
                  <a:lnTo>
                    <a:pt x="2720" y="2476"/>
                  </a:lnTo>
                  <a:lnTo>
                    <a:pt x="2712" y="2473"/>
                  </a:lnTo>
                  <a:lnTo>
                    <a:pt x="2704" y="2468"/>
                  </a:lnTo>
                  <a:lnTo>
                    <a:pt x="2695" y="2464"/>
                  </a:lnTo>
                  <a:lnTo>
                    <a:pt x="2688" y="2459"/>
                  </a:lnTo>
                  <a:lnTo>
                    <a:pt x="2682" y="2451"/>
                  </a:lnTo>
                  <a:lnTo>
                    <a:pt x="2676" y="2442"/>
                  </a:lnTo>
                  <a:lnTo>
                    <a:pt x="2671" y="2429"/>
                  </a:lnTo>
                  <a:lnTo>
                    <a:pt x="2666" y="2415"/>
                  </a:lnTo>
                  <a:lnTo>
                    <a:pt x="2659" y="2379"/>
                  </a:lnTo>
                  <a:lnTo>
                    <a:pt x="2652" y="2343"/>
                  </a:lnTo>
                  <a:lnTo>
                    <a:pt x="2644" y="2307"/>
                  </a:lnTo>
                  <a:lnTo>
                    <a:pt x="2636" y="2271"/>
                  </a:lnTo>
                  <a:lnTo>
                    <a:pt x="2628" y="2235"/>
                  </a:lnTo>
                  <a:lnTo>
                    <a:pt x="2617" y="2198"/>
                  </a:lnTo>
                  <a:lnTo>
                    <a:pt x="2607" y="2162"/>
                  </a:lnTo>
                  <a:lnTo>
                    <a:pt x="2596" y="2125"/>
                  </a:lnTo>
                  <a:lnTo>
                    <a:pt x="2584" y="2088"/>
                  </a:lnTo>
                  <a:lnTo>
                    <a:pt x="2571" y="2051"/>
                  </a:lnTo>
                  <a:lnTo>
                    <a:pt x="2558" y="2014"/>
                  </a:lnTo>
                  <a:lnTo>
                    <a:pt x="2543" y="1978"/>
                  </a:lnTo>
                  <a:lnTo>
                    <a:pt x="2528" y="1941"/>
                  </a:lnTo>
                  <a:lnTo>
                    <a:pt x="2512" y="1904"/>
                  </a:lnTo>
                  <a:lnTo>
                    <a:pt x="2495" y="1867"/>
                  </a:lnTo>
                  <a:lnTo>
                    <a:pt x="2476" y="1830"/>
                  </a:lnTo>
                  <a:lnTo>
                    <a:pt x="2473" y="1824"/>
                  </a:lnTo>
                  <a:lnTo>
                    <a:pt x="2472" y="1820"/>
                  </a:lnTo>
                  <a:lnTo>
                    <a:pt x="2471" y="1816"/>
                  </a:lnTo>
                  <a:lnTo>
                    <a:pt x="2471" y="1813"/>
                  </a:lnTo>
                  <a:lnTo>
                    <a:pt x="2472" y="1810"/>
                  </a:lnTo>
                  <a:lnTo>
                    <a:pt x="2474" y="1806"/>
                  </a:lnTo>
                  <a:lnTo>
                    <a:pt x="2478" y="1803"/>
                  </a:lnTo>
                  <a:lnTo>
                    <a:pt x="2484" y="1799"/>
                  </a:lnTo>
                  <a:lnTo>
                    <a:pt x="2508" y="1779"/>
                  </a:lnTo>
                  <a:lnTo>
                    <a:pt x="2533" y="1760"/>
                  </a:lnTo>
                  <a:lnTo>
                    <a:pt x="2558" y="1742"/>
                  </a:lnTo>
                  <a:lnTo>
                    <a:pt x="2581" y="1724"/>
                  </a:lnTo>
                  <a:lnTo>
                    <a:pt x="2604" y="1707"/>
                  </a:lnTo>
                  <a:lnTo>
                    <a:pt x="2628" y="1688"/>
                  </a:lnTo>
                  <a:lnTo>
                    <a:pt x="2649" y="1671"/>
                  </a:lnTo>
                  <a:lnTo>
                    <a:pt x="2671" y="1652"/>
                  </a:lnTo>
                  <a:lnTo>
                    <a:pt x="2673" y="1650"/>
                  </a:lnTo>
                  <a:lnTo>
                    <a:pt x="2674" y="1647"/>
                  </a:lnTo>
                  <a:lnTo>
                    <a:pt x="2674" y="1644"/>
                  </a:lnTo>
                  <a:lnTo>
                    <a:pt x="2673" y="1641"/>
                  </a:lnTo>
                  <a:lnTo>
                    <a:pt x="2672" y="1638"/>
                  </a:lnTo>
                  <a:lnTo>
                    <a:pt x="2670" y="1636"/>
                  </a:lnTo>
                  <a:lnTo>
                    <a:pt x="2667" y="1634"/>
                  </a:lnTo>
                  <a:lnTo>
                    <a:pt x="2664" y="1633"/>
                  </a:lnTo>
                  <a:lnTo>
                    <a:pt x="2637" y="1630"/>
                  </a:lnTo>
                  <a:lnTo>
                    <a:pt x="2607" y="1628"/>
                  </a:lnTo>
                  <a:lnTo>
                    <a:pt x="2574" y="1627"/>
                  </a:lnTo>
                  <a:lnTo>
                    <a:pt x="2539" y="1628"/>
                  </a:lnTo>
                  <a:lnTo>
                    <a:pt x="2503" y="1630"/>
                  </a:lnTo>
                  <a:lnTo>
                    <a:pt x="2465" y="1634"/>
                  </a:lnTo>
                  <a:lnTo>
                    <a:pt x="2427" y="1639"/>
                  </a:lnTo>
                  <a:lnTo>
                    <a:pt x="2389" y="1646"/>
                  </a:lnTo>
                  <a:lnTo>
                    <a:pt x="2379" y="1648"/>
                  </a:lnTo>
                  <a:lnTo>
                    <a:pt x="2374" y="1647"/>
                  </a:lnTo>
                  <a:lnTo>
                    <a:pt x="2368" y="1644"/>
                  </a:lnTo>
                  <a:lnTo>
                    <a:pt x="2362" y="1636"/>
                  </a:lnTo>
                  <a:lnTo>
                    <a:pt x="2347" y="1611"/>
                  </a:lnTo>
                  <a:lnTo>
                    <a:pt x="2329" y="1588"/>
                  </a:lnTo>
                  <a:lnTo>
                    <a:pt x="2312" y="1564"/>
                  </a:lnTo>
                  <a:lnTo>
                    <a:pt x="2294" y="1541"/>
                  </a:lnTo>
                  <a:lnTo>
                    <a:pt x="2276" y="1518"/>
                  </a:lnTo>
                  <a:lnTo>
                    <a:pt x="2257" y="1494"/>
                  </a:lnTo>
                  <a:lnTo>
                    <a:pt x="2238" y="1470"/>
                  </a:lnTo>
                  <a:lnTo>
                    <a:pt x="2218" y="1448"/>
                  </a:lnTo>
                  <a:lnTo>
                    <a:pt x="2213" y="1442"/>
                  </a:lnTo>
                  <a:lnTo>
                    <a:pt x="2209" y="1436"/>
                  </a:lnTo>
                  <a:lnTo>
                    <a:pt x="2207" y="1432"/>
                  </a:lnTo>
                  <a:lnTo>
                    <a:pt x="2206" y="1428"/>
                  </a:lnTo>
                  <a:lnTo>
                    <a:pt x="2208" y="1425"/>
                  </a:lnTo>
                  <a:lnTo>
                    <a:pt x="2210" y="1421"/>
                  </a:lnTo>
                  <a:lnTo>
                    <a:pt x="2214" y="1417"/>
                  </a:lnTo>
                  <a:lnTo>
                    <a:pt x="2220" y="1412"/>
                  </a:lnTo>
                  <a:lnTo>
                    <a:pt x="2255" y="1383"/>
                  </a:lnTo>
                  <a:lnTo>
                    <a:pt x="2291" y="1354"/>
                  </a:lnTo>
                  <a:lnTo>
                    <a:pt x="2310" y="1340"/>
                  </a:lnTo>
                  <a:lnTo>
                    <a:pt x="2329" y="1323"/>
                  </a:lnTo>
                  <a:lnTo>
                    <a:pt x="2349" y="1306"/>
                  </a:lnTo>
                  <a:lnTo>
                    <a:pt x="2368" y="1287"/>
                  </a:lnTo>
                  <a:lnTo>
                    <a:pt x="2371" y="1284"/>
                  </a:lnTo>
                  <a:lnTo>
                    <a:pt x="2371" y="1281"/>
                  </a:lnTo>
                  <a:lnTo>
                    <a:pt x="2369" y="1278"/>
                  </a:lnTo>
                  <a:lnTo>
                    <a:pt x="2368" y="1275"/>
                  </a:lnTo>
                  <a:lnTo>
                    <a:pt x="2366" y="1273"/>
                  </a:lnTo>
                  <a:lnTo>
                    <a:pt x="2363" y="1271"/>
                  </a:lnTo>
                  <a:lnTo>
                    <a:pt x="2360" y="1269"/>
                  </a:lnTo>
                  <a:lnTo>
                    <a:pt x="2357" y="1269"/>
                  </a:lnTo>
                  <a:lnTo>
                    <a:pt x="2328" y="1266"/>
                  </a:lnTo>
                  <a:lnTo>
                    <a:pt x="2297" y="1265"/>
                  </a:lnTo>
                  <a:lnTo>
                    <a:pt x="2266" y="1266"/>
                  </a:lnTo>
                  <a:lnTo>
                    <a:pt x="2231" y="1268"/>
                  </a:lnTo>
                  <a:lnTo>
                    <a:pt x="2196" y="1272"/>
                  </a:lnTo>
                  <a:lnTo>
                    <a:pt x="2159" y="1277"/>
                  </a:lnTo>
                  <a:lnTo>
                    <a:pt x="2122" y="1284"/>
                  </a:lnTo>
                  <a:lnTo>
                    <a:pt x="2085" y="1294"/>
                  </a:lnTo>
                  <a:lnTo>
                    <a:pt x="2076" y="1296"/>
                  </a:lnTo>
                  <a:lnTo>
                    <a:pt x="2071" y="1296"/>
                  </a:lnTo>
                  <a:lnTo>
                    <a:pt x="2067" y="1293"/>
                  </a:lnTo>
                  <a:lnTo>
                    <a:pt x="2061" y="1287"/>
                  </a:lnTo>
                  <a:lnTo>
                    <a:pt x="2033" y="1263"/>
                  </a:lnTo>
                  <a:lnTo>
                    <a:pt x="2004" y="1238"/>
                  </a:lnTo>
                  <a:lnTo>
                    <a:pt x="1975" y="1213"/>
                  </a:lnTo>
                  <a:lnTo>
                    <a:pt x="1945" y="1189"/>
                  </a:lnTo>
                  <a:lnTo>
                    <a:pt x="1914" y="1165"/>
                  </a:lnTo>
                  <a:lnTo>
                    <a:pt x="1882" y="1140"/>
                  </a:lnTo>
                  <a:lnTo>
                    <a:pt x="1849" y="1117"/>
                  </a:lnTo>
                  <a:lnTo>
                    <a:pt x="1816" y="1094"/>
                  </a:lnTo>
                  <a:lnTo>
                    <a:pt x="1808" y="1088"/>
                  </a:lnTo>
                  <a:lnTo>
                    <a:pt x="1802" y="1082"/>
                  </a:lnTo>
                  <a:lnTo>
                    <a:pt x="1800" y="1080"/>
                  </a:lnTo>
                  <a:lnTo>
                    <a:pt x="1799" y="1077"/>
                  </a:lnTo>
                  <a:lnTo>
                    <a:pt x="1798" y="1074"/>
                  </a:lnTo>
                  <a:lnTo>
                    <a:pt x="1798" y="1071"/>
                  </a:lnTo>
                  <a:lnTo>
                    <a:pt x="1799" y="1066"/>
                  </a:lnTo>
                  <a:lnTo>
                    <a:pt x="1802" y="1060"/>
                  </a:lnTo>
                  <a:lnTo>
                    <a:pt x="1807" y="1054"/>
                  </a:lnTo>
                  <a:lnTo>
                    <a:pt x="1814" y="1046"/>
                  </a:lnTo>
                  <a:lnTo>
                    <a:pt x="1835" y="1028"/>
                  </a:lnTo>
                  <a:lnTo>
                    <a:pt x="1856" y="1013"/>
                  </a:lnTo>
                  <a:lnTo>
                    <a:pt x="1869" y="1005"/>
                  </a:lnTo>
                  <a:lnTo>
                    <a:pt x="1880" y="997"/>
                  </a:lnTo>
                  <a:lnTo>
                    <a:pt x="1892" y="991"/>
                  </a:lnTo>
                  <a:lnTo>
                    <a:pt x="1905" y="985"/>
                  </a:lnTo>
                  <a:lnTo>
                    <a:pt x="1918" y="979"/>
                  </a:lnTo>
                  <a:lnTo>
                    <a:pt x="1931" y="974"/>
                  </a:lnTo>
                  <a:lnTo>
                    <a:pt x="1945" y="969"/>
                  </a:lnTo>
                  <a:lnTo>
                    <a:pt x="1959" y="964"/>
                  </a:lnTo>
                  <a:lnTo>
                    <a:pt x="1974" y="960"/>
                  </a:lnTo>
                  <a:lnTo>
                    <a:pt x="1988" y="956"/>
                  </a:lnTo>
                  <a:lnTo>
                    <a:pt x="2002" y="953"/>
                  </a:lnTo>
                  <a:lnTo>
                    <a:pt x="2018" y="951"/>
                  </a:lnTo>
                  <a:lnTo>
                    <a:pt x="2033" y="950"/>
                  </a:lnTo>
                  <a:lnTo>
                    <a:pt x="2050" y="948"/>
                  </a:lnTo>
                  <a:lnTo>
                    <a:pt x="2065" y="948"/>
                  </a:lnTo>
                  <a:lnTo>
                    <a:pt x="2082" y="948"/>
                  </a:lnTo>
                  <a:lnTo>
                    <a:pt x="2098" y="949"/>
                  </a:lnTo>
                  <a:lnTo>
                    <a:pt x="2115" y="950"/>
                  </a:lnTo>
                  <a:lnTo>
                    <a:pt x="2132" y="952"/>
                  </a:lnTo>
                  <a:lnTo>
                    <a:pt x="2149" y="955"/>
                  </a:lnTo>
                  <a:lnTo>
                    <a:pt x="2167" y="959"/>
                  </a:lnTo>
                  <a:lnTo>
                    <a:pt x="2184" y="964"/>
                  </a:lnTo>
                  <a:lnTo>
                    <a:pt x="2202" y="969"/>
                  </a:lnTo>
                  <a:lnTo>
                    <a:pt x="2220" y="975"/>
                  </a:lnTo>
                  <a:lnTo>
                    <a:pt x="2239" y="981"/>
                  </a:lnTo>
                  <a:lnTo>
                    <a:pt x="2257" y="989"/>
                  </a:lnTo>
                  <a:lnTo>
                    <a:pt x="2276" y="997"/>
                  </a:lnTo>
                  <a:lnTo>
                    <a:pt x="2294" y="1007"/>
                  </a:lnTo>
                  <a:lnTo>
                    <a:pt x="2316" y="1018"/>
                  </a:lnTo>
                  <a:lnTo>
                    <a:pt x="2339" y="1030"/>
                  </a:lnTo>
                  <a:lnTo>
                    <a:pt x="2359" y="1044"/>
                  </a:lnTo>
                  <a:lnTo>
                    <a:pt x="2381" y="1056"/>
                  </a:lnTo>
                  <a:lnTo>
                    <a:pt x="2401" y="1070"/>
                  </a:lnTo>
                  <a:lnTo>
                    <a:pt x="2421" y="1084"/>
                  </a:lnTo>
                  <a:lnTo>
                    <a:pt x="2440" y="1098"/>
                  </a:lnTo>
                  <a:lnTo>
                    <a:pt x="2459" y="1113"/>
                  </a:lnTo>
                  <a:lnTo>
                    <a:pt x="2478" y="1128"/>
                  </a:lnTo>
                  <a:lnTo>
                    <a:pt x="2496" y="1143"/>
                  </a:lnTo>
                  <a:lnTo>
                    <a:pt x="2513" y="1159"/>
                  </a:lnTo>
                  <a:lnTo>
                    <a:pt x="2531" y="1175"/>
                  </a:lnTo>
                  <a:lnTo>
                    <a:pt x="2547" y="1192"/>
                  </a:lnTo>
                  <a:lnTo>
                    <a:pt x="2564" y="1208"/>
                  </a:lnTo>
                  <a:lnTo>
                    <a:pt x="2580" y="1226"/>
                  </a:lnTo>
                  <a:lnTo>
                    <a:pt x="2596" y="1243"/>
                  </a:lnTo>
                  <a:lnTo>
                    <a:pt x="2624" y="1278"/>
                  </a:lnTo>
                  <a:lnTo>
                    <a:pt x="2652" y="1315"/>
                  </a:lnTo>
                  <a:lnTo>
                    <a:pt x="2679" y="1353"/>
                  </a:lnTo>
                  <a:lnTo>
                    <a:pt x="2704" y="1392"/>
                  </a:lnTo>
                  <a:lnTo>
                    <a:pt x="2726" y="1431"/>
                  </a:lnTo>
                  <a:lnTo>
                    <a:pt x="2748" y="1472"/>
                  </a:lnTo>
                  <a:lnTo>
                    <a:pt x="2767" y="1514"/>
                  </a:lnTo>
                  <a:lnTo>
                    <a:pt x="2786" y="1555"/>
                  </a:lnTo>
                  <a:lnTo>
                    <a:pt x="2786" y="25"/>
                  </a:lnTo>
                  <a:lnTo>
                    <a:pt x="2786" y="18"/>
                  </a:lnTo>
                  <a:lnTo>
                    <a:pt x="2785" y="12"/>
                  </a:lnTo>
                  <a:lnTo>
                    <a:pt x="2784" y="7"/>
                  </a:lnTo>
                  <a:lnTo>
                    <a:pt x="2782" y="3"/>
                  </a:lnTo>
                  <a:lnTo>
                    <a:pt x="2779" y="1"/>
                  </a:lnTo>
                  <a:lnTo>
                    <a:pt x="2775" y="0"/>
                  </a:lnTo>
                  <a:lnTo>
                    <a:pt x="2768" y="0"/>
                  </a:lnTo>
                  <a:lnTo>
                    <a:pt x="2760" y="0"/>
                  </a:lnTo>
                  <a:lnTo>
                    <a:pt x="2692" y="1"/>
                  </a:lnTo>
                  <a:lnTo>
                    <a:pt x="2623" y="4"/>
                  </a:lnTo>
                  <a:lnTo>
                    <a:pt x="2556" y="9"/>
                  </a:lnTo>
                  <a:lnTo>
                    <a:pt x="2489" y="15"/>
                  </a:lnTo>
                  <a:lnTo>
                    <a:pt x="2421" y="22"/>
                  </a:lnTo>
                  <a:lnTo>
                    <a:pt x="2354" y="30"/>
                  </a:lnTo>
                  <a:lnTo>
                    <a:pt x="2287" y="40"/>
                  </a:lnTo>
                  <a:lnTo>
                    <a:pt x="2221" y="52"/>
                  </a:lnTo>
                  <a:lnTo>
                    <a:pt x="2156" y="65"/>
                  </a:lnTo>
                  <a:lnTo>
                    <a:pt x="2090" y="80"/>
                  </a:lnTo>
                  <a:lnTo>
                    <a:pt x="2025" y="96"/>
                  </a:lnTo>
                  <a:lnTo>
                    <a:pt x="1961" y="113"/>
                  </a:lnTo>
                  <a:lnTo>
                    <a:pt x="1896" y="132"/>
                  </a:lnTo>
                  <a:lnTo>
                    <a:pt x="1834" y="151"/>
                  </a:lnTo>
                  <a:lnTo>
                    <a:pt x="1771" y="173"/>
                  </a:lnTo>
                  <a:lnTo>
                    <a:pt x="1708" y="197"/>
                  </a:lnTo>
                  <a:lnTo>
                    <a:pt x="1647" y="220"/>
                  </a:lnTo>
                  <a:lnTo>
                    <a:pt x="1586" y="246"/>
                  </a:lnTo>
                  <a:lnTo>
                    <a:pt x="1525" y="273"/>
                  </a:lnTo>
                  <a:lnTo>
                    <a:pt x="1466" y="302"/>
                  </a:lnTo>
                  <a:lnTo>
                    <a:pt x="1407" y="330"/>
                  </a:lnTo>
                  <a:lnTo>
                    <a:pt x="1349" y="361"/>
                  </a:lnTo>
                  <a:lnTo>
                    <a:pt x="1292" y="394"/>
                  </a:lnTo>
                  <a:lnTo>
                    <a:pt x="1235" y="427"/>
                  </a:lnTo>
                  <a:lnTo>
                    <a:pt x="1180" y="462"/>
                  </a:lnTo>
                  <a:lnTo>
                    <a:pt x="1125" y="498"/>
                  </a:lnTo>
                  <a:lnTo>
                    <a:pt x="1071" y="535"/>
                  </a:lnTo>
                  <a:lnTo>
                    <a:pt x="1018" y="573"/>
                  </a:lnTo>
                  <a:lnTo>
                    <a:pt x="966" y="613"/>
                  </a:lnTo>
                  <a:lnTo>
                    <a:pt x="916" y="654"/>
                  </a:lnTo>
                  <a:lnTo>
                    <a:pt x="865" y="696"/>
                  </a:lnTo>
                  <a:lnTo>
                    <a:pt x="816" y="739"/>
                  </a:lnTo>
                  <a:lnTo>
                    <a:pt x="768" y="784"/>
                  </a:lnTo>
                  <a:lnTo>
                    <a:pt x="721" y="830"/>
                  </a:lnTo>
                  <a:lnTo>
                    <a:pt x="676" y="876"/>
                  </a:lnTo>
                  <a:lnTo>
                    <a:pt x="632" y="925"/>
                  </a:lnTo>
                  <a:lnTo>
                    <a:pt x="589" y="973"/>
                  </a:lnTo>
                  <a:lnTo>
                    <a:pt x="547" y="1022"/>
                  </a:lnTo>
                  <a:lnTo>
                    <a:pt x="507" y="1073"/>
                  </a:lnTo>
                  <a:lnTo>
                    <a:pt x="468" y="1124"/>
                  </a:lnTo>
                  <a:lnTo>
                    <a:pt x="431" y="1175"/>
                  </a:lnTo>
                  <a:lnTo>
                    <a:pt x="395" y="1228"/>
                  </a:lnTo>
                  <a:lnTo>
                    <a:pt x="361" y="1281"/>
                  </a:lnTo>
                  <a:lnTo>
                    <a:pt x="328" y="1336"/>
                  </a:lnTo>
                  <a:lnTo>
                    <a:pt x="298" y="1390"/>
                  </a:lnTo>
                  <a:lnTo>
                    <a:pt x="268" y="1446"/>
                  </a:lnTo>
                  <a:lnTo>
                    <a:pt x="239" y="1501"/>
                  </a:lnTo>
                  <a:lnTo>
                    <a:pt x="212" y="1558"/>
                  </a:lnTo>
                  <a:lnTo>
                    <a:pt x="188" y="1615"/>
                  </a:lnTo>
                  <a:lnTo>
                    <a:pt x="164" y="1673"/>
                  </a:lnTo>
                  <a:lnTo>
                    <a:pt x="141" y="1731"/>
                  </a:lnTo>
                  <a:lnTo>
                    <a:pt x="121" y="1790"/>
                  </a:lnTo>
                  <a:lnTo>
                    <a:pt x="102" y="1849"/>
                  </a:lnTo>
                  <a:lnTo>
                    <a:pt x="85" y="1908"/>
                  </a:lnTo>
                  <a:lnTo>
                    <a:pt x="68" y="1969"/>
                  </a:lnTo>
                  <a:lnTo>
                    <a:pt x="55" y="2029"/>
                  </a:lnTo>
                  <a:lnTo>
                    <a:pt x="42" y="2090"/>
                  </a:lnTo>
                  <a:lnTo>
                    <a:pt x="31" y="2151"/>
                  </a:lnTo>
                  <a:lnTo>
                    <a:pt x="22" y="2213"/>
                  </a:lnTo>
                  <a:lnTo>
                    <a:pt x="14" y="2274"/>
                  </a:lnTo>
                  <a:lnTo>
                    <a:pt x="9" y="2336"/>
                  </a:lnTo>
                  <a:lnTo>
                    <a:pt x="3" y="2399"/>
                  </a:lnTo>
                  <a:lnTo>
                    <a:pt x="1" y="2461"/>
                  </a:lnTo>
                  <a:lnTo>
                    <a:pt x="0" y="2524"/>
                  </a:lnTo>
                  <a:lnTo>
                    <a:pt x="1" y="2587"/>
                  </a:lnTo>
                  <a:lnTo>
                    <a:pt x="3" y="2648"/>
                  </a:lnTo>
                  <a:lnTo>
                    <a:pt x="9" y="2711"/>
                  </a:lnTo>
                  <a:lnTo>
                    <a:pt x="14" y="2773"/>
                  </a:lnTo>
                  <a:lnTo>
                    <a:pt x="22" y="2834"/>
                  </a:lnTo>
                  <a:lnTo>
                    <a:pt x="31" y="2896"/>
                  </a:lnTo>
                  <a:lnTo>
                    <a:pt x="42" y="2958"/>
                  </a:lnTo>
                  <a:lnTo>
                    <a:pt x="55" y="3018"/>
                  </a:lnTo>
                  <a:lnTo>
                    <a:pt x="68" y="3079"/>
                  </a:lnTo>
                  <a:lnTo>
                    <a:pt x="85" y="3139"/>
                  </a:lnTo>
                  <a:lnTo>
                    <a:pt x="102" y="3198"/>
                  </a:lnTo>
                  <a:lnTo>
                    <a:pt x="121" y="3258"/>
                  </a:lnTo>
                  <a:lnTo>
                    <a:pt x="141" y="3317"/>
                  </a:lnTo>
                  <a:lnTo>
                    <a:pt x="164" y="3375"/>
                  </a:lnTo>
                  <a:lnTo>
                    <a:pt x="188" y="3433"/>
                  </a:lnTo>
                  <a:lnTo>
                    <a:pt x="212" y="3489"/>
                  </a:lnTo>
                  <a:lnTo>
                    <a:pt x="239" y="3546"/>
                  </a:lnTo>
                  <a:lnTo>
                    <a:pt x="268" y="3602"/>
                  </a:lnTo>
                  <a:lnTo>
                    <a:pt x="298" y="3658"/>
                  </a:lnTo>
                  <a:lnTo>
                    <a:pt x="328" y="3712"/>
                  </a:lnTo>
                  <a:lnTo>
                    <a:pt x="361" y="3766"/>
                  </a:lnTo>
                  <a:lnTo>
                    <a:pt x="395" y="3819"/>
                  </a:lnTo>
                  <a:lnTo>
                    <a:pt x="431" y="3872"/>
                  </a:lnTo>
                  <a:lnTo>
                    <a:pt x="468" y="3924"/>
                  </a:lnTo>
                  <a:lnTo>
                    <a:pt x="507" y="3975"/>
                  </a:lnTo>
                  <a:lnTo>
                    <a:pt x="547" y="4025"/>
                  </a:lnTo>
                  <a:lnTo>
                    <a:pt x="589" y="4074"/>
                  </a:lnTo>
                  <a:lnTo>
                    <a:pt x="632" y="4123"/>
                  </a:lnTo>
                  <a:lnTo>
                    <a:pt x="676" y="4171"/>
                  </a:lnTo>
                  <a:lnTo>
                    <a:pt x="721" y="4218"/>
                  </a:lnTo>
                  <a:lnTo>
                    <a:pt x="768" y="4263"/>
                  </a:lnTo>
                  <a:lnTo>
                    <a:pt x="816" y="4309"/>
                  </a:lnTo>
                  <a:lnTo>
                    <a:pt x="865" y="4352"/>
                  </a:lnTo>
                  <a:lnTo>
                    <a:pt x="916" y="4394"/>
                  </a:lnTo>
                  <a:lnTo>
                    <a:pt x="966" y="4435"/>
                  </a:lnTo>
                  <a:lnTo>
                    <a:pt x="1018" y="4474"/>
                  </a:lnTo>
                  <a:lnTo>
                    <a:pt x="1071" y="4513"/>
                  </a:lnTo>
                  <a:lnTo>
                    <a:pt x="1125" y="4550"/>
                  </a:lnTo>
                  <a:lnTo>
                    <a:pt x="1180" y="4586"/>
                  </a:lnTo>
                  <a:lnTo>
                    <a:pt x="1235" y="4620"/>
                  </a:lnTo>
                  <a:lnTo>
                    <a:pt x="1292" y="4654"/>
                  </a:lnTo>
                  <a:lnTo>
                    <a:pt x="1349" y="4686"/>
                  </a:lnTo>
                  <a:lnTo>
                    <a:pt x="1407" y="4717"/>
                  </a:lnTo>
                  <a:lnTo>
                    <a:pt x="1466" y="4746"/>
                  </a:lnTo>
                  <a:lnTo>
                    <a:pt x="1525" y="4774"/>
                  </a:lnTo>
                  <a:lnTo>
                    <a:pt x="1586" y="4801"/>
                  </a:lnTo>
                  <a:lnTo>
                    <a:pt x="1647" y="4827"/>
                  </a:lnTo>
                  <a:lnTo>
                    <a:pt x="1708" y="4851"/>
                  </a:lnTo>
                  <a:lnTo>
                    <a:pt x="1771" y="4874"/>
                  </a:lnTo>
                  <a:lnTo>
                    <a:pt x="1834" y="4895"/>
                  </a:lnTo>
                  <a:lnTo>
                    <a:pt x="1896" y="4916"/>
                  </a:lnTo>
                  <a:lnTo>
                    <a:pt x="1961" y="4935"/>
                  </a:lnTo>
                  <a:lnTo>
                    <a:pt x="2025" y="4952"/>
                  </a:lnTo>
                  <a:lnTo>
                    <a:pt x="2090" y="4967"/>
                  </a:lnTo>
                  <a:lnTo>
                    <a:pt x="2156" y="4982"/>
                  </a:lnTo>
                  <a:lnTo>
                    <a:pt x="2221" y="4995"/>
                  </a:lnTo>
                  <a:lnTo>
                    <a:pt x="2287" y="5007"/>
                  </a:lnTo>
                  <a:lnTo>
                    <a:pt x="2354" y="5017"/>
                  </a:lnTo>
                  <a:lnTo>
                    <a:pt x="2421" y="5026"/>
                  </a:lnTo>
                  <a:lnTo>
                    <a:pt x="2489" y="5033"/>
                  </a:lnTo>
                  <a:lnTo>
                    <a:pt x="2556" y="5039"/>
                  </a:lnTo>
                  <a:lnTo>
                    <a:pt x="2623" y="5044"/>
                  </a:lnTo>
                  <a:lnTo>
                    <a:pt x="2692" y="5047"/>
                  </a:lnTo>
                  <a:lnTo>
                    <a:pt x="2760" y="5048"/>
                  </a:lnTo>
                  <a:lnTo>
                    <a:pt x="2768" y="5048"/>
                  </a:lnTo>
                  <a:lnTo>
                    <a:pt x="2775" y="5047"/>
                  </a:lnTo>
                  <a:lnTo>
                    <a:pt x="2779" y="5046"/>
                  </a:lnTo>
                  <a:lnTo>
                    <a:pt x="2782" y="5044"/>
                  </a:lnTo>
                  <a:lnTo>
                    <a:pt x="2784" y="5040"/>
                  </a:lnTo>
                  <a:lnTo>
                    <a:pt x="2785" y="5036"/>
                  </a:lnTo>
                  <a:lnTo>
                    <a:pt x="2786" y="5030"/>
                  </a:lnTo>
                  <a:lnTo>
                    <a:pt x="2786" y="5022"/>
                  </a:lnTo>
                  <a:lnTo>
                    <a:pt x="2786" y="3601"/>
                  </a:lnTo>
                  <a:lnTo>
                    <a:pt x="2786" y="3594"/>
                  </a:lnTo>
                  <a:lnTo>
                    <a:pt x="2787" y="3586"/>
                  </a:lnTo>
                  <a:lnTo>
                    <a:pt x="2789" y="3579"/>
                  </a:lnTo>
                  <a:lnTo>
                    <a:pt x="2792" y="3570"/>
                  </a:lnTo>
                  <a:lnTo>
                    <a:pt x="2795" y="3563"/>
                  </a:lnTo>
                  <a:lnTo>
                    <a:pt x="2799" y="3556"/>
                  </a:lnTo>
                  <a:lnTo>
                    <a:pt x="2804" y="3548"/>
                  </a:lnTo>
                  <a:lnTo>
                    <a:pt x="2810" y="3541"/>
                  </a:lnTo>
                  <a:lnTo>
                    <a:pt x="2823" y="3526"/>
                  </a:lnTo>
                  <a:lnTo>
                    <a:pt x="2838" y="3511"/>
                  </a:lnTo>
                  <a:lnTo>
                    <a:pt x="2857" y="3496"/>
                  </a:lnTo>
                  <a:lnTo>
                    <a:pt x="2877" y="3481"/>
                  </a:lnTo>
                  <a:lnTo>
                    <a:pt x="2913" y="3457"/>
                  </a:lnTo>
                  <a:lnTo>
                    <a:pt x="2950" y="3436"/>
                  </a:lnTo>
                  <a:lnTo>
                    <a:pt x="2986" y="3415"/>
                  </a:lnTo>
                  <a:lnTo>
                    <a:pt x="3022" y="3396"/>
                  </a:lnTo>
                  <a:lnTo>
                    <a:pt x="3058" y="3378"/>
                  </a:lnTo>
                  <a:lnTo>
                    <a:pt x="3093" y="3364"/>
                  </a:lnTo>
                  <a:lnTo>
                    <a:pt x="3127" y="3350"/>
                  </a:lnTo>
                  <a:lnTo>
                    <a:pt x="3161" y="3340"/>
                  </a:lnTo>
                  <a:lnTo>
                    <a:pt x="3178" y="3336"/>
                  </a:lnTo>
                  <a:lnTo>
                    <a:pt x="3193" y="3332"/>
                  </a:lnTo>
                  <a:lnTo>
                    <a:pt x="3209" y="3329"/>
                  </a:lnTo>
                  <a:lnTo>
                    <a:pt x="3224" y="3327"/>
                  </a:lnTo>
                  <a:lnTo>
                    <a:pt x="3239" y="3326"/>
                  </a:lnTo>
                  <a:lnTo>
                    <a:pt x="3254" y="3325"/>
                  </a:lnTo>
                  <a:lnTo>
                    <a:pt x="3267" y="3325"/>
                  </a:lnTo>
                  <a:lnTo>
                    <a:pt x="3281" y="3326"/>
                  </a:lnTo>
                  <a:lnTo>
                    <a:pt x="3294" y="3327"/>
                  </a:lnTo>
                  <a:lnTo>
                    <a:pt x="3306" y="3330"/>
                  </a:lnTo>
                  <a:lnTo>
                    <a:pt x="3319" y="3333"/>
                  </a:lnTo>
                  <a:lnTo>
                    <a:pt x="3330" y="3337"/>
                  </a:lnTo>
                  <a:lnTo>
                    <a:pt x="3340" y="3342"/>
                  </a:lnTo>
                  <a:lnTo>
                    <a:pt x="3350" y="3348"/>
                  </a:lnTo>
                  <a:lnTo>
                    <a:pt x="3361" y="3356"/>
                  </a:lnTo>
                  <a:lnTo>
                    <a:pt x="3369" y="3364"/>
                  </a:lnTo>
                  <a:lnTo>
                    <a:pt x="3377" y="3371"/>
                  </a:lnTo>
                  <a:lnTo>
                    <a:pt x="3386" y="3379"/>
                  </a:lnTo>
                  <a:lnTo>
                    <a:pt x="3399" y="3387"/>
                  </a:lnTo>
                  <a:lnTo>
                    <a:pt x="3412" y="3395"/>
                  </a:lnTo>
                  <a:lnTo>
                    <a:pt x="3419" y="3398"/>
                  </a:lnTo>
                  <a:lnTo>
                    <a:pt x="3427" y="3401"/>
                  </a:lnTo>
                  <a:lnTo>
                    <a:pt x="3435" y="3404"/>
                  </a:lnTo>
                  <a:lnTo>
                    <a:pt x="3443" y="3406"/>
                  </a:lnTo>
                  <a:lnTo>
                    <a:pt x="3452" y="3407"/>
                  </a:lnTo>
                  <a:lnTo>
                    <a:pt x="3461" y="3408"/>
                  </a:lnTo>
                  <a:lnTo>
                    <a:pt x="3471" y="3408"/>
                  </a:lnTo>
                  <a:lnTo>
                    <a:pt x="3480" y="3407"/>
                  </a:lnTo>
                  <a:lnTo>
                    <a:pt x="3569" y="3395"/>
                  </a:lnTo>
                  <a:lnTo>
                    <a:pt x="3657" y="3385"/>
                  </a:lnTo>
                  <a:lnTo>
                    <a:pt x="3742" y="3378"/>
                  </a:lnTo>
                  <a:lnTo>
                    <a:pt x="3824" y="3373"/>
                  </a:lnTo>
                  <a:lnTo>
                    <a:pt x="3905" y="3369"/>
                  </a:lnTo>
                  <a:lnTo>
                    <a:pt x="3982" y="3368"/>
                  </a:lnTo>
                  <a:lnTo>
                    <a:pt x="4056" y="3369"/>
                  </a:lnTo>
                  <a:lnTo>
                    <a:pt x="4128" y="3371"/>
                  </a:lnTo>
                  <a:lnTo>
                    <a:pt x="4136" y="3372"/>
                  </a:lnTo>
                  <a:lnTo>
                    <a:pt x="4141" y="3372"/>
                  </a:lnTo>
                  <a:lnTo>
                    <a:pt x="4145" y="3371"/>
                  </a:lnTo>
                  <a:lnTo>
                    <a:pt x="4148" y="3369"/>
                  </a:lnTo>
                  <a:lnTo>
                    <a:pt x="4150" y="3366"/>
                  </a:lnTo>
                  <a:lnTo>
                    <a:pt x="4152" y="3363"/>
                  </a:lnTo>
                  <a:lnTo>
                    <a:pt x="4153" y="3357"/>
                  </a:lnTo>
                  <a:lnTo>
                    <a:pt x="4155" y="3349"/>
                  </a:lnTo>
                  <a:lnTo>
                    <a:pt x="4159" y="3319"/>
                  </a:lnTo>
                  <a:lnTo>
                    <a:pt x="4162" y="3290"/>
                  </a:lnTo>
                  <a:lnTo>
                    <a:pt x="4165" y="3261"/>
                  </a:lnTo>
                  <a:lnTo>
                    <a:pt x="4168" y="3233"/>
                  </a:lnTo>
                  <a:lnTo>
                    <a:pt x="4171" y="3208"/>
                  </a:lnTo>
                  <a:lnTo>
                    <a:pt x="4174" y="3182"/>
                  </a:lnTo>
                  <a:lnTo>
                    <a:pt x="4177" y="3157"/>
                  </a:lnTo>
                  <a:lnTo>
                    <a:pt x="4180" y="3135"/>
                  </a:lnTo>
                  <a:lnTo>
                    <a:pt x="4181" y="3132"/>
                  </a:lnTo>
                  <a:lnTo>
                    <a:pt x="4183" y="3129"/>
                  </a:lnTo>
                  <a:lnTo>
                    <a:pt x="4185" y="3127"/>
                  </a:lnTo>
                  <a:lnTo>
                    <a:pt x="4188" y="3127"/>
                  </a:lnTo>
                  <a:lnTo>
                    <a:pt x="4192" y="3127"/>
                  </a:lnTo>
                  <a:lnTo>
                    <a:pt x="4195" y="3127"/>
                  </a:lnTo>
                  <a:lnTo>
                    <a:pt x="4198" y="3128"/>
                  </a:lnTo>
                  <a:lnTo>
                    <a:pt x="4201" y="3130"/>
                  </a:lnTo>
                  <a:lnTo>
                    <a:pt x="4209" y="3138"/>
                  </a:lnTo>
                  <a:lnTo>
                    <a:pt x="4217" y="3146"/>
                  </a:lnTo>
                  <a:lnTo>
                    <a:pt x="4224" y="3156"/>
                  </a:lnTo>
                  <a:lnTo>
                    <a:pt x="4232" y="3166"/>
                  </a:lnTo>
                  <a:lnTo>
                    <a:pt x="4239" y="3178"/>
                  </a:lnTo>
                  <a:lnTo>
                    <a:pt x="4245" y="3191"/>
                  </a:lnTo>
                  <a:lnTo>
                    <a:pt x="4251" y="3205"/>
                  </a:lnTo>
                  <a:lnTo>
                    <a:pt x="4257" y="3220"/>
                  </a:lnTo>
                  <a:lnTo>
                    <a:pt x="4268" y="3252"/>
                  </a:lnTo>
                  <a:lnTo>
                    <a:pt x="4277" y="3288"/>
                  </a:lnTo>
                  <a:lnTo>
                    <a:pt x="4286" y="3327"/>
                  </a:lnTo>
                  <a:lnTo>
                    <a:pt x="4295" y="3368"/>
                  </a:lnTo>
                  <a:lnTo>
                    <a:pt x="4296" y="3374"/>
                  </a:lnTo>
                  <a:lnTo>
                    <a:pt x="4297" y="3378"/>
                  </a:lnTo>
                  <a:lnTo>
                    <a:pt x="4298" y="3381"/>
                  </a:lnTo>
                  <a:lnTo>
                    <a:pt x="4301" y="3384"/>
                  </a:lnTo>
                  <a:lnTo>
                    <a:pt x="4303" y="3385"/>
                  </a:lnTo>
                  <a:lnTo>
                    <a:pt x="4307" y="3386"/>
                  </a:lnTo>
                  <a:lnTo>
                    <a:pt x="4311" y="3387"/>
                  </a:lnTo>
                  <a:lnTo>
                    <a:pt x="4317" y="3389"/>
                  </a:lnTo>
                  <a:lnTo>
                    <a:pt x="4352" y="3394"/>
                  </a:lnTo>
                  <a:lnTo>
                    <a:pt x="4386" y="3399"/>
                  </a:lnTo>
                  <a:lnTo>
                    <a:pt x="4419" y="3405"/>
                  </a:lnTo>
                  <a:lnTo>
                    <a:pt x="4452" y="3412"/>
                  </a:lnTo>
                  <a:lnTo>
                    <a:pt x="4484" y="3418"/>
                  </a:lnTo>
                  <a:lnTo>
                    <a:pt x="4514" y="3427"/>
                  </a:lnTo>
                  <a:lnTo>
                    <a:pt x="4545" y="3435"/>
                  </a:lnTo>
                  <a:lnTo>
                    <a:pt x="4574" y="3443"/>
                  </a:lnTo>
                  <a:lnTo>
                    <a:pt x="4582" y="3445"/>
                  </a:lnTo>
                  <a:lnTo>
                    <a:pt x="4588" y="3447"/>
                  </a:lnTo>
                  <a:lnTo>
                    <a:pt x="4594" y="3447"/>
                  </a:lnTo>
                  <a:lnTo>
                    <a:pt x="4598" y="3445"/>
                  </a:lnTo>
                  <a:lnTo>
                    <a:pt x="4600" y="3443"/>
                  </a:lnTo>
                  <a:lnTo>
                    <a:pt x="4603" y="3438"/>
                  </a:lnTo>
                  <a:lnTo>
                    <a:pt x="4605" y="3432"/>
                  </a:lnTo>
                  <a:lnTo>
                    <a:pt x="4606" y="3424"/>
                  </a:lnTo>
                  <a:lnTo>
                    <a:pt x="4611" y="3401"/>
                  </a:lnTo>
                  <a:lnTo>
                    <a:pt x="4615" y="3377"/>
                  </a:lnTo>
                  <a:lnTo>
                    <a:pt x="4620" y="3355"/>
                  </a:lnTo>
                  <a:lnTo>
                    <a:pt x="4624" y="3330"/>
                  </a:lnTo>
                  <a:lnTo>
                    <a:pt x="4630" y="3305"/>
                  </a:lnTo>
                  <a:lnTo>
                    <a:pt x="4634" y="3281"/>
                  </a:lnTo>
                  <a:lnTo>
                    <a:pt x="4639" y="3254"/>
                  </a:lnTo>
                  <a:lnTo>
                    <a:pt x="4644" y="3226"/>
                  </a:lnTo>
                  <a:lnTo>
                    <a:pt x="4646" y="3224"/>
                  </a:lnTo>
                  <a:lnTo>
                    <a:pt x="4648" y="3222"/>
                  </a:lnTo>
                  <a:lnTo>
                    <a:pt x="4650" y="3221"/>
                  </a:lnTo>
                  <a:lnTo>
                    <a:pt x="4652" y="3221"/>
                  </a:lnTo>
                  <a:lnTo>
                    <a:pt x="4655" y="3221"/>
                  </a:lnTo>
                  <a:lnTo>
                    <a:pt x="4657" y="3223"/>
                  </a:lnTo>
                  <a:lnTo>
                    <a:pt x="4660" y="3224"/>
                  </a:lnTo>
                  <a:lnTo>
                    <a:pt x="4662" y="3226"/>
                  </a:lnTo>
                  <a:lnTo>
                    <a:pt x="4674" y="3238"/>
                  </a:lnTo>
                  <a:lnTo>
                    <a:pt x="4683" y="3252"/>
                  </a:lnTo>
                  <a:lnTo>
                    <a:pt x="4692" y="3265"/>
                  </a:lnTo>
                  <a:lnTo>
                    <a:pt x="4701" y="3280"/>
                  </a:lnTo>
                  <a:lnTo>
                    <a:pt x="4709" y="3294"/>
                  </a:lnTo>
                  <a:lnTo>
                    <a:pt x="4716" y="3310"/>
                  </a:lnTo>
                  <a:lnTo>
                    <a:pt x="4722" y="3326"/>
                  </a:lnTo>
                  <a:lnTo>
                    <a:pt x="4728" y="3343"/>
                  </a:lnTo>
                  <a:lnTo>
                    <a:pt x="4733" y="3361"/>
                  </a:lnTo>
                  <a:lnTo>
                    <a:pt x="4738" y="3379"/>
                  </a:lnTo>
                  <a:lnTo>
                    <a:pt x="4742" y="3398"/>
                  </a:lnTo>
                  <a:lnTo>
                    <a:pt x="4746" y="3417"/>
                  </a:lnTo>
                  <a:lnTo>
                    <a:pt x="4752" y="3458"/>
                  </a:lnTo>
                  <a:lnTo>
                    <a:pt x="4756" y="3502"/>
                  </a:lnTo>
                  <a:lnTo>
                    <a:pt x="4756" y="3510"/>
                  </a:lnTo>
                  <a:lnTo>
                    <a:pt x="4758" y="3515"/>
                  </a:lnTo>
                  <a:lnTo>
                    <a:pt x="4762" y="3518"/>
                  </a:lnTo>
                  <a:lnTo>
                    <a:pt x="4769" y="3522"/>
                  </a:lnTo>
                  <a:lnTo>
                    <a:pt x="4799" y="3540"/>
                  </a:lnTo>
                  <a:lnTo>
                    <a:pt x="4829" y="3557"/>
                  </a:lnTo>
                  <a:lnTo>
                    <a:pt x="4856" y="3576"/>
                  </a:lnTo>
                  <a:lnTo>
                    <a:pt x="4883" y="3595"/>
                  </a:lnTo>
                  <a:lnTo>
                    <a:pt x="4906" y="3616"/>
                  </a:lnTo>
                  <a:lnTo>
                    <a:pt x="4929" y="3636"/>
                  </a:lnTo>
                  <a:lnTo>
                    <a:pt x="4950" y="3658"/>
                  </a:lnTo>
                  <a:lnTo>
                    <a:pt x="4970" y="3679"/>
                  </a:lnTo>
                  <a:lnTo>
                    <a:pt x="4976" y="3687"/>
                  </a:lnTo>
                  <a:lnTo>
                    <a:pt x="4983" y="3692"/>
                  </a:lnTo>
                  <a:lnTo>
                    <a:pt x="4986" y="3693"/>
                  </a:lnTo>
                  <a:lnTo>
                    <a:pt x="4989" y="3694"/>
                  </a:lnTo>
                  <a:lnTo>
                    <a:pt x="4993" y="3694"/>
                  </a:lnTo>
                  <a:lnTo>
                    <a:pt x="4996" y="3694"/>
                  </a:lnTo>
                  <a:lnTo>
                    <a:pt x="5001" y="3691"/>
                  </a:lnTo>
                  <a:lnTo>
                    <a:pt x="5007" y="3687"/>
                  </a:lnTo>
                  <a:lnTo>
                    <a:pt x="5012" y="3679"/>
                  </a:lnTo>
                  <a:lnTo>
                    <a:pt x="5018" y="3670"/>
                  </a:lnTo>
                  <a:lnTo>
                    <a:pt x="5031" y="3650"/>
                  </a:lnTo>
                  <a:lnTo>
                    <a:pt x="5042" y="3629"/>
                  </a:lnTo>
                  <a:lnTo>
                    <a:pt x="5051" y="3610"/>
                  </a:lnTo>
                  <a:lnTo>
                    <a:pt x="5060" y="3590"/>
                  </a:lnTo>
                  <a:lnTo>
                    <a:pt x="5068" y="3571"/>
                  </a:lnTo>
                  <a:lnTo>
                    <a:pt x="5073" y="3552"/>
                  </a:lnTo>
                  <a:lnTo>
                    <a:pt x="5078" y="3533"/>
                  </a:lnTo>
                  <a:lnTo>
                    <a:pt x="5081" y="3515"/>
                  </a:lnTo>
                  <a:lnTo>
                    <a:pt x="5083" y="3495"/>
                  </a:lnTo>
                  <a:lnTo>
                    <a:pt x="5083" y="3476"/>
                  </a:lnTo>
                  <a:lnTo>
                    <a:pt x="5083" y="3456"/>
                  </a:lnTo>
                  <a:lnTo>
                    <a:pt x="5081" y="3437"/>
                  </a:lnTo>
                  <a:lnTo>
                    <a:pt x="5077" y="3416"/>
                  </a:lnTo>
                  <a:lnTo>
                    <a:pt x="5073" y="3396"/>
                  </a:lnTo>
                  <a:lnTo>
                    <a:pt x="5067" y="3373"/>
                  </a:lnTo>
                  <a:lnTo>
                    <a:pt x="5059" y="3350"/>
                  </a:lnTo>
                  <a:lnTo>
                    <a:pt x="5043" y="3312"/>
                  </a:lnTo>
                  <a:lnTo>
                    <a:pt x="5020" y="3276"/>
                  </a:lnTo>
                  <a:lnTo>
                    <a:pt x="4992" y="3242"/>
                  </a:lnTo>
                  <a:lnTo>
                    <a:pt x="4957" y="3208"/>
                  </a:lnTo>
                  <a:lnTo>
                    <a:pt x="4916" y="3177"/>
                  </a:lnTo>
                  <a:lnTo>
                    <a:pt x="4870" y="3147"/>
                  </a:lnTo>
                  <a:lnTo>
                    <a:pt x="4820" y="3119"/>
                  </a:lnTo>
                  <a:lnTo>
                    <a:pt x="4765" y="3093"/>
                  </a:lnTo>
                  <a:lnTo>
                    <a:pt x="4706" y="3070"/>
                  </a:lnTo>
                  <a:lnTo>
                    <a:pt x="4642" y="3049"/>
                  </a:lnTo>
                  <a:lnTo>
                    <a:pt x="4574" y="3031"/>
                  </a:lnTo>
                  <a:lnTo>
                    <a:pt x="4504" y="3014"/>
                  </a:lnTo>
                  <a:lnTo>
                    <a:pt x="4430" y="3002"/>
                  </a:lnTo>
                  <a:lnTo>
                    <a:pt x="4353" y="2992"/>
                  </a:lnTo>
                  <a:lnTo>
                    <a:pt x="4274" y="2986"/>
                  </a:lnTo>
                  <a:lnTo>
                    <a:pt x="4193" y="2981"/>
                  </a:lnTo>
                  <a:lnTo>
                    <a:pt x="4109" y="2981"/>
                  </a:lnTo>
                  <a:lnTo>
                    <a:pt x="4024" y="2985"/>
                  </a:lnTo>
                  <a:lnTo>
                    <a:pt x="3938" y="2991"/>
                  </a:lnTo>
                  <a:lnTo>
                    <a:pt x="3850" y="3001"/>
                  </a:lnTo>
                  <a:lnTo>
                    <a:pt x="3762" y="3015"/>
                  </a:lnTo>
                  <a:lnTo>
                    <a:pt x="3673" y="3034"/>
                  </a:lnTo>
                  <a:lnTo>
                    <a:pt x="3585" y="3056"/>
                  </a:lnTo>
                  <a:lnTo>
                    <a:pt x="3495" y="3083"/>
                  </a:lnTo>
                  <a:lnTo>
                    <a:pt x="3408" y="3114"/>
                  </a:lnTo>
                  <a:lnTo>
                    <a:pt x="3321" y="3150"/>
                  </a:lnTo>
                  <a:lnTo>
                    <a:pt x="3234" y="3190"/>
                  </a:lnTo>
                  <a:lnTo>
                    <a:pt x="3150" y="3235"/>
                  </a:lnTo>
                  <a:lnTo>
                    <a:pt x="3067" y="3286"/>
                  </a:lnTo>
                  <a:lnTo>
                    <a:pt x="2985" y="3340"/>
                  </a:lnTo>
                  <a:lnTo>
                    <a:pt x="2906" y="3401"/>
                  </a:lnTo>
                  <a:lnTo>
                    <a:pt x="2830" y="3466"/>
                  </a:lnTo>
                  <a:lnTo>
                    <a:pt x="2829" y="3467"/>
                  </a:lnTo>
                  <a:lnTo>
                    <a:pt x="2829" y="3467"/>
                  </a:lnTo>
                  <a:lnTo>
                    <a:pt x="2828" y="3466"/>
                  </a:lnTo>
                  <a:lnTo>
                    <a:pt x="2828" y="3465"/>
                  </a:lnTo>
                  <a:lnTo>
                    <a:pt x="2829" y="3460"/>
                  </a:lnTo>
                  <a:lnTo>
                    <a:pt x="2831" y="3455"/>
                  </a:lnTo>
                  <a:lnTo>
                    <a:pt x="2837" y="3438"/>
                  </a:lnTo>
                  <a:lnTo>
                    <a:pt x="2847" y="3416"/>
                  </a:lnTo>
                  <a:lnTo>
                    <a:pt x="2858" y="3392"/>
                  </a:lnTo>
                  <a:lnTo>
                    <a:pt x="2869" y="3367"/>
                  </a:lnTo>
                  <a:lnTo>
                    <a:pt x="2881" y="3342"/>
                  </a:lnTo>
                  <a:lnTo>
                    <a:pt x="2891" y="3322"/>
                  </a:lnTo>
                  <a:lnTo>
                    <a:pt x="2903" y="3298"/>
                  </a:lnTo>
                  <a:lnTo>
                    <a:pt x="2917" y="3274"/>
                  </a:lnTo>
                  <a:lnTo>
                    <a:pt x="2930" y="3252"/>
                  </a:lnTo>
                  <a:lnTo>
                    <a:pt x="2944" y="3230"/>
                  </a:lnTo>
                  <a:lnTo>
                    <a:pt x="2959" y="3209"/>
                  </a:lnTo>
                  <a:lnTo>
                    <a:pt x="2973" y="3188"/>
                  </a:lnTo>
                  <a:lnTo>
                    <a:pt x="2988" y="3168"/>
                  </a:lnTo>
                  <a:lnTo>
                    <a:pt x="3004" y="3148"/>
                  </a:lnTo>
                  <a:lnTo>
                    <a:pt x="3019" y="3128"/>
                  </a:lnTo>
                  <a:lnTo>
                    <a:pt x="3035" y="3111"/>
                  </a:lnTo>
                  <a:lnTo>
                    <a:pt x="3051" y="3093"/>
                  </a:lnTo>
                  <a:lnTo>
                    <a:pt x="3068" y="3077"/>
                  </a:lnTo>
                  <a:lnTo>
                    <a:pt x="3084" y="3062"/>
                  </a:lnTo>
                  <a:lnTo>
                    <a:pt x="3101" y="3046"/>
                  </a:lnTo>
                  <a:lnTo>
                    <a:pt x="3117" y="3033"/>
                  </a:lnTo>
                  <a:lnTo>
                    <a:pt x="3134" y="3019"/>
                  </a:lnTo>
                  <a:lnTo>
                    <a:pt x="3151" y="3008"/>
                  </a:lnTo>
                  <a:lnTo>
                    <a:pt x="3167" y="2997"/>
                  </a:lnTo>
                  <a:lnTo>
                    <a:pt x="3184" y="2988"/>
                  </a:lnTo>
                  <a:lnTo>
                    <a:pt x="3201" y="2979"/>
                  </a:lnTo>
                  <a:lnTo>
                    <a:pt x="3218" y="2972"/>
                  </a:lnTo>
                  <a:lnTo>
                    <a:pt x="3234" y="2966"/>
                  </a:lnTo>
                  <a:lnTo>
                    <a:pt x="3250" y="2961"/>
                  </a:lnTo>
                  <a:lnTo>
                    <a:pt x="3266" y="2957"/>
                  </a:lnTo>
                  <a:lnTo>
                    <a:pt x="3282" y="2955"/>
                  </a:lnTo>
                  <a:lnTo>
                    <a:pt x="3297" y="2954"/>
                  </a:lnTo>
                  <a:lnTo>
                    <a:pt x="3312" y="2955"/>
                  </a:lnTo>
                  <a:lnTo>
                    <a:pt x="3328" y="2957"/>
                  </a:lnTo>
                  <a:lnTo>
                    <a:pt x="3342" y="2960"/>
                  </a:lnTo>
                  <a:lnTo>
                    <a:pt x="3356" y="2965"/>
                  </a:lnTo>
                  <a:lnTo>
                    <a:pt x="3369" y="2972"/>
                  </a:lnTo>
                  <a:lnTo>
                    <a:pt x="3382" y="2980"/>
                  </a:lnTo>
                  <a:lnTo>
                    <a:pt x="3391" y="2986"/>
                  </a:lnTo>
                  <a:lnTo>
                    <a:pt x="3401" y="2990"/>
                  </a:lnTo>
                  <a:lnTo>
                    <a:pt x="3413" y="2993"/>
                  </a:lnTo>
                  <a:lnTo>
                    <a:pt x="3425" y="2995"/>
                  </a:lnTo>
                  <a:lnTo>
                    <a:pt x="3440" y="2995"/>
                  </a:lnTo>
                  <a:lnTo>
                    <a:pt x="3454" y="2994"/>
                  </a:lnTo>
                  <a:lnTo>
                    <a:pt x="3463" y="2992"/>
                  </a:lnTo>
                  <a:lnTo>
                    <a:pt x="3471" y="2990"/>
                  </a:lnTo>
                  <a:lnTo>
                    <a:pt x="3479" y="2987"/>
                  </a:lnTo>
                  <a:lnTo>
                    <a:pt x="3487" y="2983"/>
                  </a:lnTo>
                  <a:lnTo>
                    <a:pt x="3565" y="2949"/>
                  </a:lnTo>
                  <a:lnTo>
                    <a:pt x="3641" y="2916"/>
                  </a:lnTo>
                  <a:lnTo>
                    <a:pt x="3714" y="2886"/>
                  </a:lnTo>
                  <a:lnTo>
                    <a:pt x="3786" y="2857"/>
                  </a:lnTo>
                  <a:lnTo>
                    <a:pt x="3855" y="2832"/>
                  </a:lnTo>
                  <a:lnTo>
                    <a:pt x="3922" y="2809"/>
                  </a:lnTo>
                  <a:lnTo>
                    <a:pt x="3987" y="2787"/>
                  </a:lnTo>
                  <a:lnTo>
                    <a:pt x="4050" y="2768"/>
                  </a:lnTo>
                  <a:lnTo>
                    <a:pt x="4056" y="2766"/>
                  </a:lnTo>
                  <a:lnTo>
                    <a:pt x="4061" y="2764"/>
                  </a:lnTo>
                  <a:lnTo>
                    <a:pt x="4064" y="2762"/>
                  </a:lnTo>
                  <a:lnTo>
                    <a:pt x="4066" y="2759"/>
                  </a:lnTo>
                  <a:lnTo>
                    <a:pt x="4068" y="2756"/>
                  </a:lnTo>
                  <a:lnTo>
                    <a:pt x="4068" y="2753"/>
                  </a:lnTo>
                  <a:lnTo>
                    <a:pt x="4068" y="2748"/>
                  </a:lnTo>
                  <a:lnTo>
                    <a:pt x="4067" y="2741"/>
                  </a:lnTo>
                  <a:lnTo>
                    <a:pt x="4064" y="2711"/>
                  </a:lnTo>
                  <a:lnTo>
                    <a:pt x="4061" y="2681"/>
                  </a:lnTo>
                  <a:lnTo>
                    <a:pt x="4058" y="2654"/>
                  </a:lnTo>
                  <a:lnTo>
                    <a:pt x="4056" y="2628"/>
                  </a:lnTo>
                  <a:lnTo>
                    <a:pt x="4053" y="2603"/>
                  </a:lnTo>
                  <a:lnTo>
                    <a:pt x="4051" y="2582"/>
                  </a:lnTo>
                  <a:lnTo>
                    <a:pt x="4050" y="2562"/>
                  </a:lnTo>
                  <a:lnTo>
                    <a:pt x="4049" y="2547"/>
                  </a:lnTo>
                  <a:lnTo>
                    <a:pt x="4049" y="2544"/>
                  </a:lnTo>
                  <a:lnTo>
                    <a:pt x="4050" y="2541"/>
                  </a:lnTo>
                  <a:lnTo>
                    <a:pt x="4052" y="2539"/>
                  </a:lnTo>
                  <a:lnTo>
                    <a:pt x="4055" y="2537"/>
                  </a:lnTo>
                  <a:lnTo>
                    <a:pt x="4057" y="2537"/>
                  </a:lnTo>
                  <a:lnTo>
                    <a:pt x="4060" y="2536"/>
                  </a:lnTo>
                  <a:lnTo>
                    <a:pt x="4064" y="2536"/>
                  </a:lnTo>
                  <a:lnTo>
                    <a:pt x="4067" y="2537"/>
                  </a:lnTo>
                  <a:lnTo>
                    <a:pt x="4077" y="2541"/>
                  </a:lnTo>
                  <a:lnTo>
                    <a:pt x="4087" y="2546"/>
                  </a:lnTo>
                  <a:lnTo>
                    <a:pt x="4096" y="2552"/>
                  </a:lnTo>
                  <a:lnTo>
                    <a:pt x="4105" y="2558"/>
                  </a:lnTo>
                  <a:lnTo>
                    <a:pt x="4114" y="2565"/>
                  </a:lnTo>
                  <a:lnTo>
                    <a:pt x="4124" y="2573"/>
                  </a:lnTo>
                  <a:lnTo>
                    <a:pt x="4133" y="2582"/>
                  </a:lnTo>
                  <a:lnTo>
                    <a:pt x="4141" y="2592"/>
                  </a:lnTo>
                  <a:lnTo>
                    <a:pt x="4160" y="2614"/>
                  </a:lnTo>
                  <a:lnTo>
                    <a:pt x="4177" y="2640"/>
                  </a:lnTo>
                  <a:lnTo>
                    <a:pt x="4196" y="2670"/>
                  </a:lnTo>
                  <a:lnTo>
                    <a:pt x="4215" y="2705"/>
                  </a:lnTo>
                  <a:lnTo>
                    <a:pt x="4218" y="2710"/>
                  </a:lnTo>
                  <a:lnTo>
                    <a:pt x="4220" y="2714"/>
                  </a:lnTo>
                  <a:lnTo>
                    <a:pt x="4222" y="2717"/>
                  </a:lnTo>
                  <a:lnTo>
                    <a:pt x="4225" y="2718"/>
                  </a:lnTo>
                  <a:lnTo>
                    <a:pt x="4229" y="2719"/>
                  </a:lnTo>
                  <a:lnTo>
                    <a:pt x="4232" y="2719"/>
                  </a:lnTo>
                  <a:lnTo>
                    <a:pt x="4237" y="2718"/>
                  </a:lnTo>
                  <a:lnTo>
                    <a:pt x="4243" y="2717"/>
                  </a:lnTo>
                  <a:lnTo>
                    <a:pt x="4288" y="2707"/>
                  </a:lnTo>
                  <a:lnTo>
                    <a:pt x="4332" y="2699"/>
                  </a:lnTo>
                  <a:lnTo>
                    <a:pt x="4375" y="2692"/>
                  </a:lnTo>
                  <a:lnTo>
                    <a:pt x="4416" y="2685"/>
                  </a:lnTo>
                  <a:lnTo>
                    <a:pt x="4456" y="2680"/>
                  </a:lnTo>
                  <a:lnTo>
                    <a:pt x="4495" y="2675"/>
                  </a:lnTo>
                  <a:lnTo>
                    <a:pt x="4532" y="2672"/>
                  </a:lnTo>
                  <a:lnTo>
                    <a:pt x="4568" y="2670"/>
                  </a:lnTo>
                  <a:lnTo>
                    <a:pt x="4575" y="2669"/>
                  </a:lnTo>
                  <a:lnTo>
                    <a:pt x="4581" y="2668"/>
                  </a:lnTo>
                  <a:lnTo>
                    <a:pt x="4585" y="2667"/>
                  </a:lnTo>
                  <a:lnTo>
                    <a:pt x="4588" y="2665"/>
                  </a:lnTo>
                  <a:lnTo>
                    <a:pt x="4590" y="2662"/>
                  </a:lnTo>
                  <a:lnTo>
                    <a:pt x="4592" y="2658"/>
                  </a:lnTo>
                  <a:lnTo>
                    <a:pt x="4592" y="2651"/>
                  </a:lnTo>
                  <a:lnTo>
                    <a:pt x="4592" y="2643"/>
                  </a:lnTo>
                  <a:lnTo>
                    <a:pt x="4590" y="2618"/>
                  </a:lnTo>
                  <a:lnTo>
                    <a:pt x="4589" y="2592"/>
                  </a:lnTo>
                  <a:lnTo>
                    <a:pt x="4587" y="2566"/>
                  </a:lnTo>
                  <a:lnTo>
                    <a:pt x="4586" y="2543"/>
                  </a:lnTo>
                  <a:lnTo>
                    <a:pt x="4585" y="2518"/>
                  </a:lnTo>
                  <a:lnTo>
                    <a:pt x="4585" y="2494"/>
                  </a:lnTo>
                  <a:lnTo>
                    <a:pt x="4584" y="2471"/>
                  </a:lnTo>
                  <a:lnTo>
                    <a:pt x="4584" y="2447"/>
                  </a:lnTo>
                  <a:lnTo>
                    <a:pt x="4585" y="2444"/>
                  </a:lnTo>
                  <a:lnTo>
                    <a:pt x="4586" y="2442"/>
                  </a:lnTo>
                  <a:lnTo>
                    <a:pt x="4589" y="2441"/>
                  </a:lnTo>
                  <a:lnTo>
                    <a:pt x="4592" y="2440"/>
                  </a:lnTo>
                  <a:lnTo>
                    <a:pt x="4599" y="2440"/>
                  </a:lnTo>
                  <a:lnTo>
                    <a:pt x="4606" y="2442"/>
                  </a:lnTo>
                  <a:lnTo>
                    <a:pt x="4616" y="2447"/>
                  </a:lnTo>
                  <a:lnTo>
                    <a:pt x="4625" y="2453"/>
                  </a:lnTo>
                  <a:lnTo>
                    <a:pt x="4636" y="2460"/>
                  </a:lnTo>
                  <a:lnTo>
                    <a:pt x="4645" y="2468"/>
                  </a:lnTo>
                  <a:lnTo>
                    <a:pt x="4654" y="2479"/>
                  </a:lnTo>
                  <a:lnTo>
                    <a:pt x="4665" y="2490"/>
                  </a:lnTo>
                  <a:lnTo>
                    <a:pt x="4673" y="2502"/>
                  </a:lnTo>
                  <a:lnTo>
                    <a:pt x="4682" y="2516"/>
                  </a:lnTo>
                  <a:lnTo>
                    <a:pt x="4691" y="2530"/>
                  </a:lnTo>
                  <a:lnTo>
                    <a:pt x="4701" y="2546"/>
                  </a:lnTo>
                  <a:lnTo>
                    <a:pt x="4709" y="2562"/>
                  </a:lnTo>
                  <a:lnTo>
                    <a:pt x="4718" y="2580"/>
                  </a:lnTo>
                  <a:lnTo>
                    <a:pt x="4735" y="2618"/>
                  </a:lnTo>
                  <a:lnTo>
                    <a:pt x="4752" y="2659"/>
                  </a:lnTo>
                  <a:lnTo>
                    <a:pt x="4756" y="2667"/>
                  </a:lnTo>
                  <a:lnTo>
                    <a:pt x="4759" y="2671"/>
                  </a:lnTo>
                  <a:lnTo>
                    <a:pt x="4764" y="2673"/>
                  </a:lnTo>
                  <a:lnTo>
                    <a:pt x="4774" y="2674"/>
                  </a:lnTo>
                  <a:lnTo>
                    <a:pt x="4798" y="2677"/>
                  </a:lnTo>
                  <a:lnTo>
                    <a:pt x="4822" y="2680"/>
                  </a:lnTo>
                  <a:lnTo>
                    <a:pt x="4844" y="2684"/>
                  </a:lnTo>
                  <a:lnTo>
                    <a:pt x="4866" y="2688"/>
                  </a:lnTo>
                  <a:lnTo>
                    <a:pt x="4887" y="2693"/>
                  </a:lnTo>
                  <a:lnTo>
                    <a:pt x="4906" y="2698"/>
                  </a:lnTo>
                  <a:lnTo>
                    <a:pt x="4926" y="2703"/>
                  </a:lnTo>
                  <a:lnTo>
                    <a:pt x="4943" y="2709"/>
                  </a:lnTo>
                  <a:lnTo>
                    <a:pt x="4976" y="2720"/>
                  </a:lnTo>
                  <a:lnTo>
                    <a:pt x="5006" y="2734"/>
                  </a:lnTo>
                  <a:lnTo>
                    <a:pt x="5032" y="2746"/>
                  </a:lnTo>
                  <a:lnTo>
                    <a:pt x="5053" y="2759"/>
                  </a:lnTo>
                  <a:lnTo>
                    <a:pt x="5062" y="2764"/>
                  </a:lnTo>
                  <a:lnTo>
                    <a:pt x="5071" y="2767"/>
                  </a:lnTo>
                  <a:lnTo>
                    <a:pt x="5074" y="2767"/>
                  </a:lnTo>
                  <a:lnTo>
                    <a:pt x="5077" y="2766"/>
                  </a:lnTo>
                  <a:lnTo>
                    <a:pt x="5079" y="2766"/>
                  </a:lnTo>
                  <a:lnTo>
                    <a:pt x="5082" y="2764"/>
                  </a:lnTo>
                  <a:lnTo>
                    <a:pt x="5086" y="2759"/>
                  </a:lnTo>
                  <a:lnTo>
                    <a:pt x="5090" y="2752"/>
                  </a:lnTo>
                  <a:lnTo>
                    <a:pt x="5092" y="2744"/>
                  </a:lnTo>
                  <a:lnTo>
                    <a:pt x="5095" y="27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 name="Rectangle 40">
            <a:extLst>
              <a:ext uri="{FF2B5EF4-FFF2-40B4-BE49-F238E27FC236}">
                <a16:creationId xmlns:a16="http://schemas.microsoft.com/office/drawing/2014/main" id="{5F57BC52-F009-4BC9-AC8D-55E81A656A76}"/>
              </a:ext>
            </a:extLst>
          </p:cNvPr>
          <p:cNvSpPr/>
          <p:nvPr/>
        </p:nvSpPr>
        <p:spPr bwMode="gray">
          <a:xfrm>
            <a:off x="4951947" y="3983214"/>
            <a:ext cx="2288107" cy="806746"/>
          </a:xfrm>
          <a:prstGeom prst="rect">
            <a:avLst/>
          </a:prstGeom>
          <a:solidFill>
            <a:schemeClr val="accent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tx1"/>
                </a:solidFill>
              </a:rPr>
              <a:t>B2B</a:t>
            </a:r>
          </a:p>
        </p:txBody>
      </p:sp>
    </p:spTree>
    <p:extLst>
      <p:ext uri="{BB962C8B-B14F-4D97-AF65-F5344CB8AC3E}">
        <p14:creationId xmlns:p14="http://schemas.microsoft.com/office/powerpoint/2010/main" val="304414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0566752-0964-4400-998D-4317C2A8A4DD}"/>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F98F30FF-4A6C-4B46-88CC-616536A193DF}"/>
              </a:ext>
            </a:extLst>
          </p:cNvPr>
          <p:cNvSpPr>
            <a:spLocks noGrp="1"/>
          </p:cNvSpPr>
          <p:nvPr>
            <p:ph type="title"/>
          </p:nvPr>
        </p:nvSpPr>
        <p:spPr/>
        <p:txBody>
          <a:bodyPr/>
          <a:lstStyle/>
          <a:p>
            <a:r>
              <a:rPr lang="en-US" dirty="0"/>
              <a:t>Our industry expertise</a:t>
            </a:r>
            <a:br>
              <a:rPr lang="en-US" dirty="0"/>
            </a:br>
            <a:r>
              <a:rPr lang="en-US" b="0" dirty="0"/>
              <a:t>Four Highly Specialized Business Units</a:t>
            </a:r>
            <a:endParaRPr lang="en-US" dirty="0"/>
          </a:p>
        </p:txBody>
      </p:sp>
      <p:sp>
        <p:nvSpPr>
          <p:cNvPr id="4" name="Text Placeholder 3">
            <a:extLst>
              <a:ext uri="{FF2B5EF4-FFF2-40B4-BE49-F238E27FC236}">
                <a16:creationId xmlns:a16="http://schemas.microsoft.com/office/drawing/2014/main" id="{445EAA27-9E68-4B2B-8F1B-3B9D3ED219F2}"/>
              </a:ext>
            </a:extLst>
          </p:cNvPr>
          <p:cNvSpPr>
            <a:spLocks noGrp="1"/>
          </p:cNvSpPr>
          <p:nvPr>
            <p:ph type="body" sz="quarter" idx="29"/>
          </p:nvPr>
        </p:nvSpPr>
        <p:spPr/>
        <p:txBody>
          <a:bodyPr/>
          <a:lstStyle/>
          <a:p>
            <a:endParaRPr lang="en-US"/>
          </a:p>
        </p:txBody>
      </p:sp>
      <p:pic>
        <p:nvPicPr>
          <p:cNvPr id="5" name="Picture Placeholder 18">
            <a:extLst>
              <a:ext uri="{FF2B5EF4-FFF2-40B4-BE49-F238E27FC236}">
                <a16:creationId xmlns:a16="http://schemas.microsoft.com/office/drawing/2014/main" id="{253CD4B6-AA61-4F42-A359-E940C138737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179636" y="1476376"/>
            <a:ext cx="3843840" cy="2433638"/>
          </a:xfrm>
          <a:prstGeom prst="rect">
            <a:avLst/>
          </a:prstGeom>
        </p:spPr>
      </p:pic>
      <p:pic>
        <p:nvPicPr>
          <p:cNvPr id="6" name="Bildplatzhalter 39">
            <a:extLst>
              <a:ext uri="{FF2B5EF4-FFF2-40B4-BE49-F238E27FC236}">
                <a16:creationId xmlns:a16="http://schemas.microsoft.com/office/drawing/2014/main" id="{5AA66F54-E07F-4F9B-9815-6FC53D01137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bwMode="gray">
          <a:xfrm>
            <a:off x="7975600" y="1476376"/>
            <a:ext cx="3843840" cy="2433638"/>
          </a:xfrm>
          <a:prstGeom prst="rect">
            <a:avLst/>
          </a:prstGeom>
        </p:spPr>
      </p:pic>
      <p:pic>
        <p:nvPicPr>
          <p:cNvPr id="7" name="Bildplatzhalter 41">
            <a:extLst>
              <a:ext uri="{FF2B5EF4-FFF2-40B4-BE49-F238E27FC236}">
                <a16:creationId xmlns:a16="http://schemas.microsoft.com/office/drawing/2014/main" id="{BD7BDA7F-C0E9-4B2D-8D18-1F465F1EFBC7}"/>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bwMode="gray">
          <a:xfrm>
            <a:off x="7975600" y="4056062"/>
            <a:ext cx="3843840" cy="2433637"/>
          </a:xfrm>
          <a:prstGeom prst="rect">
            <a:avLst/>
          </a:prstGeom>
        </p:spPr>
      </p:pic>
      <p:pic>
        <p:nvPicPr>
          <p:cNvPr id="8" name="Bildplatzhalter 40">
            <a:extLst>
              <a:ext uri="{FF2B5EF4-FFF2-40B4-BE49-F238E27FC236}">
                <a16:creationId xmlns:a16="http://schemas.microsoft.com/office/drawing/2014/main" id="{EF5C62AF-CED2-46B0-9A61-4E5CCAE2CF0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bwMode="gray">
          <a:xfrm>
            <a:off x="2179636" y="4056063"/>
            <a:ext cx="3843840" cy="2433637"/>
          </a:xfrm>
          <a:prstGeom prst="rect">
            <a:avLst/>
          </a:prstGeom>
        </p:spPr>
      </p:pic>
      <p:sp>
        <p:nvSpPr>
          <p:cNvPr id="12" name="Rectangle 3">
            <a:extLst>
              <a:ext uri="{FF2B5EF4-FFF2-40B4-BE49-F238E27FC236}">
                <a16:creationId xmlns:a16="http://schemas.microsoft.com/office/drawing/2014/main" id="{BCDC76FC-475D-49EB-B7CA-8034B5373B68}"/>
              </a:ext>
            </a:extLst>
          </p:cNvPr>
          <p:cNvSpPr>
            <a:spLocks noChangeArrowheads="1"/>
          </p:cNvSpPr>
          <p:nvPr/>
        </p:nvSpPr>
        <p:spPr bwMode="gray">
          <a:xfrm>
            <a:off x="371476" y="1476376"/>
            <a:ext cx="1808160" cy="2433638"/>
          </a:xfrm>
          <a:prstGeom prst="rect">
            <a:avLst/>
          </a:prstGeom>
          <a:solidFill>
            <a:schemeClr val="bg2"/>
          </a:solidFill>
          <a:ln>
            <a:noFill/>
          </a:ln>
        </p:spPr>
        <p:txBody>
          <a:bodyPr lIns="36000" tIns="36000" rIns="36000" bIns="36000" anchor="ctr" anchorCtr="0"/>
          <a:lstStyle/>
          <a:p>
            <a:pPr marL="85725"/>
            <a:r>
              <a:rPr lang="en-US" sz="1600" b="1" dirty="0">
                <a:solidFill>
                  <a:schemeClr val="bg1"/>
                </a:solidFill>
                <a:latin typeface="Arial" pitchFamily="34" charset="0"/>
                <a:ea typeface="MS PGothic" pitchFamily="34" charset="-128"/>
              </a:rPr>
              <a:t>Consumer Goods</a:t>
            </a:r>
          </a:p>
          <a:p>
            <a:pPr marL="85725"/>
            <a:endParaRPr lang="en-US" sz="1400" dirty="0">
              <a:solidFill>
                <a:schemeClr val="bg1"/>
              </a:solidFill>
              <a:latin typeface="Arial" pitchFamily="34" charset="0"/>
              <a:ea typeface="MS PGothic" pitchFamily="34" charset="-128"/>
            </a:endParaRPr>
          </a:p>
          <a:p>
            <a:pPr marL="85725"/>
            <a:r>
              <a:rPr lang="en-US" sz="1400" dirty="0">
                <a:solidFill>
                  <a:schemeClr val="bg1"/>
                </a:solidFill>
                <a:latin typeface="Arial" pitchFamily="34" charset="0"/>
                <a:ea typeface="MS PGothic" pitchFamily="34" charset="-128"/>
              </a:rPr>
              <a:t>Net sales: </a:t>
            </a:r>
          </a:p>
          <a:p>
            <a:pPr marL="85725"/>
            <a:r>
              <a:rPr lang="en-US" sz="1400" b="1" dirty="0">
                <a:solidFill>
                  <a:schemeClr val="bg1"/>
                </a:solidFill>
                <a:latin typeface="Arial" pitchFamily="34" charset="0"/>
                <a:ea typeface="MS PGothic" pitchFamily="34" charset="-128"/>
              </a:rPr>
              <a:t>CHF 3.7 billion</a:t>
            </a:r>
          </a:p>
          <a:p>
            <a:pPr marL="85725"/>
            <a:endParaRPr lang="en-US" sz="1400" dirty="0">
              <a:solidFill>
                <a:schemeClr val="bg1"/>
              </a:solidFill>
              <a:latin typeface="Arial" pitchFamily="34" charset="0"/>
              <a:ea typeface="MS PGothic" pitchFamily="34" charset="-128"/>
            </a:endParaRPr>
          </a:p>
          <a:p>
            <a:pPr marL="85725"/>
            <a:r>
              <a:rPr lang="en-US" sz="1400" dirty="0">
                <a:solidFill>
                  <a:schemeClr val="bg1"/>
                </a:solidFill>
                <a:latin typeface="Arial" pitchFamily="34" charset="0"/>
                <a:ea typeface="MS PGothic" pitchFamily="34" charset="-128"/>
              </a:rPr>
              <a:t>Specialists: </a:t>
            </a:r>
            <a:r>
              <a:rPr lang="en-US" sz="1400" b="1" dirty="0">
                <a:solidFill>
                  <a:schemeClr val="bg1"/>
                </a:solidFill>
                <a:latin typeface="Arial" pitchFamily="34" charset="0"/>
                <a:ea typeface="MS PGothic" pitchFamily="34" charset="-128"/>
              </a:rPr>
              <a:t>18,850</a:t>
            </a:r>
          </a:p>
        </p:txBody>
      </p:sp>
      <p:sp>
        <p:nvSpPr>
          <p:cNvPr id="13" name="Rectangle 3">
            <a:extLst>
              <a:ext uri="{FF2B5EF4-FFF2-40B4-BE49-F238E27FC236}">
                <a16:creationId xmlns:a16="http://schemas.microsoft.com/office/drawing/2014/main" id="{1099C9CC-570D-4F50-A563-E38E0379C6EF}"/>
              </a:ext>
            </a:extLst>
          </p:cNvPr>
          <p:cNvSpPr>
            <a:spLocks noChangeArrowheads="1"/>
          </p:cNvSpPr>
          <p:nvPr/>
        </p:nvSpPr>
        <p:spPr bwMode="gray">
          <a:xfrm>
            <a:off x="6167440" y="1476376"/>
            <a:ext cx="1808160" cy="2433638"/>
          </a:xfrm>
          <a:prstGeom prst="rect">
            <a:avLst/>
          </a:prstGeom>
          <a:solidFill>
            <a:schemeClr val="bg2"/>
          </a:solidFill>
          <a:ln>
            <a:noFill/>
          </a:ln>
        </p:spPr>
        <p:txBody>
          <a:bodyPr lIns="36000" tIns="36000" rIns="36000" bIns="36000" anchor="ctr" anchorCtr="0"/>
          <a:lstStyle/>
          <a:p>
            <a:pPr marL="85725"/>
            <a:r>
              <a:rPr lang="en-US" sz="1600" b="1" dirty="0">
                <a:solidFill>
                  <a:schemeClr val="bg1"/>
                </a:solidFill>
                <a:latin typeface="Arial" pitchFamily="34" charset="0"/>
                <a:ea typeface="MS PGothic" pitchFamily="34" charset="-128"/>
              </a:rPr>
              <a:t>Healthcare</a:t>
            </a:r>
          </a:p>
          <a:p>
            <a:pPr marL="85725"/>
            <a:endParaRPr lang="en-US" sz="1600" b="1" dirty="0">
              <a:solidFill>
                <a:schemeClr val="bg1"/>
              </a:solidFill>
              <a:latin typeface="Arial" pitchFamily="34" charset="0"/>
              <a:ea typeface="MS PGothic" pitchFamily="34" charset="-128"/>
            </a:endParaRPr>
          </a:p>
          <a:p>
            <a:pPr marL="85725"/>
            <a:endParaRPr lang="en-US" sz="1400" dirty="0">
              <a:solidFill>
                <a:schemeClr val="bg1"/>
              </a:solidFill>
              <a:latin typeface="Arial" pitchFamily="34" charset="0"/>
              <a:ea typeface="MS PGothic" pitchFamily="34" charset="-128"/>
            </a:endParaRPr>
          </a:p>
          <a:p>
            <a:pPr marL="85725"/>
            <a:r>
              <a:rPr lang="en-US" sz="1400" dirty="0">
                <a:solidFill>
                  <a:schemeClr val="bg1"/>
                </a:solidFill>
                <a:latin typeface="Arial" pitchFamily="34" charset="0"/>
                <a:ea typeface="MS PGothic" pitchFamily="34" charset="-128"/>
              </a:rPr>
              <a:t>Net sales: </a:t>
            </a:r>
          </a:p>
          <a:p>
            <a:pPr marL="85725"/>
            <a:r>
              <a:rPr lang="en-US" sz="1400" b="1" dirty="0">
                <a:solidFill>
                  <a:schemeClr val="bg1"/>
                </a:solidFill>
                <a:latin typeface="Arial" pitchFamily="34" charset="0"/>
                <a:ea typeface="MS PGothic" pitchFamily="34" charset="-128"/>
              </a:rPr>
              <a:t>CHF 5.6 billion</a:t>
            </a:r>
          </a:p>
          <a:p>
            <a:pPr marL="85725"/>
            <a:endParaRPr lang="en-US" sz="1400" dirty="0">
              <a:solidFill>
                <a:schemeClr val="bg1"/>
              </a:solidFill>
              <a:latin typeface="Arial" pitchFamily="34" charset="0"/>
              <a:ea typeface="MS PGothic" pitchFamily="34" charset="-128"/>
            </a:endParaRPr>
          </a:p>
          <a:p>
            <a:pPr marL="85725"/>
            <a:r>
              <a:rPr lang="en-US" sz="1400" dirty="0">
                <a:solidFill>
                  <a:schemeClr val="bg1"/>
                </a:solidFill>
                <a:latin typeface="Arial" pitchFamily="34" charset="0"/>
                <a:ea typeface="MS PGothic" pitchFamily="34" charset="-128"/>
              </a:rPr>
              <a:t>Specialists: </a:t>
            </a:r>
            <a:r>
              <a:rPr lang="en-US" sz="1400" b="1" dirty="0">
                <a:solidFill>
                  <a:schemeClr val="bg1"/>
                </a:solidFill>
                <a:latin typeface="Arial" pitchFamily="34" charset="0"/>
                <a:ea typeface="MS PGothic" pitchFamily="34" charset="-128"/>
              </a:rPr>
              <a:t>7,990</a:t>
            </a:r>
          </a:p>
        </p:txBody>
      </p:sp>
      <p:sp>
        <p:nvSpPr>
          <p:cNvPr id="14" name="Rectangle 3">
            <a:extLst>
              <a:ext uri="{FF2B5EF4-FFF2-40B4-BE49-F238E27FC236}">
                <a16:creationId xmlns:a16="http://schemas.microsoft.com/office/drawing/2014/main" id="{FECBEC34-1BEF-4DBE-B6AF-3B03C90123C9}"/>
              </a:ext>
            </a:extLst>
          </p:cNvPr>
          <p:cNvSpPr>
            <a:spLocks noChangeArrowheads="1"/>
          </p:cNvSpPr>
          <p:nvPr/>
        </p:nvSpPr>
        <p:spPr bwMode="gray">
          <a:xfrm>
            <a:off x="371476" y="4056062"/>
            <a:ext cx="1808160" cy="2433638"/>
          </a:xfrm>
          <a:prstGeom prst="rect">
            <a:avLst/>
          </a:prstGeom>
          <a:solidFill>
            <a:schemeClr val="bg2"/>
          </a:solidFill>
          <a:ln>
            <a:noFill/>
          </a:ln>
        </p:spPr>
        <p:txBody>
          <a:bodyPr lIns="36000" tIns="36000" rIns="36000" bIns="36000" anchor="ctr" anchorCtr="0"/>
          <a:lstStyle/>
          <a:p>
            <a:pPr marL="85725"/>
            <a:r>
              <a:rPr lang="en-US" sz="1600" b="1" dirty="0">
                <a:solidFill>
                  <a:schemeClr val="bg1"/>
                </a:solidFill>
                <a:latin typeface="Arial" pitchFamily="34" charset="0"/>
                <a:ea typeface="MS PGothic" pitchFamily="34" charset="-128"/>
              </a:rPr>
              <a:t>Performance Materials</a:t>
            </a:r>
          </a:p>
          <a:p>
            <a:pPr marL="85725"/>
            <a:endParaRPr lang="en-US" sz="1400" dirty="0">
              <a:solidFill>
                <a:schemeClr val="bg1"/>
              </a:solidFill>
              <a:latin typeface="Arial" pitchFamily="34" charset="0"/>
              <a:ea typeface="MS PGothic" pitchFamily="34" charset="-128"/>
            </a:endParaRPr>
          </a:p>
          <a:p>
            <a:pPr marL="85725"/>
            <a:r>
              <a:rPr lang="en-US" sz="1400" dirty="0">
                <a:solidFill>
                  <a:schemeClr val="bg1"/>
                </a:solidFill>
                <a:latin typeface="Arial" pitchFamily="34" charset="0"/>
                <a:ea typeface="MS PGothic" pitchFamily="34" charset="-128"/>
              </a:rPr>
              <a:t>Net sales: </a:t>
            </a:r>
          </a:p>
          <a:p>
            <a:pPr marL="85725"/>
            <a:r>
              <a:rPr lang="en-US" sz="1400" b="1" dirty="0">
                <a:solidFill>
                  <a:schemeClr val="bg1"/>
                </a:solidFill>
                <a:latin typeface="Arial" pitchFamily="34" charset="0"/>
                <a:ea typeface="MS PGothic" pitchFamily="34" charset="-128"/>
              </a:rPr>
              <a:t>CHF 1.5 billion</a:t>
            </a:r>
          </a:p>
          <a:p>
            <a:pPr marL="85725"/>
            <a:endParaRPr lang="en-US" sz="1400" dirty="0">
              <a:solidFill>
                <a:schemeClr val="bg1"/>
              </a:solidFill>
              <a:latin typeface="Arial" pitchFamily="34" charset="0"/>
              <a:ea typeface="MS PGothic" pitchFamily="34" charset="-128"/>
            </a:endParaRPr>
          </a:p>
          <a:p>
            <a:pPr marL="85725"/>
            <a:r>
              <a:rPr lang="en-US" sz="1400" dirty="0">
                <a:solidFill>
                  <a:schemeClr val="bg1"/>
                </a:solidFill>
                <a:latin typeface="Arial" pitchFamily="34" charset="0"/>
                <a:ea typeface="MS PGothic" pitchFamily="34" charset="-128"/>
              </a:rPr>
              <a:t>Specialists: </a:t>
            </a:r>
            <a:r>
              <a:rPr lang="en-US" sz="1400" b="1" dirty="0">
                <a:solidFill>
                  <a:schemeClr val="bg1"/>
                </a:solidFill>
                <a:latin typeface="Arial" pitchFamily="34" charset="0"/>
                <a:ea typeface="MS PGothic" pitchFamily="34" charset="-128"/>
              </a:rPr>
              <a:t>1,650</a:t>
            </a:r>
          </a:p>
        </p:txBody>
      </p:sp>
      <p:sp>
        <p:nvSpPr>
          <p:cNvPr id="15" name="Rectangle 3">
            <a:extLst>
              <a:ext uri="{FF2B5EF4-FFF2-40B4-BE49-F238E27FC236}">
                <a16:creationId xmlns:a16="http://schemas.microsoft.com/office/drawing/2014/main" id="{EB2F25EA-7259-409F-A603-DABF8BA8D85E}"/>
              </a:ext>
            </a:extLst>
          </p:cNvPr>
          <p:cNvSpPr>
            <a:spLocks noChangeArrowheads="1"/>
          </p:cNvSpPr>
          <p:nvPr/>
        </p:nvSpPr>
        <p:spPr bwMode="gray">
          <a:xfrm>
            <a:off x="6167440" y="4056062"/>
            <a:ext cx="1808160" cy="2433638"/>
          </a:xfrm>
          <a:prstGeom prst="rect">
            <a:avLst/>
          </a:prstGeom>
          <a:solidFill>
            <a:schemeClr val="bg2"/>
          </a:solidFill>
          <a:ln>
            <a:noFill/>
          </a:ln>
        </p:spPr>
        <p:txBody>
          <a:bodyPr lIns="36000" tIns="36000" rIns="36000" bIns="36000" anchor="ctr" anchorCtr="0"/>
          <a:lstStyle/>
          <a:p>
            <a:pPr marL="85725"/>
            <a:r>
              <a:rPr lang="en-US" sz="1600" b="1" dirty="0">
                <a:solidFill>
                  <a:schemeClr val="bg1"/>
                </a:solidFill>
                <a:latin typeface="Arial" pitchFamily="34" charset="0"/>
                <a:ea typeface="MS PGothic" pitchFamily="34" charset="-128"/>
              </a:rPr>
              <a:t>Technology</a:t>
            </a:r>
          </a:p>
          <a:p>
            <a:pPr marL="85725"/>
            <a:endParaRPr lang="en-US" sz="1600" b="1" dirty="0">
              <a:solidFill>
                <a:schemeClr val="bg1"/>
              </a:solidFill>
              <a:latin typeface="Arial" pitchFamily="34" charset="0"/>
              <a:ea typeface="MS PGothic" pitchFamily="34" charset="-128"/>
            </a:endParaRPr>
          </a:p>
          <a:p>
            <a:pPr marL="85725"/>
            <a:endParaRPr lang="en-US" sz="1400" dirty="0">
              <a:solidFill>
                <a:schemeClr val="bg1"/>
              </a:solidFill>
              <a:latin typeface="Arial" pitchFamily="34" charset="0"/>
              <a:ea typeface="MS PGothic" pitchFamily="34" charset="-128"/>
            </a:endParaRPr>
          </a:p>
          <a:p>
            <a:pPr marL="85725"/>
            <a:r>
              <a:rPr lang="en-US" sz="1400" dirty="0">
                <a:solidFill>
                  <a:schemeClr val="bg1"/>
                </a:solidFill>
                <a:latin typeface="Arial" pitchFamily="34" charset="0"/>
                <a:ea typeface="MS PGothic" pitchFamily="34" charset="-128"/>
              </a:rPr>
              <a:t>Net sales: </a:t>
            </a:r>
          </a:p>
          <a:p>
            <a:pPr marL="85725"/>
            <a:r>
              <a:rPr lang="en-US" sz="1400" b="1" dirty="0">
                <a:solidFill>
                  <a:schemeClr val="bg1"/>
                </a:solidFill>
                <a:latin typeface="Arial" pitchFamily="34" charset="0"/>
                <a:ea typeface="MS PGothic" pitchFamily="34" charset="-128"/>
              </a:rPr>
              <a:t>CHF 513.2 million</a:t>
            </a:r>
          </a:p>
          <a:p>
            <a:pPr marL="85725"/>
            <a:endParaRPr lang="en-US" sz="1400" dirty="0">
              <a:solidFill>
                <a:schemeClr val="bg1"/>
              </a:solidFill>
              <a:latin typeface="Arial" pitchFamily="34" charset="0"/>
              <a:ea typeface="MS PGothic" pitchFamily="34" charset="-128"/>
            </a:endParaRPr>
          </a:p>
          <a:p>
            <a:pPr marL="85725"/>
            <a:r>
              <a:rPr lang="en-US" sz="1400" dirty="0">
                <a:solidFill>
                  <a:schemeClr val="bg1"/>
                </a:solidFill>
                <a:latin typeface="Arial" pitchFamily="34" charset="0"/>
                <a:ea typeface="MS PGothic" pitchFamily="34" charset="-128"/>
              </a:rPr>
              <a:t>Specialists: </a:t>
            </a:r>
            <a:r>
              <a:rPr lang="en-US" sz="1400" b="1" dirty="0">
                <a:solidFill>
                  <a:schemeClr val="bg1"/>
                </a:solidFill>
                <a:latin typeface="Arial" pitchFamily="34" charset="0"/>
                <a:ea typeface="MS PGothic" pitchFamily="34" charset="-128"/>
              </a:rPr>
              <a:t>1,690</a:t>
            </a:r>
          </a:p>
        </p:txBody>
      </p:sp>
    </p:spTree>
    <p:extLst>
      <p:ext uri="{BB962C8B-B14F-4D97-AF65-F5344CB8AC3E}">
        <p14:creationId xmlns:p14="http://schemas.microsoft.com/office/powerpoint/2010/main" val="425347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342789-DA81-DF31-83BF-6E393372005D}"/>
              </a:ext>
            </a:extLst>
          </p:cNvPr>
          <p:cNvSpPr>
            <a:spLocks noGrp="1"/>
          </p:cNvSpPr>
          <p:nvPr>
            <p:ph type="body" sz="quarter" idx="13"/>
          </p:nvPr>
        </p:nvSpPr>
        <p:spPr/>
        <p:txBody>
          <a:bodyPr/>
          <a:lstStyle/>
          <a:p>
            <a:endParaRPr lang="de-CH"/>
          </a:p>
        </p:txBody>
      </p:sp>
      <p:sp>
        <p:nvSpPr>
          <p:cNvPr id="3" name="Subtitle 2">
            <a:extLst>
              <a:ext uri="{FF2B5EF4-FFF2-40B4-BE49-F238E27FC236}">
                <a16:creationId xmlns:a16="http://schemas.microsoft.com/office/drawing/2014/main" id="{2E169DC6-3071-665F-9CC5-E5717058BF51}"/>
              </a:ext>
            </a:extLst>
          </p:cNvPr>
          <p:cNvSpPr>
            <a:spLocks noGrp="1"/>
          </p:cNvSpPr>
          <p:nvPr>
            <p:ph type="subTitle" idx="1"/>
          </p:nvPr>
        </p:nvSpPr>
        <p:spPr/>
        <p:txBody>
          <a:bodyPr/>
          <a:lstStyle/>
          <a:p>
            <a:endParaRPr lang="de-CH"/>
          </a:p>
        </p:txBody>
      </p:sp>
      <p:sp>
        <p:nvSpPr>
          <p:cNvPr id="4" name="Title 3">
            <a:extLst>
              <a:ext uri="{FF2B5EF4-FFF2-40B4-BE49-F238E27FC236}">
                <a16:creationId xmlns:a16="http://schemas.microsoft.com/office/drawing/2014/main" id="{7EC35B02-3974-5F16-A71B-4656660BD362}"/>
              </a:ext>
            </a:extLst>
          </p:cNvPr>
          <p:cNvSpPr>
            <a:spLocks noGrp="1"/>
          </p:cNvSpPr>
          <p:nvPr>
            <p:ph type="title"/>
          </p:nvPr>
        </p:nvSpPr>
        <p:spPr>
          <a:xfrm>
            <a:off x="371474" y="368301"/>
            <a:ext cx="9581047" cy="850900"/>
          </a:xfrm>
        </p:spPr>
        <p:txBody>
          <a:bodyPr/>
          <a:lstStyle/>
          <a:p>
            <a:r>
              <a:rPr lang="en-US" dirty="0">
                <a:solidFill>
                  <a:schemeClr val="accent4"/>
                </a:solidFill>
              </a:rPr>
              <a:t>The business case: </a:t>
            </a:r>
            <a:r>
              <a:rPr lang="en-US" dirty="0"/>
              <a:t>build a one-stop digital pharmacy solution delivering a seamless patient care experience</a:t>
            </a:r>
          </a:p>
        </p:txBody>
      </p:sp>
      <p:sp>
        <p:nvSpPr>
          <p:cNvPr id="5" name="Text Placeholder 4">
            <a:extLst>
              <a:ext uri="{FF2B5EF4-FFF2-40B4-BE49-F238E27FC236}">
                <a16:creationId xmlns:a16="http://schemas.microsoft.com/office/drawing/2014/main" id="{407C2B68-5775-9DCE-E2D4-0906BD4BBE17}"/>
              </a:ext>
            </a:extLst>
          </p:cNvPr>
          <p:cNvSpPr>
            <a:spLocks noGrp="1"/>
          </p:cNvSpPr>
          <p:nvPr>
            <p:ph type="body" sz="quarter" idx="29"/>
          </p:nvPr>
        </p:nvSpPr>
        <p:spPr/>
        <p:txBody>
          <a:bodyPr/>
          <a:lstStyle/>
          <a:p>
            <a:endParaRPr lang="de-CH"/>
          </a:p>
        </p:txBody>
      </p:sp>
      <p:pic>
        <p:nvPicPr>
          <p:cNvPr id="6" name="Picture 6" descr="Boots Retail Thailand | LinkedIn">
            <a:extLst>
              <a:ext uri="{FF2B5EF4-FFF2-40B4-BE49-F238E27FC236}">
                <a16:creationId xmlns:a16="http://schemas.microsoft.com/office/drawing/2014/main" id="{8744A376-DE57-EA03-C8EC-1A1F25840D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210" b="7846"/>
          <a:stretch/>
        </p:blipFill>
        <p:spPr bwMode="auto">
          <a:xfrm>
            <a:off x="0" y="1260122"/>
            <a:ext cx="12192000" cy="527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70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169DC6-3071-665F-9CC5-E5717058BF51}"/>
              </a:ext>
            </a:extLst>
          </p:cNvPr>
          <p:cNvSpPr>
            <a:spLocks noGrp="1"/>
          </p:cNvSpPr>
          <p:nvPr>
            <p:ph type="subTitle" idx="1"/>
          </p:nvPr>
        </p:nvSpPr>
        <p:spPr/>
        <p:txBody>
          <a:bodyPr/>
          <a:lstStyle/>
          <a:p>
            <a:endParaRPr lang="de-CH"/>
          </a:p>
        </p:txBody>
      </p:sp>
      <p:sp>
        <p:nvSpPr>
          <p:cNvPr id="4" name="Title 3">
            <a:extLst>
              <a:ext uri="{FF2B5EF4-FFF2-40B4-BE49-F238E27FC236}">
                <a16:creationId xmlns:a16="http://schemas.microsoft.com/office/drawing/2014/main" id="{7EC35B02-3974-5F16-A71B-4656660BD362}"/>
              </a:ext>
            </a:extLst>
          </p:cNvPr>
          <p:cNvSpPr>
            <a:spLocks noGrp="1"/>
          </p:cNvSpPr>
          <p:nvPr>
            <p:ph type="title"/>
          </p:nvPr>
        </p:nvSpPr>
        <p:spPr/>
        <p:txBody>
          <a:bodyPr/>
          <a:lstStyle/>
          <a:p>
            <a:r>
              <a:rPr lang="en-US" dirty="0">
                <a:solidFill>
                  <a:schemeClr val="accent4"/>
                </a:solidFill>
              </a:rPr>
              <a:t>The prize: </a:t>
            </a:r>
            <a:r>
              <a:rPr lang="en-US" dirty="0"/>
              <a:t>Maurice Lacroix </a:t>
            </a:r>
            <a:r>
              <a:rPr lang="en-US" dirty="0" err="1"/>
              <a:t>Aikon</a:t>
            </a:r>
            <a:r>
              <a:rPr lang="en-US" dirty="0"/>
              <a:t> Tide</a:t>
            </a:r>
          </a:p>
        </p:txBody>
      </p:sp>
      <p:sp>
        <p:nvSpPr>
          <p:cNvPr id="5" name="Text Placeholder 4">
            <a:extLst>
              <a:ext uri="{FF2B5EF4-FFF2-40B4-BE49-F238E27FC236}">
                <a16:creationId xmlns:a16="http://schemas.microsoft.com/office/drawing/2014/main" id="{407C2B68-5775-9DCE-E2D4-0906BD4BBE17}"/>
              </a:ext>
            </a:extLst>
          </p:cNvPr>
          <p:cNvSpPr>
            <a:spLocks noGrp="1"/>
          </p:cNvSpPr>
          <p:nvPr>
            <p:ph type="body" sz="quarter" idx="29"/>
          </p:nvPr>
        </p:nvSpPr>
        <p:spPr/>
        <p:txBody>
          <a:bodyPr/>
          <a:lstStyle/>
          <a:p>
            <a:endParaRPr lang="de-CH"/>
          </a:p>
        </p:txBody>
      </p:sp>
      <p:pic>
        <p:nvPicPr>
          <p:cNvPr id="3076" name="Picture 4" descr="AIKON #tide, Made from 100% ocean-bound upcycled plastic, Black, Quartz,  Easy Change System, AIKON, Swiss Luxury Watches, Unisex, Men, Women">
            <a:extLst>
              <a:ext uri="{FF2B5EF4-FFF2-40B4-BE49-F238E27FC236}">
                <a16:creationId xmlns:a16="http://schemas.microsoft.com/office/drawing/2014/main" id="{131EC0F5-22AD-C326-A39E-296EA1060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187" y="907536"/>
            <a:ext cx="4347627" cy="5802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85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33992C-80F3-5947-2566-479A3006F50C}"/>
              </a:ext>
            </a:extLst>
          </p:cNvPr>
          <p:cNvSpPr>
            <a:spLocks noGrp="1"/>
          </p:cNvSpPr>
          <p:nvPr>
            <p:ph type="subTitle" idx="1"/>
          </p:nvPr>
        </p:nvSpPr>
        <p:spPr/>
        <p:txBody>
          <a:bodyPr/>
          <a:lstStyle/>
          <a:p>
            <a:endParaRPr lang="de-CH"/>
          </a:p>
        </p:txBody>
      </p:sp>
      <p:sp>
        <p:nvSpPr>
          <p:cNvPr id="4" name="Title 3">
            <a:extLst>
              <a:ext uri="{FF2B5EF4-FFF2-40B4-BE49-F238E27FC236}">
                <a16:creationId xmlns:a16="http://schemas.microsoft.com/office/drawing/2014/main" id="{12DB6E9C-2E2D-B275-0979-C2160A6FC30F}"/>
              </a:ext>
            </a:extLst>
          </p:cNvPr>
          <p:cNvSpPr>
            <a:spLocks noGrp="1"/>
          </p:cNvSpPr>
          <p:nvPr>
            <p:ph type="title"/>
          </p:nvPr>
        </p:nvSpPr>
        <p:spPr/>
        <p:txBody>
          <a:bodyPr/>
          <a:lstStyle/>
          <a:p>
            <a:r>
              <a:rPr lang="en-US" dirty="0"/>
              <a:t>Evaluation criteria</a:t>
            </a:r>
          </a:p>
        </p:txBody>
      </p:sp>
      <p:sp>
        <p:nvSpPr>
          <p:cNvPr id="5" name="Text Placeholder 4">
            <a:extLst>
              <a:ext uri="{FF2B5EF4-FFF2-40B4-BE49-F238E27FC236}">
                <a16:creationId xmlns:a16="http://schemas.microsoft.com/office/drawing/2014/main" id="{BFE1A6AC-5B49-A074-72E4-0BEFEFC67AE6}"/>
              </a:ext>
            </a:extLst>
          </p:cNvPr>
          <p:cNvSpPr>
            <a:spLocks noGrp="1"/>
          </p:cNvSpPr>
          <p:nvPr>
            <p:ph type="body" sz="quarter" idx="29"/>
          </p:nvPr>
        </p:nvSpPr>
        <p:spPr/>
        <p:txBody>
          <a:bodyPr/>
          <a:lstStyle/>
          <a:p>
            <a:endParaRPr lang="de-CH"/>
          </a:p>
        </p:txBody>
      </p:sp>
      <p:grpSp>
        <p:nvGrpSpPr>
          <p:cNvPr id="2" name="Group 1">
            <a:extLst>
              <a:ext uri="{FF2B5EF4-FFF2-40B4-BE49-F238E27FC236}">
                <a16:creationId xmlns:a16="http://schemas.microsoft.com/office/drawing/2014/main" id="{E0A81E64-1D1C-61E2-BA51-70EE75059F37}"/>
              </a:ext>
            </a:extLst>
          </p:cNvPr>
          <p:cNvGrpSpPr/>
          <p:nvPr/>
        </p:nvGrpSpPr>
        <p:grpSpPr>
          <a:xfrm>
            <a:off x="595162" y="2202599"/>
            <a:ext cx="11001676" cy="2452802"/>
            <a:chOff x="644893" y="1768957"/>
            <a:chExt cx="11001676" cy="2452802"/>
          </a:xfrm>
        </p:grpSpPr>
        <p:sp>
          <p:nvSpPr>
            <p:cNvPr id="6" name="Rectangle 5">
              <a:extLst>
                <a:ext uri="{FF2B5EF4-FFF2-40B4-BE49-F238E27FC236}">
                  <a16:creationId xmlns:a16="http://schemas.microsoft.com/office/drawing/2014/main" id="{1B73D3C1-BC52-1F10-2201-89BAD2E6AF6D}"/>
                </a:ext>
              </a:extLst>
            </p:cNvPr>
            <p:cNvSpPr/>
            <p:nvPr/>
          </p:nvSpPr>
          <p:spPr bwMode="gray">
            <a:xfrm>
              <a:off x="644893" y="1768957"/>
              <a:ext cx="741145" cy="74114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t" anchorCtr="0"/>
            <a:lstStyle/>
            <a:p>
              <a:pPr algn="l">
                <a:lnSpc>
                  <a:spcPct val="120000"/>
                </a:lnSpc>
              </a:pPr>
              <a:endParaRPr lang="de-CH" sz="1600" dirty="0" err="1"/>
            </a:p>
          </p:txBody>
        </p:sp>
        <p:sp>
          <p:nvSpPr>
            <p:cNvPr id="7" name="TextBox 6">
              <a:extLst>
                <a:ext uri="{FF2B5EF4-FFF2-40B4-BE49-F238E27FC236}">
                  <a16:creationId xmlns:a16="http://schemas.microsoft.com/office/drawing/2014/main" id="{B8A725BF-4B9A-96C7-01D4-B6C2D86DA69B}"/>
                </a:ext>
              </a:extLst>
            </p:cNvPr>
            <p:cNvSpPr txBox="1"/>
            <p:nvPr/>
          </p:nvSpPr>
          <p:spPr bwMode="gray">
            <a:xfrm>
              <a:off x="1751799" y="1768957"/>
              <a:ext cx="9894770" cy="813300"/>
            </a:xfrm>
            <a:prstGeom prst="rect">
              <a:avLst/>
            </a:prstGeom>
            <a:noFill/>
          </p:spPr>
          <p:txBody>
            <a:bodyPr wrap="square" lIns="0" tIns="0" rIns="0" bIns="0" rtlCol="0">
              <a:spAutoFit/>
            </a:bodyPr>
            <a:lstStyle/>
            <a:p>
              <a:pPr lvl="0" algn="just">
                <a:lnSpc>
                  <a:spcPct val="115000"/>
                </a:lnSpc>
                <a:spcBef>
                  <a:spcPts val="200"/>
                </a:spcBef>
                <a:spcAft>
                  <a:spcPts val="800"/>
                </a:spcAft>
              </a:pPr>
              <a:r>
                <a:rPr lang="en-GB" sz="2400" b="1" dirty="0">
                  <a:effectLst/>
                  <a:latin typeface="+mj-lt"/>
                  <a:ea typeface="Arial" panose="020B0604020202020204" pitchFamily="34" charset="0"/>
                  <a:cs typeface="Arial" panose="020B0604020202020204" pitchFamily="34" charset="0"/>
                </a:rPr>
                <a:t>UX/UI and digital solution patient journey: </a:t>
              </a:r>
              <a:r>
                <a:rPr lang="en-GB" sz="2400" dirty="0">
                  <a:effectLst/>
                  <a:latin typeface="+mj-lt"/>
                  <a:ea typeface="Arial" panose="020B0604020202020204" pitchFamily="34" charset="0"/>
                  <a:cs typeface="Arial" panose="020B0604020202020204" pitchFamily="34" charset="0"/>
                </a:rPr>
                <a:t>How easy and seamless is it for patients to use the solution to interact with pharmacies?</a:t>
              </a:r>
              <a:endParaRPr lang="de-CH" sz="2400" dirty="0">
                <a:effectLst/>
                <a:latin typeface="+mj-lt"/>
                <a:ea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4C43FD4-92C5-E74B-2792-ABDF1BCE4770}"/>
                </a:ext>
              </a:extLst>
            </p:cNvPr>
            <p:cNvSpPr/>
            <p:nvPr/>
          </p:nvSpPr>
          <p:spPr bwMode="gray">
            <a:xfrm>
              <a:off x="644893" y="3408459"/>
              <a:ext cx="741145" cy="74114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44000" tIns="108000" rIns="144000" bIns="108000" rtlCol="0" anchor="t" anchorCtr="0"/>
            <a:lstStyle/>
            <a:p>
              <a:pPr algn="l">
                <a:lnSpc>
                  <a:spcPct val="120000"/>
                </a:lnSpc>
              </a:pPr>
              <a:endParaRPr lang="de-CH" sz="1600" dirty="0" err="1"/>
            </a:p>
          </p:txBody>
        </p:sp>
        <p:sp>
          <p:nvSpPr>
            <p:cNvPr id="9" name="TextBox 8">
              <a:extLst>
                <a:ext uri="{FF2B5EF4-FFF2-40B4-BE49-F238E27FC236}">
                  <a16:creationId xmlns:a16="http://schemas.microsoft.com/office/drawing/2014/main" id="{E362E6B1-C8B0-CE9D-907E-3603133D08B5}"/>
                </a:ext>
              </a:extLst>
            </p:cNvPr>
            <p:cNvSpPr txBox="1"/>
            <p:nvPr/>
          </p:nvSpPr>
          <p:spPr bwMode="gray">
            <a:xfrm>
              <a:off x="1751799" y="3408459"/>
              <a:ext cx="9894770" cy="813300"/>
            </a:xfrm>
            <a:prstGeom prst="rect">
              <a:avLst/>
            </a:prstGeom>
            <a:noFill/>
          </p:spPr>
          <p:txBody>
            <a:bodyPr wrap="square" lIns="0" tIns="0" rIns="0" bIns="0" rtlCol="0">
              <a:spAutoFit/>
            </a:bodyPr>
            <a:lstStyle/>
            <a:p>
              <a:pPr lvl="0" algn="just">
                <a:lnSpc>
                  <a:spcPct val="115000"/>
                </a:lnSpc>
                <a:spcBef>
                  <a:spcPts val="200"/>
                </a:spcBef>
                <a:spcAft>
                  <a:spcPts val="800"/>
                </a:spcAft>
              </a:pPr>
              <a:r>
                <a:rPr lang="en-US" sz="2400" b="1" dirty="0">
                  <a:effectLst/>
                  <a:latin typeface="+mj-lt"/>
                  <a:ea typeface="Arial" panose="020B0604020202020204" pitchFamily="34" charset="0"/>
                  <a:cs typeface="Arial" panose="020B0604020202020204" pitchFamily="34" charset="0"/>
                </a:rPr>
                <a:t>New features / use cases: </a:t>
              </a:r>
              <a:r>
                <a:rPr lang="en-US" sz="2400" dirty="0">
                  <a:effectLst/>
                  <a:latin typeface="+mj-lt"/>
                  <a:ea typeface="Arial" panose="020B0604020202020204" pitchFamily="34" charset="0"/>
                  <a:cs typeface="Arial" panose="020B0604020202020204" pitchFamily="34" charset="0"/>
                </a:rPr>
                <a:t>additional, relevant features to enhance the patient experience</a:t>
              </a:r>
              <a:endParaRPr lang="de-CH" sz="2400" dirty="0">
                <a:effectLst/>
                <a:latin typeface="+mj-lt"/>
                <a:ea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7482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20F2A2-1CE5-4796-BD41-F54CC9727B25}"/>
              </a:ext>
            </a:extLst>
          </p:cNvPr>
          <p:cNvSpPr>
            <a:spLocks noGrp="1"/>
          </p:cNvSpPr>
          <p:nvPr>
            <p:ph type="ctrTitle"/>
          </p:nvPr>
        </p:nvSpPr>
        <p:spPr/>
        <p:txBody>
          <a:bodyPr/>
          <a:lstStyle/>
          <a:p>
            <a:r>
              <a:rPr lang="en-GB" dirty="0"/>
              <a:t>Thank you for your attention</a:t>
            </a:r>
          </a:p>
        </p:txBody>
      </p:sp>
    </p:spTree>
    <p:extLst>
      <p:ext uri="{BB962C8B-B14F-4D97-AF65-F5344CB8AC3E}">
        <p14:creationId xmlns:p14="http://schemas.microsoft.com/office/powerpoint/2010/main" val="26531979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DKSH_Master">
  <a:themeElements>
    <a:clrScheme name="Custom 6">
      <a:dk1>
        <a:srgbClr val="1A1A1A"/>
      </a:dk1>
      <a:lt1>
        <a:srgbClr val="FFFFFF"/>
      </a:lt1>
      <a:dk2>
        <a:srgbClr val="98989A"/>
      </a:dk2>
      <a:lt2>
        <a:srgbClr val="BE0028"/>
      </a:lt2>
      <a:accent1>
        <a:srgbClr val="EF233C"/>
      </a:accent1>
      <a:accent2>
        <a:srgbClr val="90E0EF"/>
      </a:accent2>
      <a:accent3>
        <a:srgbClr val="00B3D8"/>
      </a:accent3>
      <a:accent4>
        <a:srgbClr val="0077B6"/>
      </a:accent4>
      <a:accent5>
        <a:srgbClr val="EBEBEB"/>
      </a:accent5>
      <a:accent6>
        <a:srgbClr val="CACACA"/>
      </a:accent6>
      <a:hlink>
        <a:srgbClr val="EF233C"/>
      </a:hlink>
      <a:folHlink>
        <a:srgbClr val="BE0028"/>
      </a:folHlink>
    </a:clrScheme>
    <a:fontScheme name="Arial DKS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ln w="6350">
          <a:noFill/>
        </a:ln>
      </a:spPr>
      <a:bodyPr lIns="144000" tIns="108000" rIns="144000" bIns="108000" rtlCol="0" anchor="t" anchorCtr="0"/>
      <a:lstStyle>
        <a:defPPr algn="l">
          <a:lnSpc>
            <a:spcPct val="120000"/>
          </a:lnSpc>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lgn="l">
          <a:lnSpc>
            <a:spcPct val="120000"/>
          </a:lnSpc>
          <a:defRPr sz="1600" dirty="0" err="1" smtClean="0">
            <a:solidFill>
              <a:schemeClr val="tx1"/>
            </a:solidFill>
          </a:defRPr>
        </a:defPPr>
      </a:lstStyle>
    </a:txDef>
  </a:objectDefaults>
  <a:extraClrSchemeLst/>
  <a:custClrLst>
    <a:custClr name="Light tangerine">
      <a:srgbClr val="FFDC64"/>
    </a:custClr>
    <a:custClr name="Medium tangerine">
      <a:srgbClr val="FF9614"/>
    </a:custClr>
    <a:custClr name="Tangerine">
      <a:srgbClr val="FF6E32"/>
    </a:custClr>
    <a:custClr name="Light teal">
      <a:srgbClr val="4BD2D2"/>
    </a:custClr>
    <a:custClr name="Medium teal">
      <a:srgbClr val="008787"/>
    </a:custClr>
    <a:custClr name="Teal">
      <a:srgbClr val="005F5F"/>
    </a:custClr>
    <a:custClr name="Light purple">
      <a:srgbClr val="C8AADC"/>
    </a:custClr>
    <a:custClr name="Medium purple">
      <a:srgbClr val="8859A6"/>
    </a:custClr>
    <a:custClr name="Purple">
      <a:srgbClr val="643CA0"/>
    </a:custClr>
    <a:custClr>
      <a:srgbClr val="FFFFFF"/>
    </a:custClr>
    <a:custClr>
      <a:srgbClr val="FCEEB9"/>
    </a:custClr>
    <a:custClr>
      <a:srgbClr val="F7CD93"/>
    </a:custClr>
    <a:custClr>
      <a:srgbClr val="F4BA9E"/>
    </a:custClr>
    <a:custClr>
      <a:srgbClr val="B3E7E9"/>
    </a:custClr>
    <a:custClr>
      <a:srgbClr val="8FC2C3"/>
    </a:custClr>
    <a:custClr>
      <a:srgbClr val="8AAEAE"/>
    </a:custClr>
    <a:custClr>
      <a:srgbClr val="E1D5EC"/>
    </a:custClr>
    <a:custClr>
      <a:srgbClr val="C0ADD0"/>
    </a:custClr>
    <a:custClr>
      <a:srgbClr val="AE9FCC"/>
    </a:custClr>
    <a:custClr>
      <a:srgbClr val="FFFFFF"/>
    </a:custClr>
    <a:custClr>
      <a:srgbClr val="FBE697"/>
    </a:custClr>
    <a:custClr>
      <a:srgbClr val="F4B462"/>
    </a:custClr>
    <a:custClr>
      <a:srgbClr val="F0976F"/>
    </a:custClr>
    <a:custClr>
      <a:srgbClr val="90DCDE"/>
    </a:custClr>
    <a:custClr>
      <a:srgbClr val="5DA4A5"/>
    </a:custClr>
    <a:custClr>
      <a:srgbClr val="528586"/>
    </a:custClr>
    <a:custClr>
      <a:srgbClr val="D2C0E2"/>
    </a:custClr>
    <a:custClr>
      <a:srgbClr val="A084B9"/>
    </a:custClr>
    <a:custClr>
      <a:srgbClr val="856EB3"/>
    </a:custClr>
    <a:custClr>
      <a:srgbClr val="FFFFFF"/>
    </a:custClr>
  </a:custClrLst>
  <a:extLst>
    <a:ext uri="{05A4C25C-085E-4340-85A3-A5531E510DB2}">
      <thm15:themeFamily xmlns:thm15="http://schemas.microsoft.com/office/thememl/2012/main" name="DKSH Corporate Presentation_2023.02.pptx" id="{9883BB44-DE19-4CD4-8E0E-58E3D9864B49}" vid="{E16235D3-4C3E-4994-9B87-018C390E0F24}"/>
    </a:ext>
  </a:extLst>
</a:theme>
</file>

<file path=ppt/theme/theme2.xml><?xml version="1.0" encoding="utf-8"?>
<a:theme xmlns:a="http://schemas.openxmlformats.org/drawingml/2006/main" name="Office Theme">
  <a:themeElements>
    <a:clrScheme name="DKSH">
      <a:dk1>
        <a:srgbClr val="000000"/>
      </a:dk1>
      <a:lt1>
        <a:srgbClr val="FFFFFF"/>
      </a:lt1>
      <a:dk2>
        <a:srgbClr val="98989A"/>
      </a:dk2>
      <a:lt2>
        <a:srgbClr val="AB1032"/>
      </a:lt2>
      <a:accent1>
        <a:srgbClr val="AB1032"/>
      </a:accent1>
      <a:accent2>
        <a:srgbClr val="98989A"/>
      </a:accent2>
      <a:accent3>
        <a:srgbClr val="B4B4B5"/>
      </a:accent3>
      <a:accent4>
        <a:srgbClr val="CFCFD0"/>
      </a:accent4>
      <a:accent5>
        <a:srgbClr val="EBEBEB"/>
      </a:accent5>
      <a:accent6>
        <a:srgbClr val="000000"/>
      </a:accent6>
      <a:hlink>
        <a:srgbClr val="AB1032"/>
      </a:hlink>
      <a:folHlink>
        <a:srgbClr val="670F31"/>
      </a:folHlink>
    </a:clrScheme>
    <a:fontScheme name="Arial DKS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rtlCol="0" anchor="ctr"/>
      <a:lstStyle>
        <a:defPPr algn="ctr">
          <a:defRPr sz="17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lgn="l">
          <a:defRPr sz="1700" dirty="0" err="1" smtClean="0">
            <a:solidFill>
              <a:schemeClr val="tx1"/>
            </a:solidFill>
          </a:defRPr>
        </a:defPPr>
      </a:lstStyle>
    </a:txDef>
  </a:objectDefaults>
  <a:extraClrSchemeLst/>
  <a:custClrLst>
    <a:custClr name="Custom01">
      <a:srgbClr val="AB1032"/>
    </a:custClr>
    <a:custClr name="Custom02">
      <a:srgbClr val="98989A"/>
    </a:custClr>
    <a:custClr name="Custom03">
      <a:srgbClr val="B4B4B5"/>
    </a:custClr>
    <a:custClr name="Custom04">
      <a:srgbClr val="CFCFD0"/>
    </a:custClr>
    <a:custClr name="Custom05">
      <a:srgbClr val="EBEBEB"/>
    </a:custClr>
    <a:custClr name="Custom06">
      <a:srgbClr val="000000"/>
    </a:custClr>
    <a:custClr name="Custom07">
      <a:srgbClr val="FFFFFF"/>
    </a:custClr>
    <a:custClr name="Custom08">
      <a:srgbClr val="FFFFFF"/>
    </a:custClr>
    <a:custClr name="Custom09">
      <a:srgbClr val="FFFFFF"/>
    </a:custClr>
    <a:custClr name="Custom10">
      <a:srgbClr val="FFFFFF"/>
    </a:custClr>
    <a:custClr name="Custom11">
      <a:srgbClr val="6A1C2B"/>
    </a:custClr>
    <a:custClr name="Custom12">
      <a:srgbClr val="DD9517"/>
    </a:custClr>
    <a:custClr name="Custom13">
      <a:srgbClr val="DFA08A"/>
    </a:custClr>
    <a:custClr name="Custom14">
      <a:srgbClr val="EEC52A"/>
    </a:custClr>
    <a:custClr name="Custom15">
      <a:srgbClr val="A67780"/>
    </a:custClr>
    <a:custClr name="Custom16">
      <a:srgbClr val="ECC074"/>
    </a:custClr>
    <a:custClr name="Custom17">
      <a:srgbClr val="EDC7BA"/>
    </a:custClr>
    <a:custClr name="Custom18">
      <a:srgbClr val="F6DD80"/>
    </a:custClr>
    <a:custClr name="Custom19">
      <a:srgbClr val="FFFFFF"/>
    </a:custClr>
    <a:custClr name="Custom20">
      <a:srgbClr val="FFFFFF"/>
    </a:custClr>
    <a:custClr name="Custom21">
      <a:srgbClr val="0F3C28"/>
    </a:custClr>
    <a:custClr name="Custom22">
      <a:srgbClr val="B4C95F"/>
    </a:custClr>
    <a:custClr name="Custom23">
      <a:srgbClr val="008574"/>
    </a:custClr>
    <a:custClr name="Custom24">
      <a:srgbClr val="A4CCBF"/>
    </a:custClr>
    <a:custClr name="Custom25">
      <a:srgbClr val="6F8B7E"/>
    </a:custClr>
    <a:custClr name="Custom26">
      <a:srgbClr val="D3DFA0"/>
    </a:custClr>
    <a:custClr name="Custom27">
      <a:srgbClr val="66B7AC"/>
    </a:custClr>
    <a:custClr name="Custom28">
      <a:srgbClr val="C9E1D9"/>
    </a:custClr>
    <a:custClr name="Custom29">
      <a:srgbClr val="FFFFFF"/>
    </a:custClr>
    <a:custClr name="Custom30">
      <a:srgbClr val="FFFFFF"/>
    </a:custClr>
    <a:custClr name="Custom31">
      <a:srgbClr val="112851"/>
    </a:custClr>
    <a:custClr name="Custom32">
      <a:srgbClr val="ADC4E3"/>
    </a:custClr>
    <a:custClr name="Custom33">
      <a:srgbClr val="0069AF"/>
    </a:custClr>
    <a:custClr name="Custom34">
      <a:srgbClr val="9BCCE0"/>
    </a:custClr>
    <a:custClr name="Custom35">
      <a:srgbClr val="717E97"/>
    </a:custClr>
    <a:custClr name="Custom36">
      <a:srgbClr val="CFDCEF"/>
    </a:custClr>
    <a:custClr name="Custom37">
      <a:srgbClr val="66A6CF"/>
    </a:custClr>
    <a:custClr name="Custom38">
      <a:srgbClr val="C4E1ED"/>
    </a:custClr>
    <a:custClr name="Custom39">
      <a:srgbClr val="FFFFFF"/>
    </a:custClr>
    <a:custClr name="Custom40">
      <a:srgbClr val="FFFFFF"/>
    </a:custClr>
    <a:custClr name="Custom41">
      <a:srgbClr val="4E1E4A"/>
    </a:custClr>
    <a:custClr name="Custom42">
      <a:srgbClr val="B29CC3"/>
    </a:custClr>
    <a:custClr name="Custom43">
      <a:srgbClr val="544F80"/>
    </a:custClr>
    <a:custClr name="Custom44">
      <a:srgbClr val="CECFE3"/>
    </a:custClr>
    <a:custClr name="Custom45">
      <a:srgbClr val="957893"/>
    </a:custClr>
    <a:custClr name="Custom46">
      <a:srgbClr val="9996B3"/>
    </a:custClr>
    <a:custClr name="Custom47">
      <a:srgbClr val="D2C4DC"/>
    </a:custClr>
    <a:custClr name="Custom48">
      <a:srgbClr val="E2E3EF"/>
    </a:custClr>
    <a:custClr name="Custom47">
      <a:srgbClr val="FFFFFF"/>
    </a:custClr>
    <a:custClr name="Custom48">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KSH">
      <a:dk1>
        <a:srgbClr val="000000"/>
      </a:dk1>
      <a:lt1>
        <a:srgbClr val="FFFFFF"/>
      </a:lt1>
      <a:dk2>
        <a:srgbClr val="98989A"/>
      </a:dk2>
      <a:lt2>
        <a:srgbClr val="AB1032"/>
      </a:lt2>
      <a:accent1>
        <a:srgbClr val="AB1032"/>
      </a:accent1>
      <a:accent2>
        <a:srgbClr val="98989A"/>
      </a:accent2>
      <a:accent3>
        <a:srgbClr val="B4B4B5"/>
      </a:accent3>
      <a:accent4>
        <a:srgbClr val="CFCFD0"/>
      </a:accent4>
      <a:accent5>
        <a:srgbClr val="EBEBEB"/>
      </a:accent5>
      <a:accent6>
        <a:srgbClr val="000000"/>
      </a:accent6>
      <a:hlink>
        <a:srgbClr val="AB1032"/>
      </a:hlink>
      <a:folHlink>
        <a:srgbClr val="670F31"/>
      </a:folHlink>
    </a:clrScheme>
    <a:fontScheme name="Arial DKS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rtlCol="0" anchor="ctr"/>
      <a:lstStyle>
        <a:defPPr algn="ctr">
          <a:defRPr sz="17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algn="l">
          <a:defRPr sz="1700" dirty="0" err="1" smtClean="0"/>
        </a:defPPr>
      </a:lstStyle>
    </a:txDef>
  </a:objectDefaults>
  <a:extraClrSchemeLst/>
  <a:custClrLst>
    <a:custClr name="Custom01">
      <a:srgbClr val="AB1032"/>
    </a:custClr>
    <a:custClr name="Custom02">
      <a:srgbClr val="98989A"/>
    </a:custClr>
    <a:custClr name="Custom03">
      <a:srgbClr val="B4B4B5"/>
    </a:custClr>
    <a:custClr name="Custom04">
      <a:srgbClr val="CFCFD0"/>
    </a:custClr>
    <a:custClr name="Custom05">
      <a:srgbClr val="EBEBEB"/>
    </a:custClr>
    <a:custClr name="Custom06">
      <a:srgbClr val="000000"/>
    </a:custClr>
    <a:custClr name="Custom07">
      <a:srgbClr val="FFFFFF"/>
    </a:custClr>
    <a:custClr name="Custom08">
      <a:srgbClr val="FFFFFF"/>
    </a:custClr>
    <a:custClr name="Custom09">
      <a:srgbClr val="FFFFFF"/>
    </a:custClr>
    <a:custClr name="Custom10">
      <a:srgbClr val="FFFFFF"/>
    </a:custClr>
    <a:custClr name="Custom11">
      <a:srgbClr val="6A1C2B"/>
    </a:custClr>
    <a:custClr name="Custom12">
      <a:srgbClr val="DD9517"/>
    </a:custClr>
    <a:custClr name="Custom13">
      <a:srgbClr val="DFA08A"/>
    </a:custClr>
    <a:custClr name="Custom14">
      <a:srgbClr val="EEC52A"/>
    </a:custClr>
    <a:custClr name="Custom15">
      <a:srgbClr val="A67780"/>
    </a:custClr>
    <a:custClr name="Custom16">
      <a:srgbClr val="ECC074"/>
    </a:custClr>
    <a:custClr name="Custom17">
      <a:srgbClr val="EDC7BA"/>
    </a:custClr>
    <a:custClr name="Custom18">
      <a:srgbClr val="F6DD80"/>
    </a:custClr>
    <a:custClr name="Custom19">
      <a:srgbClr val="FFFFFF"/>
    </a:custClr>
    <a:custClr name="Custom20">
      <a:srgbClr val="FFFFFF"/>
    </a:custClr>
    <a:custClr name="Custom21">
      <a:srgbClr val="0F3C28"/>
    </a:custClr>
    <a:custClr name="Custom22">
      <a:srgbClr val="B4C95F"/>
    </a:custClr>
    <a:custClr name="Custom23">
      <a:srgbClr val="008574"/>
    </a:custClr>
    <a:custClr name="Custom24">
      <a:srgbClr val="A4CCBF"/>
    </a:custClr>
    <a:custClr name="Custom25">
      <a:srgbClr val="6F8B7E"/>
    </a:custClr>
    <a:custClr name="Custom26">
      <a:srgbClr val="D3DFA0"/>
    </a:custClr>
    <a:custClr name="Custom27">
      <a:srgbClr val="66B7AC"/>
    </a:custClr>
    <a:custClr name="Custom28">
      <a:srgbClr val="C9E1D9"/>
    </a:custClr>
    <a:custClr name="Custom29">
      <a:srgbClr val="FFFFFF"/>
    </a:custClr>
    <a:custClr name="Custom30">
      <a:srgbClr val="FFFFFF"/>
    </a:custClr>
    <a:custClr name="Custom31">
      <a:srgbClr val="112851"/>
    </a:custClr>
    <a:custClr name="Custom32">
      <a:srgbClr val="ADC4E3"/>
    </a:custClr>
    <a:custClr name="Custom33">
      <a:srgbClr val="0069AF"/>
    </a:custClr>
    <a:custClr name="Custom34">
      <a:srgbClr val="9BCCE0"/>
    </a:custClr>
    <a:custClr name="Custom35">
      <a:srgbClr val="717E97"/>
    </a:custClr>
    <a:custClr name="Custom36">
      <a:srgbClr val="CFDCEF"/>
    </a:custClr>
    <a:custClr name="Custom37">
      <a:srgbClr val="66A6CF"/>
    </a:custClr>
    <a:custClr name="Custom38">
      <a:srgbClr val="C4E1ED"/>
    </a:custClr>
    <a:custClr name="Custom39">
      <a:srgbClr val="FFFFFF"/>
    </a:custClr>
    <a:custClr name="Custom40">
      <a:srgbClr val="FFFFFF"/>
    </a:custClr>
    <a:custClr name="Custom41">
      <a:srgbClr val="4E1E4A"/>
    </a:custClr>
    <a:custClr name="Custom42">
      <a:srgbClr val="B29CC3"/>
    </a:custClr>
    <a:custClr name="Custom43">
      <a:srgbClr val="544F80"/>
    </a:custClr>
    <a:custClr name="Custom44">
      <a:srgbClr val="CECFE3"/>
    </a:custClr>
    <a:custClr name="Custom45">
      <a:srgbClr val="957893"/>
    </a:custClr>
    <a:custClr name="Custom46">
      <a:srgbClr val="9996B3"/>
    </a:custClr>
    <a:custClr name="Custom47">
      <a:srgbClr val="D2C4DC"/>
    </a:custClr>
    <a:custClr name="Custom48">
      <a:srgbClr val="E2E3EF"/>
    </a:custClr>
    <a:custClr name="Custom47">
      <a:srgbClr val="FFFFFF"/>
    </a:custClr>
    <a:custClr name="Custom48">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CE7EB04EEED247AD4FA845AF351EA2" ma:contentTypeVersion="6" ma:contentTypeDescription="Create a new document." ma:contentTypeScope="" ma:versionID="e0fae741b54a566beca3dff7c661d6dc">
  <xsd:schema xmlns:xsd="http://www.w3.org/2001/XMLSchema" xmlns:xs="http://www.w3.org/2001/XMLSchema" xmlns:p="http://schemas.microsoft.com/office/2006/metadata/properties" xmlns:ns2="0c62f1a7-901c-4c99-9f27-5dc60f8dba52" targetNamespace="http://schemas.microsoft.com/office/2006/metadata/properties" ma:root="true" ma:fieldsID="7e30d810158a750a3882874264ba3624" ns2:_="">
    <xsd:import namespace="0c62f1a7-901c-4c99-9f27-5dc60f8dba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62f1a7-901c-4c99-9f27-5dc60f8dba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4DF829-B2F2-499D-B68E-BFEDE6D67D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62f1a7-901c-4c99-9f27-5dc60f8dba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F8B3B5-2B60-4E27-9480-39C3B1CC5D7D}">
  <ds:schemaRefs>
    <ds:schemaRef ds:uri="http://www.w3.org/XML/1998/namespace"/>
    <ds:schemaRef ds:uri="2f4893d9-5841-40c2-a20f-76da838e83f4"/>
    <ds:schemaRef ds:uri="4e0a39e0-ae97-4627-bce0-6f40ad52a4ca"/>
    <ds:schemaRef ds:uri="http://schemas.microsoft.com/office/infopath/2007/PartnerControls"/>
    <ds:schemaRef ds:uri="http://purl.org/dc/dcmityp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528304B2-03FB-4A45-8A93-7AB658DC01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DKSH Corporate Presentation_2023.02</Template>
  <TotalTime>0</TotalTime>
  <Words>845</Words>
  <Application>Microsoft Office PowerPoint</Application>
  <PresentationFormat>Widescreen</PresentationFormat>
  <Paragraphs>83</Paragraphs>
  <Slides>9</Slides>
  <Notes>4</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DKSH_Master</vt:lpstr>
      <vt:lpstr>2023 Start Summit Hack: Case introduction (main stage)</vt:lpstr>
      <vt:lpstr>Who we are </vt:lpstr>
      <vt:lpstr>DKSH Is a Successful Market Leader</vt:lpstr>
      <vt:lpstr>We link business partners and add value to businesses</vt:lpstr>
      <vt:lpstr>Our industry expertise Four Highly Specialized Business Units</vt:lpstr>
      <vt:lpstr>The business case: build a one-stop digital pharmacy solution delivering a seamless patient care experience</vt:lpstr>
      <vt:lpstr>The prize: Maurice Lacroix Aikon Tide</vt:lpstr>
      <vt:lpstr>Evaluation criteria</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DKSH</dc:title>
  <dc:creator>Teresa Walser</dc:creator>
  <cp:lastModifiedBy>Teresa Walser</cp:lastModifiedBy>
  <cp:revision>1</cp:revision>
  <dcterms:created xsi:type="dcterms:W3CDTF">2023-03-13T13:40:49Z</dcterms:created>
  <dcterms:modified xsi:type="dcterms:W3CDTF">2023-03-15T14:10:55Z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0x01010016CE7EB04EEED247AD4FA845AF351EA2</vt:lpwstr>
  </property>
  <property fmtid="{D5CDD505-2E9C-101B-9397-08002B2CF9AE}" pid="3" name="MediaServiceImageTags">
    <vt:lpwstr/>
  </property>
</Properties>
</file>