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Fischoeder" initials="CF" lastIdx="4" clrIdx="0">
    <p:extLst>
      <p:ext uri="{19B8F6BF-5375-455C-9EA6-DF929625EA0E}">
        <p15:presenceInfo xmlns:p15="http://schemas.microsoft.com/office/powerpoint/2012/main" userId="S::christina.fischoeder@dksh.com::21686f65-68ab-4c0b-943f-d1389f1ec9b3" providerId="AD"/>
      </p:ext>
    </p:extLst>
  </p:cmAuthor>
  <p:cmAuthor id="2" name="Abigail Goundry" initials="AG" lastIdx="5" clrIdx="1">
    <p:extLst>
      <p:ext uri="{19B8F6BF-5375-455C-9EA6-DF929625EA0E}">
        <p15:presenceInfo xmlns:p15="http://schemas.microsoft.com/office/powerpoint/2012/main" userId="S::abigail.goundry@dksh.com::0aecf6b0-3018-4703-980d-431a773393a7" providerId="AD"/>
      </p:ext>
    </p:extLst>
  </p:cmAuthor>
  <p:cmAuthor id="3" name="Tadporn Wudhinan" initials="TW" lastIdx="3" clrIdx="2">
    <p:extLst>
      <p:ext uri="{19B8F6BF-5375-455C-9EA6-DF929625EA0E}">
        <p15:presenceInfo xmlns:p15="http://schemas.microsoft.com/office/powerpoint/2012/main" userId="S::tadporn.w@dksh.com::51ded03f-5287-4f3f-9115-4909e154be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D0"/>
    <a:srgbClr val="E2E3EF"/>
    <a:srgbClr val="D2C4DC"/>
    <a:srgbClr val="9996B3"/>
    <a:srgbClr val="957893"/>
    <a:srgbClr val="CECFE3"/>
    <a:srgbClr val="544F80"/>
    <a:srgbClr val="B29CC3"/>
    <a:srgbClr val="4E1E4A"/>
    <a:srgbClr val="C4E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521A2-6DB5-42C0-8B0C-D4C467F5646D}" v="5" dt="2023-03-16T08:35:41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0688" autoAdjust="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Walser" userId="845e6657-36dc-49ce-8780-3c72c6f0c675" providerId="ADAL" clId="{C0E521A2-6DB5-42C0-8B0C-D4C467F5646D}"/>
    <pc:docChg chg="custSel modSld">
      <pc:chgData name="Teresa Walser" userId="845e6657-36dc-49ce-8780-3c72c6f0c675" providerId="ADAL" clId="{C0E521A2-6DB5-42C0-8B0C-D4C467F5646D}" dt="2023-03-16T08:35:46.472" v="232" actId="1076"/>
      <pc:docMkLst>
        <pc:docMk/>
      </pc:docMkLst>
      <pc:sldChg chg="addSp delSp modSp mod">
        <pc:chgData name="Teresa Walser" userId="845e6657-36dc-49ce-8780-3c72c6f0c675" providerId="ADAL" clId="{C0E521A2-6DB5-42C0-8B0C-D4C467F5646D}" dt="2023-03-16T08:35:46.472" v="232" actId="1076"/>
        <pc:sldMkLst>
          <pc:docMk/>
          <pc:sldMk cId="887357434" sldId="256"/>
        </pc:sldMkLst>
        <pc:spChg chg="del">
          <ac:chgData name="Teresa Walser" userId="845e6657-36dc-49ce-8780-3c72c6f0c675" providerId="ADAL" clId="{C0E521A2-6DB5-42C0-8B0C-D4C467F5646D}" dt="2023-03-16T08:27:47.959" v="85" actId="478"/>
          <ac:spMkLst>
            <pc:docMk/>
            <pc:sldMk cId="887357434" sldId="256"/>
            <ac:spMk id="2" creationId="{202973A4-E92F-8CC3-5AD4-DA714DD8926F}"/>
          </ac:spMkLst>
        </pc:spChg>
        <pc:spChg chg="mod">
          <ac:chgData name="Teresa Walser" userId="845e6657-36dc-49ce-8780-3c72c6f0c675" providerId="ADAL" clId="{C0E521A2-6DB5-42C0-8B0C-D4C467F5646D}" dt="2023-03-16T08:29:11.303" v="86" actId="790"/>
          <ac:spMkLst>
            <pc:docMk/>
            <pc:sldMk cId="887357434" sldId="256"/>
            <ac:spMk id="4" creationId="{490C1588-397A-919A-A9D0-7BDB515AF308}"/>
          </ac:spMkLst>
        </pc:spChg>
        <pc:spChg chg="add mod">
          <ac:chgData name="Teresa Walser" userId="845e6657-36dc-49ce-8780-3c72c6f0c675" providerId="ADAL" clId="{C0E521A2-6DB5-42C0-8B0C-D4C467F5646D}" dt="2023-03-16T08:35:23.810" v="227" actId="6549"/>
          <ac:spMkLst>
            <pc:docMk/>
            <pc:sldMk cId="887357434" sldId="256"/>
            <ac:spMk id="13" creationId="{FF919771-852F-0288-58E4-9576A129FC01}"/>
          </ac:spMkLst>
        </pc:spChg>
        <pc:picChg chg="add del mod">
          <ac:chgData name="Teresa Walser" userId="845e6657-36dc-49ce-8780-3c72c6f0c675" providerId="ADAL" clId="{C0E521A2-6DB5-42C0-8B0C-D4C467F5646D}" dt="2023-03-16T08:30:11.408" v="90" actId="478"/>
          <ac:picMkLst>
            <pc:docMk/>
            <pc:sldMk cId="887357434" sldId="256"/>
            <ac:picMk id="6" creationId="{31693554-DA80-ED8B-591C-22C13E9160F7}"/>
          </ac:picMkLst>
        </pc:picChg>
        <pc:picChg chg="add mod modCrop">
          <ac:chgData name="Teresa Walser" userId="845e6657-36dc-49ce-8780-3c72c6f0c675" providerId="ADAL" clId="{C0E521A2-6DB5-42C0-8B0C-D4C467F5646D}" dt="2023-03-16T08:30:33.553" v="97" actId="14100"/>
          <ac:picMkLst>
            <pc:docMk/>
            <pc:sldMk cId="887357434" sldId="256"/>
            <ac:picMk id="8" creationId="{57FE8A1A-0525-2557-6D56-D188210596E2}"/>
          </ac:picMkLst>
        </pc:picChg>
        <pc:picChg chg="add mod">
          <ac:chgData name="Teresa Walser" userId="845e6657-36dc-49ce-8780-3c72c6f0c675" providerId="ADAL" clId="{C0E521A2-6DB5-42C0-8B0C-D4C467F5646D}" dt="2023-03-16T08:34:32.480" v="104" actId="1076"/>
          <ac:picMkLst>
            <pc:docMk/>
            <pc:sldMk cId="887357434" sldId="256"/>
            <ac:picMk id="10" creationId="{6A68E679-4BF7-D290-B937-5E833013E445}"/>
          </ac:picMkLst>
        </pc:picChg>
        <pc:picChg chg="add mod">
          <ac:chgData name="Teresa Walser" userId="845e6657-36dc-49ce-8780-3c72c6f0c675" providerId="ADAL" clId="{C0E521A2-6DB5-42C0-8B0C-D4C467F5646D}" dt="2023-03-16T08:32:09.291" v="103" actId="1076"/>
          <ac:picMkLst>
            <pc:docMk/>
            <pc:sldMk cId="887357434" sldId="256"/>
            <ac:picMk id="12" creationId="{376E04D1-9A2E-FC02-F854-68C88FC16555}"/>
          </ac:picMkLst>
        </pc:picChg>
        <pc:picChg chg="add mod">
          <ac:chgData name="Teresa Walser" userId="845e6657-36dc-49ce-8780-3c72c6f0c675" providerId="ADAL" clId="{C0E521A2-6DB5-42C0-8B0C-D4C467F5646D}" dt="2023-03-16T08:35:46.472" v="232" actId="1076"/>
          <ac:picMkLst>
            <pc:docMk/>
            <pc:sldMk cId="887357434" sldId="256"/>
            <ac:picMk id="15" creationId="{B5153C76-E04B-132B-73C8-5FB7D171E8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3E861-02CD-4BA1-9F96-6CAD2A207A2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B794-DC3D-4325-8DC9-DB091B9293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06BF-C2C7-460A-92E8-A7999537D676}" type="datetimeFigureOut">
              <a:rPr lang="en-US" sz="1000" smtClean="0">
                <a:solidFill>
                  <a:schemeClr val="tx2"/>
                </a:solidFill>
              </a:rPr>
              <a:t>3/16/2023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FCB8-CF3D-49C0-A2BC-1EBF7CCE65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54429-D597-464B-A554-C0925ED92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AA8E-D742-4B15-8EC1-3BE2620670A6}" type="slidenum">
              <a:rPr lang="en-US" sz="1000" smtClean="0">
                <a:solidFill>
                  <a:schemeClr val="tx2"/>
                </a:solidFill>
              </a:rPr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16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59266D-4678-4875-94E9-6CFF204ECF2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78E246-74D0-4A8E-8B33-CCB6F9F4D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lnSpc>
        <a:spcPct val="11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lnSpc>
        <a:spcPct val="110000"/>
      </a:lnSpc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2EEC271-9F5C-FF43-8855-28849487B506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EA84D12-9A33-3C4A-9A17-CCB8F530BDDC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787E8961-0EF2-B148-A138-0367A7AE7B07}"/>
              </a:ext>
            </a:extLst>
          </p:cNvPr>
          <p:cNvSpPr/>
          <p:nvPr userDrawn="1"/>
        </p:nvSpPr>
        <p:spPr bwMode="gray">
          <a:xfrm>
            <a:off x="364587" y="-135"/>
            <a:ext cx="4354285" cy="6858069"/>
          </a:xfrm>
          <a:prstGeom prst="rect">
            <a:avLst/>
          </a:prstGeom>
          <a:solidFill>
            <a:srgbClr val="EF23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9F1826-8E47-4E47-9067-10AEBF150D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039C98C-EF78-3345-B78B-B9CB375371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5F67F9-13A6-3C42-B274-6F3819663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15" name="Untertitel 3">
            <a:extLst>
              <a:ext uri="{FF2B5EF4-FFF2-40B4-BE49-F238E27FC236}">
                <a16:creationId xmlns:a16="http://schemas.microsoft.com/office/drawing/2014/main" id="{8ECD9D78-3D3A-534F-AC44-9204F40EF8F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 dirty="0"/>
              <a:t>Delivering Growth – in Asia and Beyond. </a:t>
            </a:r>
            <a:endParaRPr lang="de-DE" sz="1300" b="0" dirty="0"/>
          </a:p>
        </p:txBody>
      </p:sp>
      <p:pic>
        <p:nvPicPr>
          <p:cNvPr id="16" name="Grafik 13">
            <a:extLst>
              <a:ext uri="{FF2B5EF4-FFF2-40B4-BE49-F238E27FC236}">
                <a16:creationId xmlns:a16="http://schemas.microsoft.com/office/drawing/2014/main" id="{8B52E940-5164-734C-B94B-8D096A83B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235554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8099633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512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270250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6167439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3E2B393-F7BE-4387-9F69-FA1EC2C9D7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9066213" y="1476375"/>
            <a:ext cx="2754311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155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C3A6BDE-367B-4287-A857-1AB55F7AA5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57959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787099-4693-4F4B-BD19-3C0BB9B93A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57959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AAE519F-9B2C-4318-B368-121E53728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65CCC34-65C8-45F4-A22A-247EAD4F6B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5795962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B5679437-1792-2543-BD7D-060D51B8B9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72363" y="0"/>
            <a:ext cx="4719636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0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67A67D35-6F8F-43B6-A470-F7D4680607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5FFF5-23E2-40C5-98B4-DB0BBEBE0D1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AA1ECFB-748C-4CE5-8D34-9F2D5C649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724693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283C83-18BC-4D1F-991B-B5D186291E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7239997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54AE3B4D-FDFD-0E4A-A741-BBAC8CB2AE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923335" y="0"/>
            <a:ext cx="326866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2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(2)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7B17C010-D36B-4527-9856-58C466FDB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A5780-E824-4C4A-B41B-0DAE3A122BD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5518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B1A85450-38B6-4459-A07D-D08DFA765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DC21E7FB-6BDC-4762-B9F3-345B46C497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719638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92210B-1ABF-47E9-909A-E1130EE117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5610072F-C148-CB49-BAE6-D3CC7BD3591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005995" y="0"/>
            <a:ext cx="218600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96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4">
            <a:extLst>
              <a:ext uri="{FF2B5EF4-FFF2-40B4-BE49-F238E27FC236}">
                <a16:creationId xmlns:a16="http://schemas.microsoft.com/office/drawing/2014/main" id="{C951B31B-2CFE-424C-AEE3-832EBC39D5F9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140925" y="1478756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54">
            <a:extLst>
              <a:ext uri="{FF2B5EF4-FFF2-40B4-BE49-F238E27FC236}">
                <a16:creationId xmlns:a16="http://schemas.microsoft.com/office/drawing/2014/main" id="{0216B12A-95F5-4081-8E6C-0832592F90E9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3140925" y="4055659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127375" y="1478756"/>
            <a:ext cx="8693150" cy="1926000"/>
          </a:xfrm>
        </p:spPr>
        <p:txBody>
          <a:bodyPr tIns="12600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127375" y="4055659"/>
            <a:ext cx="8693150" cy="1926000"/>
          </a:xfrm>
        </p:spPr>
        <p:txBody>
          <a:bodyPr tIns="12600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BC4FC4-6823-4F40-9047-43182EE8645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8756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DDABD29-BF80-46FF-8AE5-95EB61C5B1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5659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1024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Landscape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19637" y="1478756"/>
            <a:ext cx="7100887" cy="2433598"/>
          </a:xfrm>
        </p:spPr>
        <p:txBody>
          <a:bodyPr t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719637" y="4055659"/>
            <a:ext cx="7100887" cy="2433598"/>
          </a:xfrm>
        </p:spPr>
        <p:txBody>
          <a:bodyPr tIns="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3C2556-BB5C-4AEA-BA02-E04029B8219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9297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E1ECF42-8F82-49DC-81B4-E71A35A025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6063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592383-C71F-45DE-B063-A1F3C5E1BA0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B74ABDC-7A9A-46C7-8F4E-21B86C1F34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8219565-5479-4A36-B720-60B3BCF4E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575176" y="1476375"/>
            <a:ext cx="72453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BD8F89-D739-42B8-B618-797E83062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3654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0B910EC-B158-4FFC-89B8-60E4CBB6965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024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4E47D4B2-6C1E-4EEB-8E3B-099AA348A4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6C3C3A9-754F-4433-8190-50609E3E8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167439" y="1476375"/>
            <a:ext cx="5653086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13DECA-3454-423B-A02C-1801FCED124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A8B407-D7E7-4CF4-A8FB-5A71D782F5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5"/>
            <a:ext cx="52488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6F07FBA-B343-4744-929B-31C26DD693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71121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345BA-AF76-40AC-A5BD-CB61D60EB44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F5D1676-C226-43D2-BADB-9E3FC4295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FBAD1B-4788-4195-8004-6B994F88A76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114516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7A70577-BF8C-4332-9CD9-FA84D5644B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9976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8">
            <a:extLst>
              <a:ext uri="{FF2B5EF4-FFF2-40B4-BE49-F238E27FC236}">
                <a16:creationId xmlns:a16="http://schemas.microsoft.com/office/drawing/2014/main" id="{3FA93B96-51F2-2A41-8D00-546096AF903D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D5C77D2-DF25-E640-BBD4-7C5F2FF355CF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0634AB-6B20-8C49-88BF-54A67CB8655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17AD9B9-9058-6148-9703-B8262BC138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E5C9330-26EF-8F41-994B-36C17C1CD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29" name="Untertitel 3">
            <a:extLst>
              <a:ext uri="{FF2B5EF4-FFF2-40B4-BE49-F238E27FC236}">
                <a16:creationId xmlns:a16="http://schemas.microsoft.com/office/drawing/2014/main" id="{1632E540-11F7-F343-BA82-64171682135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 dirty="0"/>
              <a:t>Delivering Growth – in Asia and Beyond. </a:t>
            </a:r>
            <a:endParaRPr lang="de-DE" sz="1300" b="0" dirty="0"/>
          </a:p>
        </p:txBody>
      </p:sp>
      <p:sp>
        <p:nvSpPr>
          <p:cNvPr id="30" name="Bildplatzhalter 2">
            <a:extLst>
              <a:ext uri="{FF2B5EF4-FFF2-40B4-BE49-F238E27FC236}">
                <a16:creationId xmlns:a16="http://schemas.microsoft.com/office/drawing/2014/main" id="{E81EF72B-98E2-2349-A602-D57BC779A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4587" y="0"/>
            <a:ext cx="4348825" cy="6857934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1" name="Grafik 13">
            <a:extLst>
              <a:ext uri="{FF2B5EF4-FFF2-40B4-BE49-F238E27FC236}">
                <a16:creationId xmlns:a16="http://schemas.microsoft.com/office/drawing/2014/main" id="{B8D5A599-98B5-FD4E-A286-D6E47BE60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28FE64-147C-4E9C-B1B4-00E9468B67F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2E03278-0C99-4C2D-AE7D-762BAEDCEE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CE41C6-0CB5-4354-B494-716D4AB23D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371475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66417CF-BD4C-4201-B333-F68CE09687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167437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E72596B-5526-4263-ABB6-DA6F770B12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4925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5512C-42BF-42A6-9BC6-C18D77EE5B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4109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41FC1DA-0535-413A-8FDD-C005E4448C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096000" y="0"/>
            <a:ext cx="6097837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ACD92D-401D-4F7D-85D2-E77C038C40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6096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8499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Photo (4)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18F2CE75-EFE8-9649-8B14-D0706BA1CF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-1"/>
            <a:ext cx="6096000" cy="3428991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FFB168E5-74B8-3F40-A6C6-777EF2A8F6C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096001" y="2"/>
            <a:ext cx="6096002" cy="3428992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73B0EF84-C9A2-C447-9388-CB7CDB6D671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3428994"/>
            <a:ext cx="6096000" cy="3429006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7484CEA-A510-A74B-B65B-C6C47AD4D01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096001" y="3428998"/>
            <a:ext cx="6096002" cy="3428998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33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F3977AE-3DDA-42FE-AB16-BB1D98562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024563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495FC7-4FB5-46CF-A89D-503804C6FE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24564" y="148255"/>
            <a:ext cx="3041650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E8CD984-E9B9-4259-A41D-D9981041B3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24563" y="6571544"/>
            <a:ext cx="4354651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ED119810-B079-DC44-BF4D-E2801605512E}"/>
              </a:ext>
            </a:extLst>
          </p:cNvPr>
          <p:cNvSpPr/>
          <p:nvPr userDrawn="1"/>
        </p:nvSpPr>
        <p:spPr bwMode="gray">
          <a:xfrm>
            <a:off x="0" y="-135"/>
            <a:ext cx="5627163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8CDF378-8831-BF47-9D3F-37E4EE808A1D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FD3B424-30A7-0D4F-8730-3E6D2B3D2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4587" y="476250"/>
            <a:ext cx="5110164" cy="6011797"/>
          </a:xfrm>
          <a:noFill/>
        </p:spPr>
        <p:txBody>
          <a:bodyPr lIns="352800" tIns="442800" rIns="360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5pPr>
            <a:lvl6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6pPr>
            <a:lvl7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7pPr>
            <a:lvl8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8pPr>
            <a:lvl9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78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mess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11">
            <a:extLst>
              <a:ext uri="{FF2B5EF4-FFF2-40B4-BE49-F238E27FC236}">
                <a16:creationId xmlns:a16="http://schemas.microsoft.com/office/drawing/2014/main" id="{FAC8094A-9F20-1A4F-B8D5-255E77C2D20B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2C7455-71FA-3A4A-8F1D-E1AC916D17B0}"/>
              </a:ext>
            </a:extLst>
          </p:cNvPr>
          <p:cNvSpPr txBox="1"/>
          <p:nvPr userDrawn="1"/>
        </p:nvSpPr>
        <p:spPr bwMode="gray">
          <a:xfrm>
            <a:off x="10525688" y="6561138"/>
            <a:ext cx="1299600" cy="1809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7" name="Grafik 10">
            <a:extLst>
              <a:ext uri="{FF2B5EF4-FFF2-40B4-BE49-F238E27FC236}">
                <a16:creationId xmlns:a16="http://schemas.microsoft.com/office/drawing/2014/main" id="{44D3E33A-67F2-8F44-AA5E-1590751F5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AF5AC92-F551-4736-A072-A6568ACD34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B1006C9-7D93-435E-A206-7C097605EF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F3FEE1D-232D-F840-8E11-C011F5BF9A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212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40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1">
            <a:extLst>
              <a:ext uri="{FF2B5EF4-FFF2-40B4-BE49-F238E27FC236}">
                <a16:creationId xmlns:a16="http://schemas.microsoft.com/office/drawing/2014/main" id="{B5238728-A22B-1B4D-AF0E-DBC9236E9DE4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F4358-2141-0E44-8D36-C028103F707A}"/>
              </a:ext>
            </a:extLst>
          </p:cNvPr>
          <p:cNvSpPr txBox="1"/>
          <p:nvPr userDrawn="1"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8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>
            <a:extLst>
              <a:ext uri="{FF2B5EF4-FFF2-40B4-BE49-F238E27FC236}">
                <a16:creationId xmlns:a16="http://schemas.microsoft.com/office/drawing/2014/main" id="{DCA408EC-1CB2-469B-81A7-9459386E69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AF16A-0BDB-49AC-94BA-1B4068A8A6A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6A93BE6-A445-4380-9DC8-AC9A4C51D6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15424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1F26E-159B-4C81-B595-161745AF0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11449049" cy="5013325"/>
          </a:xfrm>
        </p:spPr>
        <p:txBody>
          <a:bodyPr/>
          <a:lstStyle>
            <a:lvl1pPr marL="360000" indent="-360000">
              <a:buClr>
                <a:schemeClr val="bg2"/>
              </a:buClr>
              <a:buFont typeface="+mj-lt"/>
              <a:buAutoNum type="arabicPeriod"/>
              <a:defRPr b="1"/>
            </a:lvl1pPr>
            <a:lvl2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2pPr>
            <a:lvl3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3pPr>
            <a:lvl4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4pPr>
            <a:lvl5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5pPr>
            <a:lvl6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6pPr>
            <a:lvl7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7pPr>
            <a:lvl8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8pPr>
            <a:lvl9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146208-565A-466A-9E9F-FA4F965866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936D39-6AF7-4DC1-A291-9F381175062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B81173C-6015-41A6-8B68-EC68FA6364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57703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>
            <a:extLst>
              <a:ext uri="{FF2B5EF4-FFF2-40B4-BE49-F238E27FC236}">
                <a16:creationId xmlns:a16="http://schemas.microsoft.com/office/drawing/2014/main" id="{39BFF418-15D3-B242-B7E6-166F7898480E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806AF-7214-8143-A6E9-CE3BF279E2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22449" y="2622550"/>
            <a:ext cx="8548689" cy="1290638"/>
          </a:xfrm>
        </p:spPr>
        <p:txBody>
          <a:bodyPr tIns="32400" anchor="t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for your attention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D13FA2D-39E6-294F-B1DC-D5B1837C3194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E2330BE9-0795-DC41-BB2D-7CF63A81137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32882" y="6315162"/>
            <a:ext cx="4783399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 dirty="0"/>
              <a:t>Delivering Growth – in Asia and Beyond. </a:t>
            </a:r>
            <a:endParaRPr lang="de-DE" sz="1300" b="0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8DBF3C2-3CFB-7846-B28A-DAE10624D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0EDF01E-EB3A-8348-95AC-502DFC7ACF6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374A32-F45C-D845-9785-B3F9A01BE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1">
                <a:solidFill>
                  <a:schemeClr val="bg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36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670705D-8D80-544A-8A1D-E2F8657752A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8D9618A-D1A0-E842-987B-3E159CC5C8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0">
                <a:solidFill>
                  <a:schemeClr val="tx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5247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07DA663-F713-41F3-A1FE-B60440FEDD2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2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51F51C9-5C26-4C95-9A97-1362B579C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8609091" y="316911"/>
            <a:ext cx="1346900" cy="549795"/>
          </a:xfrm>
          <a:noFill/>
        </p:spPr>
        <p:txBody>
          <a:bodyPr tIns="274320" bIns="0" anchor="ctr" anchorCtr="0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794FA26-365F-4C30-8559-C666C1C960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97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4">
            <a:extLst>
              <a:ext uri="{FF2B5EF4-FFF2-40B4-BE49-F238E27FC236}">
                <a16:creationId xmlns:a16="http://schemas.microsoft.com/office/drawing/2014/main" id="{DB714B4B-BC83-4DE8-82C1-7C85BA5EE27A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393562" y="5341652"/>
            <a:ext cx="4183200" cy="3600"/>
          </a:xfrm>
          <a:solidFill>
            <a:schemeClr val="bg2"/>
          </a:solidFill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C37A5FF-045F-45FC-9D7A-21230F07C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71476" y="5387974"/>
            <a:ext cx="4205286" cy="1101725"/>
          </a:xfrm>
        </p:spPr>
        <p:txBody>
          <a:bodyPr lIns="14400"/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  <a:lvl2pPr marL="0" indent="0">
              <a:buNone/>
              <a:defRPr sz="1100">
                <a:solidFill>
                  <a:schemeClr val="tx2"/>
                </a:solidFill>
              </a:defRPr>
            </a:lvl2pPr>
            <a:lvl3pPr marL="0" indent="0">
              <a:buNone/>
              <a:defRPr sz="1100">
                <a:solidFill>
                  <a:schemeClr val="tx2"/>
                </a:solidFill>
              </a:defRPr>
            </a:lvl3pPr>
            <a:lvl4pPr marL="0" indent="0">
              <a:buNone/>
              <a:defRPr sz="1100">
                <a:solidFill>
                  <a:schemeClr val="tx2"/>
                </a:solidFill>
              </a:defRPr>
            </a:lvl4pPr>
            <a:lvl5pPr marL="0" indent="0">
              <a:buNone/>
              <a:defRPr sz="1100">
                <a:solidFill>
                  <a:schemeClr val="tx2"/>
                </a:solidFill>
              </a:defRPr>
            </a:lvl5pPr>
            <a:lvl6pPr marL="0" indent="0">
              <a:buNone/>
              <a:defRPr sz="1100">
                <a:solidFill>
                  <a:schemeClr val="tx2"/>
                </a:solidFill>
              </a:defRPr>
            </a:lvl6pPr>
            <a:lvl7pPr marL="0" indent="0">
              <a:buNone/>
              <a:defRPr sz="1100">
                <a:solidFill>
                  <a:schemeClr val="tx2"/>
                </a:solidFill>
              </a:defRPr>
            </a:lvl7pPr>
            <a:lvl8pPr marL="0" indent="0">
              <a:buNone/>
              <a:defRPr sz="1100">
                <a:solidFill>
                  <a:schemeClr val="tx2"/>
                </a:solidFill>
              </a:defRPr>
            </a:lvl8pPr>
            <a:lvl9pPr marL="0" indent="0">
              <a:buNone/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29A9EE2-920C-4487-AFCB-D629FE179D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E9087D3-B384-4422-A1FB-AF1BE4CDC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537B-7893-4569-8225-C3F1A6E759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04750CD-7A7C-491D-8750-53BBF5058B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5271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E87E1A94-418B-49C6-89AB-16FE99E5CB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A94E824-439D-4260-8F09-3797D73F7C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A78238A-E388-4F87-A7D0-4E3032F7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65308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6807033E-9F07-4C81-89DD-1523CA4D08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6167440" y="1476375"/>
            <a:ext cx="5653084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3C64144-1E78-494B-9341-80D457EE37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0264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87349-888C-4A56-B47A-62F01ED15DE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  <a:prstGeom prst="rect">
            <a:avLst/>
          </a:prstGeom>
        </p:spPr>
        <p:txBody>
          <a:bodyPr vert="horz" wrap="square" lIns="0" tIns="252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35D3-975F-48E6-B84F-A2F88D1B3AE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76375"/>
            <a:ext cx="11449050" cy="5013324"/>
          </a:xfrm>
          <a:prstGeom prst="rect">
            <a:avLst/>
          </a:prstGeom>
        </p:spPr>
        <p:txBody>
          <a:bodyPr vert="horz" wrap="square" lIns="720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D9C64-F7E8-4173-A31C-A68904A47377}"/>
              </a:ext>
            </a:extLst>
          </p:cNvPr>
          <p:cNvSpPr txBox="1"/>
          <p:nvPr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tx2"/>
                </a:solidFill>
              </a:rPr>
              <a:pPr algn="r"/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pic>
        <p:nvPicPr>
          <p:cNvPr id="13" name="Grafik 4">
            <a:extLst>
              <a:ext uri="{FF2B5EF4-FFF2-40B4-BE49-F238E27FC236}">
                <a16:creationId xmlns:a16="http://schemas.microsoft.com/office/drawing/2014/main" id="{1A83C7E4-22F8-4D48-A63F-4ADB5CC3C1EA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0680"/>
            <a:ext cx="1449388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3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82" r:id="rId24"/>
    <p:sldLayoutId id="2147483976" r:id="rId25"/>
    <p:sldLayoutId id="2147483977" r:id="rId26"/>
    <p:sldLayoutId id="2147483983" r:id="rId27"/>
    <p:sldLayoutId id="2147483979" r:id="rId28"/>
    <p:sldLayoutId id="2147483980" r:id="rId29"/>
    <p:sldLayoutId id="2147483981" r:id="rId30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37" pos="234" userDrawn="1">
          <p15:clr>
            <a:srgbClr val="F26B43"/>
          </p15:clr>
        </p15:guide>
        <p15:guide id="338" pos="7446" userDrawn="1">
          <p15:clr>
            <a:srgbClr val="F26B43"/>
          </p15:clr>
        </p15:guide>
        <p15:guide id="339" pos="2973" userDrawn="1">
          <p15:clr>
            <a:srgbClr val="F26B43"/>
          </p15:clr>
        </p15:guide>
        <p15:guide id="340" pos="3795" userDrawn="1">
          <p15:clr>
            <a:srgbClr val="F26B43"/>
          </p15:clr>
        </p15:guide>
        <p15:guide id="341" pos="3840" userDrawn="1">
          <p15:clr>
            <a:srgbClr val="F26B43"/>
          </p15:clr>
        </p15:guide>
        <p15:guide id="342" pos="4799" userDrawn="1">
          <p15:clr>
            <a:srgbClr val="F26B43"/>
          </p15:clr>
        </p15:guide>
        <p15:guide id="343" pos="6533" userDrawn="1">
          <p15:clr>
            <a:srgbClr val="F26B43"/>
          </p15:clr>
        </p15:guide>
        <p15:guide id="344" orient="horz" pos="4088" userDrawn="1">
          <p15:clr>
            <a:srgbClr val="F26B43"/>
          </p15:clr>
        </p15:guide>
        <p15:guide id="345" pos="1056" userDrawn="1">
          <p15:clr>
            <a:srgbClr val="F26B43"/>
          </p15:clr>
        </p15:guide>
        <p15:guide id="346" pos="1148" userDrawn="1">
          <p15:clr>
            <a:srgbClr val="F26B43"/>
          </p15:clr>
        </p15:guide>
        <p15:guide id="347" pos="1970" userDrawn="1">
          <p15:clr>
            <a:srgbClr val="F26B43"/>
          </p15:clr>
        </p15:guide>
        <p15:guide id="348" pos="2060" userDrawn="1">
          <p15:clr>
            <a:srgbClr val="F26B43"/>
          </p15:clr>
        </p15:guide>
        <p15:guide id="349" pos="2882" userDrawn="1">
          <p15:clr>
            <a:srgbClr val="F26B43"/>
          </p15:clr>
        </p15:guide>
        <p15:guide id="350" pos="4707" userDrawn="1">
          <p15:clr>
            <a:srgbClr val="F26B43"/>
          </p15:clr>
        </p15:guide>
        <p15:guide id="351" pos="5621" userDrawn="1">
          <p15:clr>
            <a:srgbClr val="F26B43"/>
          </p15:clr>
        </p15:guide>
        <p15:guide id="352" pos="5711" userDrawn="1">
          <p15:clr>
            <a:srgbClr val="F26B43"/>
          </p15:clr>
        </p15:guide>
        <p15:guide id="353" pos="6624" userDrawn="1">
          <p15:clr>
            <a:srgbClr val="F26B43"/>
          </p15:clr>
        </p15:guide>
        <p15:guide id="354" orient="horz" pos="300" userDrawn="1">
          <p15:clr>
            <a:srgbClr val="F26B43"/>
          </p15:clr>
        </p15:guide>
        <p15:guide id="355" orient="horz" pos="930" userDrawn="1">
          <p15:clr>
            <a:srgbClr val="F26B43"/>
          </p15:clr>
        </p15:guide>
        <p15:guide id="356" orient="horz" pos="1652" userDrawn="1">
          <p15:clr>
            <a:srgbClr val="F26B43"/>
          </p15:clr>
        </p15:guide>
        <p15:guide id="357" orient="horz" pos="1743" userDrawn="1">
          <p15:clr>
            <a:srgbClr val="F26B43"/>
          </p15:clr>
        </p15:guide>
        <p15:guide id="358" orient="horz" pos="2465" userDrawn="1">
          <p15:clr>
            <a:srgbClr val="F26B43"/>
          </p15:clr>
        </p15:guide>
        <p15:guide id="359" orient="horz" pos="2555" userDrawn="1">
          <p15:clr>
            <a:srgbClr val="F26B43"/>
          </p15:clr>
        </p15:guide>
        <p15:guide id="360" orient="horz" pos="2510" userDrawn="1">
          <p15:clr>
            <a:srgbClr val="F26B43"/>
          </p15:clr>
        </p15:guide>
        <p15:guide id="361" orient="horz" pos="3276" userDrawn="1">
          <p15:clr>
            <a:srgbClr val="F26B43"/>
          </p15:clr>
        </p15:guide>
        <p15:guide id="362" orient="horz" pos="3368" userDrawn="1">
          <p15:clr>
            <a:srgbClr val="F26B43"/>
          </p15:clr>
        </p15:guide>
        <p15:guide id="363" pos="3885" userDrawn="1">
          <p15:clr>
            <a:srgbClr val="F26B43"/>
          </p15:clr>
        </p15:guide>
        <p15:guide id="364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B0B173-310C-D329-FBD4-16697CF5D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C1588-397A-919A-A9D0-7BDB515A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2023 START Global Summit: DKSH Hackathon case</a:t>
            </a:r>
            <a:br>
              <a:rPr lang="en-US" dirty="0"/>
            </a:br>
            <a:r>
              <a:rPr lang="en-US" dirty="0"/>
              <a:t>Design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20099-D282-E1FB-E179-CC2684971A1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FE8A1A-0525-2557-6D56-D18821059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5"/>
          <a:stretch/>
        </p:blipFill>
        <p:spPr>
          <a:xfrm>
            <a:off x="378415" y="1545741"/>
            <a:ext cx="4778047" cy="504527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A68E679-4BF7-D290-B937-5E833013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25" y="2066434"/>
            <a:ext cx="2725132" cy="272513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376E04D1-9A2E-FC02-F854-68C88FC16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496" y="2066434"/>
            <a:ext cx="2725132" cy="2725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919771-852F-0288-58E4-9576A129FC01}"/>
              </a:ext>
            </a:extLst>
          </p:cNvPr>
          <p:cNvSpPr txBox="1"/>
          <p:nvPr/>
        </p:nvSpPr>
        <p:spPr bwMode="gray">
          <a:xfrm>
            <a:off x="5825765" y="1451728"/>
            <a:ext cx="51470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Sample logo options </a:t>
            </a:r>
          </a:p>
          <a:p>
            <a:pPr algn="l"/>
            <a:r>
              <a:rPr lang="en-US" sz="1600" dirty="0"/>
              <a:t>Please choose from available files in design toolkit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153C76-E04B-132B-73C8-5FB7D171E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156" y="4791566"/>
            <a:ext cx="3228680" cy="10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7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KSH_Master">
  <a:themeElements>
    <a:clrScheme name="Custom 6">
      <a:dk1>
        <a:srgbClr val="1A1A1A"/>
      </a:dk1>
      <a:lt1>
        <a:srgbClr val="FFFFFF"/>
      </a:lt1>
      <a:dk2>
        <a:srgbClr val="98989A"/>
      </a:dk2>
      <a:lt2>
        <a:srgbClr val="BE0028"/>
      </a:lt2>
      <a:accent1>
        <a:srgbClr val="EF233C"/>
      </a:accent1>
      <a:accent2>
        <a:srgbClr val="90E0EF"/>
      </a:accent2>
      <a:accent3>
        <a:srgbClr val="00B3D8"/>
      </a:accent3>
      <a:accent4>
        <a:srgbClr val="0077B6"/>
      </a:accent4>
      <a:accent5>
        <a:srgbClr val="EBEBEB"/>
      </a:accent5>
      <a:accent6>
        <a:srgbClr val="CACACA"/>
      </a:accent6>
      <a:hlink>
        <a:srgbClr val="EF233C"/>
      </a:hlink>
      <a:folHlink>
        <a:srgbClr val="BE0028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6350">
          <a:noFill/>
        </a:ln>
      </a:spPr>
      <a:bodyPr lIns="144000" tIns="108000" rIns="144000" bIns="108000" rtlCol="0" anchor="t" anchorCtr="0"/>
      <a:lstStyle>
        <a:defPPr algn="l">
          <a:lnSpc>
            <a:spcPct val="12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Light tangerine">
      <a:srgbClr val="FFDC64"/>
    </a:custClr>
    <a:custClr name="Medium tangerine">
      <a:srgbClr val="FF9614"/>
    </a:custClr>
    <a:custClr name="Tangerine">
      <a:srgbClr val="FF6E32"/>
    </a:custClr>
    <a:custClr name="Light teal">
      <a:srgbClr val="4BD2D2"/>
    </a:custClr>
    <a:custClr name="Medium teal">
      <a:srgbClr val="008787"/>
    </a:custClr>
    <a:custClr name="Teal">
      <a:srgbClr val="005F5F"/>
    </a:custClr>
    <a:custClr name="Light purple">
      <a:srgbClr val="C8AADC"/>
    </a:custClr>
    <a:custClr name="Medium purple">
      <a:srgbClr val="8859A6"/>
    </a:custClr>
    <a:custClr name="Purple">
      <a:srgbClr val="643CA0"/>
    </a:custClr>
    <a:custClr>
      <a:srgbClr val="FFFFFF"/>
    </a:custClr>
    <a:custClr>
      <a:srgbClr val="FCEEB9"/>
    </a:custClr>
    <a:custClr>
      <a:srgbClr val="F7CD93"/>
    </a:custClr>
    <a:custClr>
      <a:srgbClr val="F4BA9E"/>
    </a:custClr>
    <a:custClr>
      <a:srgbClr val="B3E7E9"/>
    </a:custClr>
    <a:custClr>
      <a:srgbClr val="8FC2C3"/>
    </a:custClr>
    <a:custClr>
      <a:srgbClr val="8AAEAE"/>
    </a:custClr>
    <a:custClr>
      <a:srgbClr val="E1D5EC"/>
    </a:custClr>
    <a:custClr>
      <a:srgbClr val="C0ADD0"/>
    </a:custClr>
    <a:custClr>
      <a:srgbClr val="AE9FCC"/>
    </a:custClr>
    <a:custClr>
      <a:srgbClr val="FFFFFF"/>
    </a:custClr>
    <a:custClr>
      <a:srgbClr val="FBE697"/>
    </a:custClr>
    <a:custClr>
      <a:srgbClr val="F4B462"/>
    </a:custClr>
    <a:custClr>
      <a:srgbClr val="F0976F"/>
    </a:custClr>
    <a:custClr>
      <a:srgbClr val="90DCDE"/>
    </a:custClr>
    <a:custClr>
      <a:srgbClr val="5DA4A5"/>
    </a:custClr>
    <a:custClr>
      <a:srgbClr val="528586"/>
    </a:custClr>
    <a:custClr>
      <a:srgbClr val="D2C0E2"/>
    </a:custClr>
    <a:custClr>
      <a:srgbClr val="A084B9"/>
    </a:custClr>
    <a:custClr>
      <a:srgbClr val="856EB3"/>
    </a:custClr>
    <a:custClr>
      <a:srgbClr val="FFFFFF"/>
    </a:custClr>
  </a:custClrLst>
  <a:extLst>
    <a:ext uri="{05A4C25C-085E-4340-85A3-A5531E510DB2}">
      <thm15:themeFamily xmlns:thm15="http://schemas.microsoft.com/office/thememl/2012/main" name="DKSH Corporate Presentation_2023.02.pptx" id="{9883BB44-DE19-4CD4-8E0E-58E3D9864B49}" vid="{E16235D3-4C3E-4994-9B87-018C390E0F24}"/>
    </a:ext>
  </a:extLst>
</a:theme>
</file>

<file path=ppt/theme/theme2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/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E7EB04EEED247AD4FA845AF351EA2" ma:contentTypeVersion="6" ma:contentTypeDescription="Create a new document." ma:contentTypeScope="" ma:versionID="e0fae741b54a566beca3dff7c661d6dc">
  <xsd:schema xmlns:xsd="http://www.w3.org/2001/XMLSchema" xmlns:xs="http://www.w3.org/2001/XMLSchema" xmlns:p="http://schemas.microsoft.com/office/2006/metadata/properties" xmlns:ns2="0c62f1a7-901c-4c99-9f27-5dc60f8dba52" targetNamespace="http://schemas.microsoft.com/office/2006/metadata/properties" ma:root="true" ma:fieldsID="7e30d810158a750a3882874264ba3624" ns2:_="">
    <xsd:import namespace="0c62f1a7-901c-4c99-9f27-5dc60f8dba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62f1a7-901c-4c99-9f27-5dc60f8dba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8304B2-03FB-4A45-8A93-7AB658DC01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4DF829-B2F2-499D-B68E-BFEDE6D67D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62f1a7-901c-4c99-9f27-5dc60f8db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F8B3B5-2B60-4E27-9480-39C3B1CC5D7D}">
  <ds:schemaRefs>
    <ds:schemaRef ds:uri="http://www.w3.org/XML/1998/namespace"/>
    <ds:schemaRef ds:uri="2f4893d9-5841-40c2-a20f-76da838e83f4"/>
    <ds:schemaRef ds:uri="4e0a39e0-ae97-4627-bce0-6f40ad52a4ca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DKSH Corporate Presentation_2023.02</Template>
  <TotalTime>0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DKSH_Master</vt:lpstr>
      <vt:lpstr>2023 START Global Summit: DKSH Hackathon case Design guidelines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Walser</dc:creator>
  <cp:lastModifiedBy>Teresa Walser</cp:lastModifiedBy>
  <cp:revision>1</cp:revision>
  <dcterms:created xsi:type="dcterms:W3CDTF">2023-03-16T08:26:45Z</dcterms:created>
  <dcterms:modified xsi:type="dcterms:W3CDTF">2023-03-16T08:35:47Z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0x01010016CE7EB04EEED247AD4FA845AF351EA2</vt:lpwstr>
  </property>
  <property fmtid="{D5CDD505-2E9C-101B-9397-08002B2CF9AE}" pid="3" name="MediaServiceImageTags">
    <vt:lpwstr/>
  </property>
</Properties>
</file>