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14" r:id="rId3"/>
    <p:sldId id="311" r:id="rId4"/>
    <p:sldId id="312" r:id="rId5"/>
    <p:sldId id="313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7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9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0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7ACD-B09A-4117-91C7-7BE4145FFB46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B45B-9F30-4E7C-ADC7-AB5192DAF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41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B1B38-A0BA-4752-BA55-F7C28E8E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553" b="204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2A4CC-56E7-4FAF-8BE1-ECC09922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7679"/>
            <a:ext cx="9448800" cy="962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MODEL</a:t>
            </a:r>
          </a:p>
        </p:txBody>
      </p:sp>
      <p:pic>
        <p:nvPicPr>
          <p:cNvPr id="6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6B1BBB3F-100E-4AEB-9C13-DBCF2EBF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-26894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9C78-059A-4110-AB26-0014C24B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61596"/>
            <a:ext cx="10820400" cy="580195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masis MT Pro" panose="02040504050005020304" pitchFamily="18" charset="0"/>
              </a:rPr>
              <a:t>For pre-processing of the dataset we are using “</a:t>
            </a:r>
            <a:r>
              <a:rPr lang="sv-SE" dirty="0">
                <a:latin typeface="Amasis MT Pro" panose="02040504050005020304" pitchFamily="18" charset="0"/>
              </a:rPr>
              <a:t>Seq2Seq LSTM” Model in Keras.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masis MT Pro" panose="02040504050005020304" pitchFamily="18" charset="0"/>
              </a:rPr>
              <a:t>Seq2Seq is a type of Encoder-Decoder model using RNN. It can be used as a model for machine interaction and machine translation.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masis MT Pro" panose="02040504050005020304" pitchFamily="18" charset="0"/>
              </a:rPr>
              <a:t>By learning a large number of sequence pairs, this model generates one from the other. More kindly explained, the I/O of Seq2Seq is below:</a:t>
            </a: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   Input: sentence of text data e.g. “How are you doing?”</a:t>
            </a: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   Output: sentence of text data as well e.g. “Not so bad.”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masis MT Pro" panose="02040504050005020304" pitchFamily="18" charset="0"/>
              </a:rPr>
              <a:t>For training our seq2seq model, we used (</a:t>
            </a:r>
            <a:r>
              <a:rPr lang="en-US" dirty="0" err="1">
                <a:latin typeface="Amasis MT Pro" panose="02040504050005020304" pitchFamily="18" charset="0"/>
              </a:rPr>
              <a:t>Eng-Hin</a:t>
            </a:r>
            <a:r>
              <a:rPr lang="en-US" dirty="0">
                <a:latin typeface="Amasis MT Pro" panose="02040504050005020304" pitchFamily="18" charset="0"/>
              </a:rPr>
              <a:t>) Dataset from the ‘manythings.org’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masis MT Pro" panose="02040504050005020304" pitchFamily="18" charset="0"/>
              </a:rPr>
              <a:t>Here one of the pairs from the data set:</a:t>
            </a: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    </a:t>
            </a:r>
            <a:r>
              <a:rPr lang="en-US" i="1" dirty="0">
                <a:latin typeface="Amasis MT Pro" panose="02040504050005020304" pitchFamily="18" charset="0"/>
              </a:rPr>
              <a:t>Input: </a:t>
            </a:r>
            <a:r>
              <a:rPr lang="en-US" dirty="0">
                <a:latin typeface="Amasis MT Pro" panose="02040504050005020304" pitchFamily="18" charset="0"/>
              </a:rPr>
              <a:t>Wow!	</a:t>
            </a:r>
          </a:p>
          <a:p>
            <a:pPr marL="0" indent="0">
              <a:buNone/>
            </a:pPr>
            <a:r>
              <a:rPr lang="en-US" dirty="0">
                <a:latin typeface="Amasis MT Pro" panose="02040504050005020304" pitchFamily="18" charset="0"/>
              </a:rPr>
              <a:t>    </a:t>
            </a:r>
            <a:r>
              <a:rPr lang="en-US" i="1" dirty="0">
                <a:latin typeface="Amasis MT Pro" panose="02040504050005020304" pitchFamily="18" charset="0"/>
              </a:rPr>
              <a:t>Output: </a:t>
            </a:r>
            <a:r>
              <a:rPr lang="hi-IN" dirty="0">
                <a:latin typeface="Amasis MT Pro" panose="02040504050005020304" pitchFamily="18" charset="0"/>
              </a:rPr>
              <a:t>वाह!</a:t>
            </a:r>
            <a:r>
              <a:rPr lang="en-US" dirty="0">
                <a:latin typeface="Amasis MT Pro" panose="02040504050005020304" pitchFamily="18" charset="0"/>
              </a:rPr>
              <a:t> </a:t>
            </a:r>
          </a:p>
        </p:txBody>
      </p:sp>
      <p:pic>
        <p:nvPicPr>
          <p:cNvPr id="4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A2E24C32-747E-4B49-8BDB-2D4DC40F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-26894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825206A3-DBEC-4774-8BDF-B4715FD1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D6FCE-D701-4B30-9E15-F50405A4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7" y="726141"/>
            <a:ext cx="10733238" cy="53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825206A3-DBEC-4774-8BDF-B4715FD1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EF75D4-61A6-44F2-8BD4-9D841589F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3" y="717176"/>
            <a:ext cx="10766611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825206A3-DBEC-4774-8BDF-B4715FD1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499C7-DC92-423D-95C2-7427D1F5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708212"/>
            <a:ext cx="10757647" cy="55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9115-7502-45ED-B6C3-F7BD4A397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7A94-BB57-4792-A81C-CE501B9A8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Amasis MT Pro</vt:lpstr>
      <vt:lpstr>Arial</vt:lpstr>
      <vt:lpstr>Calibri</vt:lpstr>
      <vt:lpstr>Calibri Light</vt:lpstr>
      <vt:lpstr>Wingdings</vt:lpstr>
      <vt:lpstr>Office Theme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Pavan Sai</dc:creator>
  <cp:lastModifiedBy>Pavan Sai</cp:lastModifiedBy>
  <cp:revision>1</cp:revision>
  <dcterms:created xsi:type="dcterms:W3CDTF">2022-03-04T03:07:17Z</dcterms:created>
  <dcterms:modified xsi:type="dcterms:W3CDTF">2022-03-04T03:07:58Z</dcterms:modified>
</cp:coreProperties>
</file>