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67" r:id="rId3"/>
    <p:sldId id="268" r:id="rId4"/>
    <p:sldId id="269" r:id="rId5"/>
    <p:sldId id="270" r:id="rId6"/>
    <p:sldId id="271" r:id="rId7"/>
    <p:sldId id="272" r:id="rId8"/>
    <p:sldId id="257" r:id="rId9"/>
    <p:sldId id="275" r:id="rId10"/>
    <p:sldId id="258" r:id="rId11"/>
    <p:sldId id="276" r:id="rId12"/>
    <p:sldId id="264" r:id="rId13"/>
    <p:sldId id="266" r:id="rId14"/>
    <p:sldId id="265"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C63229-0BDE-4FF5-877C-63EF14EC267F}"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C076DBEB-7E37-459F-8D2A-24C8525FF094}">
      <dgm:prSet/>
      <dgm:spPr/>
      <dgm:t>
        <a:bodyPr/>
        <a:lstStyle/>
        <a:p>
          <a:r>
            <a:rPr lang="en-US" dirty="0">
              <a:latin typeface="Algerian" panose="04020705040A02060702" pitchFamily="82" charset="0"/>
            </a:rPr>
            <a:t>TEAM:-</a:t>
          </a:r>
        </a:p>
      </dgm:t>
    </dgm:pt>
    <dgm:pt modelId="{BCB56A7C-1890-469A-B6E8-52D967A13EFB}" type="parTrans" cxnId="{3056DEC4-E0EF-4E20-9395-B562C346EA3F}">
      <dgm:prSet/>
      <dgm:spPr/>
      <dgm:t>
        <a:bodyPr/>
        <a:lstStyle/>
        <a:p>
          <a:endParaRPr lang="en-US"/>
        </a:p>
      </dgm:t>
    </dgm:pt>
    <dgm:pt modelId="{8A5D5B84-65BC-405B-AD30-4DD4557D34AA}" type="sibTrans" cxnId="{3056DEC4-E0EF-4E20-9395-B562C346EA3F}">
      <dgm:prSet/>
      <dgm:spPr/>
      <dgm:t>
        <a:bodyPr/>
        <a:lstStyle/>
        <a:p>
          <a:endParaRPr lang="en-US"/>
        </a:p>
      </dgm:t>
    </dgm:pt>
    <dgm:pt modelId="{A2337351-A1D7-4B23-9AB0-A592C440D9CD}">
      <dgm:prSet/>
      <dgm:spPr/>
      <dgm:t>
        <a:bodyPr/>
        <a:lstStyle/>
        <a:p>
          <a:r>
            <a:rPr lang="en-US" b="0" i="0" dirty="0">
              <a:latin typeface="Amasis MT Pro" panose="02040504050005020304" pitchFamily="18" charset="0"/>
            </a:rPr>
            <a:t>S.J SUMANTH(2010030377)</a:t>
          </a:r>
          <a:r>
            <a:rPr lang="en-US" b="0" i="0" dirty="0"/>
            <a:t>​</a:t>
          </a:r>
          <a:endParaRPr lang="en-US" dirty="0"/>
        </a:p>
      </dgm:t>
    </dgm:pt>
    <dgm:pt modelId="{7F3726AC-0D0B-4B04-A028-260214185E0A}" type="parTrans" cxnId="{7E86395A-5F1B-42C9-BEF8-A35CB5B8C31A}">
      <dgm:prSet/>
      <dgm:spPr/>
      <dgm:t>
        <a:bodyPr/>
        <a:lstStyle/>
        <a:p>
          <a:endParaRPr lang="en-US"/>
        </a:p>
      </dgm:t>
    </dgm:pt>
    <dgm:pt modelId="{F432EF72-2D3A-4856-B456-620A51935F44}" type="sibTrans" cxnId="{7E86395A-5F1B-42C9-BEF8-A35CB5B8C31A}">
      <dgm:prSet/>
      <dgm:spPr/>
      <dgm:t>
        <a:bodyPr/>
        <a:lstStyle/>
        <a:p>
          <a:endParaRPr lang="en-US"/>
        </a:p>
      </dgm:t>
    </dgm:pt>
    <dgm:pt modelId="{24C3973B-B49E-4206-A2AD-D5E55E91BFFD}">
      <dgm:prSet/>
      <dgm:spPr/>
      <dgm:t>
        <a:bodyPr/>
        <a:lstStyle/>
        <a:p>
          <a:r>
            <a:rPr lang="en-US" b="0" i="0" dirty="0">
              <a:latin typeface="Amasis MT Pro" panose="02040504050005020304" pitchFamily="18" charset="0"/>
            </a:rPr>
            <a:t>K.SREEVARUN(200030451)</a:t>
          </a:r>
          <a:r>
            <a:rPr lang="en-US" b="0" i="0" dirty="0"/>
            <a:t>​</a:t>
          </a:r>
          <a:endParaRPr lang="en-US" dirty="0"/>
        </a:p>
      </dgm:t>
    </dgm:pt>
    <dgm:pt modelId="{CF0ABB67-ACC5-4FE0-AEFB-8B09AC096855}" type="parTrans" cxnId="{6830E0E0-086F-4027-885D-F62AE8C8D45F}">
      <dgm:prSet/>
      <dgm:spPr/>
      <dgm:t>
        <a:bodyPr/>
        <a:lstStyle/>
        <a:p>
          <a:endParaRPr lang="en-US"/>
        </a:p>
      </dgm:t>
    </dgm:pt>
    <dgm:pt modelId="{8D651017-9C57-44BF-A8F6-C9F6AF556B55}" type="sibTrans" cxnId="{6830E0E0-086F-4027-885D-F62AE8C8D45F}">
      <dgm:prSet/>
      <dgm:spPr/>
      <dgm:t>
        <a:bodyPr/>
        <a:lstStyle/>
        <a:p>
          <a:endParaRPr lang="en-US"/>
        </a:p>
      </dgm:t>
    </dgm:pt>
    <dgm:pt modelId="{DA752CDD-64D1-4AC4-8587-B9320D41A156}">
      <dgm:prSet/>
      <dgm:spPr/>
      <dgm:t>
        <a:bodyPr/>
        <a:lstStyle/>
        <a:p>
          <a:r>
            <a:rPr lang="en-US" b="0" i="0" dirty="0">
              <a:latin typeface="Amasis MT Pro" panose="02040504050005020304" pitchFamily="18" charset="0"/>
            </a:rPr>
            <a:t>E. PAVAN SAI(2010030538</a:t>
          </a:r>
          <a:r>
            <a:rPr lang="en-US" b="0" i="0" dirty="0"/>
            <a:t>)​</a:t>
          </a:r>
          <a:endParaRPr lang="en-US" dirty="0"/>
        </a:p>
      </dgm:t>
    </dgm:pt>
    <dgm:pt modelId="{29039DDF-5E72-4B2C-864E-0D27BFFF4B91}" type="parTrans" cxnId="{7FD62C11-CB59-4684-8882-047B4FA14F0F}">
      <dgm:prSet/>
      <dgm:spPr/>
      <dgm:t>
        <a:bodyPr/>
        <a:lstStyle/>
        <a:p>
          <a:endParaRPr lang="en-US"/>
        </a:p>
      </dgm:t>
    </dgm:pt>
    <dgm:pt modelId="{C83BE136-962B-486C-8767-3C04A7C1F365}" type="sibTrans" cxnId="{7FD62C11-CB59-4684-8882-047B4FA14F0F}">
      <dgm:prSet/>
      <dgm:spPr/>
      <dgm:t>
        <a:bodyPr/>
        <a:lstStyle/>
        <a:p>
          <a:endParaRPr lang="en-US"/>
        </a:p>
      </dgm:t>
    </dgm:pt>
    <dgm:pt modelId="{A5DD430B-4C91-4B2F-9E11-1668410FE326}">
      <dgm:prSet/>
      <dgm:spPr/>
      <dgm:t>
        <a:bodyPr/>
        <a:lstStyle/>
        <a:p>
          <a:r>
            <a:rPr lang="en-US" b="0" i="0" dirty="0">
              <a:latin typeface="Amasis MT Pro" panose="02040504050005020304" pitchFamily="18" charset="0"/>
            </a:rPr>
            <a:t>E. SHIVA GOUD(2010030542</a:t>
          </a:r>
          <a:r>
            <a:rPr lang="en-US" b="0" i="0" dirty="0"/>
            <a:t>)​</a:t>
          </a:r>
          <a:endParaRPr lang="en-US" dirty="0"/>
        </a:p>
      </dgm:t>
    </dgm:pt>
    <dgm:pt modelId="{2349470A-41CC-4836-A022-8E470D634626}" type="parTrans" cxnId="{A5EB9258-BD59-4881-B9D3-B633B0E1BE35}">
      <dgm:prSet/>
      <dgm:spPr/>
      <dgm:t>
        <a:bodyPr/>
        <a:lstStyle/>
        <a:p>
          <a:endParaRPr lang="en-US"/>
        </a:p>
      </dgm:t>
    </dgm:pt>
    <dgm:pt modelId="{D4275E52-B5F2-4E7E-AE93-C9105E85CAB8}" type="sibTrans" cxnId="{A5EB9258-BD59-4881-B9D3-B633B0E1BE35}">
      <dgm:prSet/>
      <dgm:spPr/>
      <dgm:t>
        <a:bodyPr/>
        <a:lstStyle/>
        <a:p>
          <a:endParaRPr lang="en-US"/>
        </a:p>
      </dgm:t>
    </dgm:pt>
    <dgm:pt modelId="{B7AEBF64-53ED-4E02-8D5A-36C87FD5F910}" type="pres">
      <dgm:prSet presAssocID="{6CC63229-0BDE-4FF5-877C-63EF14EC267F}" presName="vert0" presStyleCnt="0">
        <dgm:presLayoutVars>
          <dgm:dir/>
          <dgm:animOne val="branch"/>
          <dgm:animLvl val="lvl"/>
        </dgm:presLayoutVars>
      </dgm:prSet>
      <dgm:spPr/>
    </dgm:pt>
    <dgm:pt modelId="{156EEF3D-6940-4818-BEFF-BF310657441B}" type="pres">
      <dgm:prSet presAssocID="{C076DBEB-7E37-459F-8D2A-24C8525FF094}" presName="thickLine" presStyleLbl="alignNode1" presStyleIdx="0" presStyleCnt="5"/>
      <dgm:spPr/>
    </dgm:pt>
    <dgm:pt modelId="{38F18F9F-AB62-44E8-B5A2-AFF069D474D2}" type="pres">
      <dgm:prSet presAssocID="{C076DBEB-7E37-459F-8D2A-24C8525FF094}" presName="horz1" presStyleCnt="0"/>
      <dgm:spPr/>
    </dgm:pt>
    <dgm:pt modelId="{930B1D96-2B8E-4D84-8EF7-82274C039BA8}" type="pres">
      <dgm:prSet presAssocID="{C076DBEB-7E37-459F-8D2A-24C8525FF094}" presName="tx1" presStyleLbl="revTx" presStyleIdx="0" presStyleCnt="5"/>
      <dgm:spPr/>
    </dgm:pt>
    <dgm:pt modelId="{0B4FF7F3-499C-428F-B865-AD0467F12A91}" type="pres">
      <dgm:prSet presAssocID="{C076DBEB-7E37-459F-8D2A-24C8525FF094}" presName="vert1" presStyleCnt="0"/>
      <dgm:spPr/>
    </dgm:pt>
    <dgm:pt modelId="{3DE60100-64A1-4019-8FD8-B54224714BBA}" type="pres">
      <dgm:prSet presAssocID="{A2337351-A1D7-4B23-9AB0-A592C440D9CD}" presName="thickLine" presStyleLbl="alignNode1" presStyleIdx="1" presStyleCnt="5"/>
      <dgm:spPr/>
    </dgm:pt>
    <dgm:pt modelId="{3519E227-492C-4E85-8AAA-D27560EA95EA}" type="pres">
      <dgm:prSet presAssocID="{A2337351-A1D7-4B23-9AB0-A592C440D9CD}" presName="horz1" presStyleCnt="0"/>
      <dgm:spPr/>
    </dgm:pt>
    <dgm:pt modelId="{64861E9E-8A5E-4F88-80C2-D5B71B20FA39}" type="pres">
      <dgm:prSet presAssocID="{A2337351-A1D7-4B23-9AB0-A592C440D9CD}" presName="tx1" presStyleLbl="revTx" presStyleIdx="1" presStyleCnt="5"/>
      <dgm:spPr/>
    </dgm:pt>
    <dgm:pt modelId="{80B7CAEE-3DA7-4BD7-B3B9-EADBA204ED02}" type="pres">
      <dgm:prSet presAssocID="{A2337351-A1D7-4B23-9AB0-A592C440D9CD}" presName="vert1" presStyleCnt="0"/>
      <dgm:spPr/>
    </dgm:pt>
    <dgm:pt modelId="{63875AA1-259B-4CE7-AC13-4277DCD61208}" type="pres">
      <dgm:prSet presAssocID="{24C3973B-B49E-4206-A2AD-D5E55E91BFFD}" presName="thickLine" presStyleLbl="alignNode1" presStyleIdx="2" presStyleCnt="5"/>
      <dgm:spPr/>
    </dgm:pt>
    <dgm:pt modelId="{E7F89E95-DF1B-4865-A060-2A9E887A0F3D}" type="pres">
      <dgm:prSet presAssocID="{24C3973B-B49E-4206-A2AD-D5E55E91BFFD}" presName="horz1" presStyleCnt="0"/>
      <dgm:spPr/>
    </dgm:pt>
    <dgm:pt modelId="{A296A850-545C-4062-B7E7-97FC545A1EA8}" type="pres">
      <dgm:prSet presAssocID="{24C3973B-B49E-4206-A2AD-D5E55E91BFFD}" presName="tx1" presStyleLbl="revTx" presStyleIdx="2" presStyleCnt="5"/>
      <dgm:spPr/>
    </dgm:pt>
    <dgm:pt modelId="{AC3B9A4E-EEF1-4690-85EE-926466A18F1D}" type="pres">
      <dgm:prSet presAssocID="{24C3973B-B49E-4206-A2AD-D5E55E91BFFD}" presName="vert1" presStyleCnt="0"/>
      <dgm:spPr/>
    </dgm:pt>
    <dgm:pt modelId="{93F50E73-486C-4E39-9EEB-B03AB5FE0C30}" type="pres">
      <dgm:prSet presAssocID="{DA752CDD-64D1-4AC4-8587-B9320D41A156}" presName="thickLine" presStyleLbl="alignNode1" presStyleIdx="3" presStyleCnt="5"/>
      <dgm:spPr/>
    </dgm:pt>
    <dgm:pt modelId="{1F902CA0-0535-46BB-8BEA-CE3095F7FE13}" type="pres">
      <dgm:prSet presAssocID="{DA752CDD-64D1-4AC4-8587-B9320D41A156}" presName="horz1" presStyleCnt="0"/>
      <dgm:spPr/>
    </dgm:pt>
    <dgm:pt modelId="{977F20DF-B458-458D-9354-999F60B0FFA1}" type="pres">
      <dgm:prSet presAssocID="{DA752CDD-64D1-4AC4-8587-B9320D41A156}" presName="tx1" presStyleLbl="revTx" presStyleIdx="3" presStyleCnt="5"/>
      <dgm:spPr/>
    </dgm:pt>
    <dgm:pt modelId="{FF6DF73E-FEFB-48D8-BD9F-DF6E370EDBA9}" type="pres">
      <dgm:prSet presAssocID="{DA752CDD-64D1-4AC4-8587-B9320D41A156}" presName="vert1" presStyleCnt="0"/>
      <dgm:spPr/>
    </dgm:pt>
    <dgm:pt modelId="{B2E56946-92F0-4CDC-AA20-290B13384843}" type="pres">
      <dgm:prSet presAssocID="{A5DD430B-4C91-4B2F-9E11-1668410FE326}" presName="thickLine" presStyleLbl="alignNode1" presStyleIdx="4" presStyleCnt="5"/>
      <dgm:spPr/>
    </dgm:pt>
    <dgm:pt modelId="{57CA98FB-A7ED-47FE-A3DE-FACF8AC2B044}" type="pres">
      <dgm:prSet presAssocID="{A5DD430B-4C91-4B2F-9E11-1668410FE326}" presName="horz1" presStyleCnt="0"/>
      <dgm:spPr/>
    </dgm:pt>
    <dgm:pt modelId="{061A6609-323B-494F-A9AF-20EED05283A1}" type="pres">
      <dgm:prSet presAssocID="{A5DD430B-4C91-4B2F-9E11-1668410FE326}" presName="tx1" presStyleLbl="revTx" presStyleIdx="4" presStyleCnt="5"/>
      <dgm:spPr/>
    </dgm:pt>
    <dgm:pt modelId="{9C91B36F-BADD-4B93-BAA8-5E763DDA728D}" type="pres">
      <dgm:prSet presAssocID="{A5DD430B-4C91-4B2F-9E11-1668410FE326}" presName="vert1" presStyleCnt="0"/>
      <dgm:spPr/>
    </dgm:pt>
  </dgm:ptLst>
  <dgm:cxnLst>
    <dgm:cxn modelId="{7FD62C11-CB59-4684-8882-047B4FA14F0F}" srcId="{6CC63229-0BDE-4FF5-877C-63EF14EC267F}" destId="{DA752CDD-64D1-4AC4-8587-B9320D41A156}" srcOrd="3" destOrd="0" parTransId="{29039DDF-5E72-4B2C-864E-0D27BFFF4B91}" sibTransId="{C83BE136-962B-486C-8767-3C04A7C1F365}"/>
    <dgm:cxn modelId="{E7441918-74AD-4F11-9BB7-DA9C1C1BD89B}" type="presOf" srcId="{C076DBEB-7E37-459F-8D2A-24C8525FF094}" destId="{930B1D96-2B8E-4D84-8EF7-82274C039BA8}" srcOrd="0" destOrd="0" presId="urn:microsoft.com/office/officeart/2008/layout/LinedList"/>
    <dgm:cxn modelId="{458C0B69-6052-4AEF-9473-F73DEFDB20D5}" type="presOf" srcId="{DA752CDD-64D1-4AC4-8587-B9320D41A156}" destId="{977F20DF-B458-458D-9354-999F60B0FFA1}" srcOrd="0" destOrd="0" presId="urn:microsoft.com/office/officeart/2008/layout/LinedList"/>
    <dgm:cxn modelId="{A5EB9258-BD59-4881-B9D3-B633B0E1BE35}" srcId="{6CC63229-0BDE-4FF5-877C-63EF14EC267F}" destId="{A5DD430B-4C91-4B2F-9E11-1668410FE326}" srcOrd="4" destOrd="0" parTransId="{2349470A-41CC-4836-A022-8E470D634626}" sibTransId="{D4275E52-B5F2-4E7E-AE93-C9105E85CAB8}"/>
    <dgm:cxn modelId="{7E86395A-5F1B-42C9-BEF8-A35CB5B8C31A}" srcId="{6CC63229-0BDE-4FF5-877C-63EF14EC267F}" destId="{A2337351-A1D7-4B23-9AB0-A592C440D9CD}" srcOrd="1" destOrd="0" parTransId="{7F3726AC-0D0B-4B04-A028-260214185E0A}" sibTransId="{F432EF72-2D3A-4856-B456-620A51935F44}"/>
    <dgm:cxn modelId="{B3D2FA83-FE28-4DBE-921E-E8DF689BA879}" type="presOf" srcId="{24C3973B-B49E-4206-A2AD-D5E55E91BFFD}" destId="{A296A850-545C-4062-B7E7-97FC545A1EA8}" srcOrd="0" destOrd="0" presId="urn:microsoft.com/office/officeart/2008/layout/LinedList"/>
    <dgm:cxn modelId="{46EF67A2-1731-4603-B371-FF71E1E77018}" type="presOf" srcId="{A2337351-A1D7-4B23-9AB0-A592C440D9CD}" destId="{64861E9E-8A5E-4F88-80C2-D5B71B20FA39}" srcOrd="0" destOrd="0" presId="urn:microsoft.com/office/officeart/2008/layout/LinedList"/>
    <dgm:cxn modelId="{FE8E3AB2-7892-426D-A143-09FE82A661F6}" type="presOf" srcId="{6CC63229-0BDE-4FF5-877C-63EF14EC267F}" destId="{B7AEBF64-53ED-4E02-8D5A-36C87FD5F910}" srcOrd="0" destOrd="0" presId="urn:microsoft.com/office/officeart/2008/layout/LinedList"/>
    <dgm:cxn modelId="{3056DEC4-E0EF-4E20-9395-B562C346EA3F}" srcId="{6CC63229-0BDE-4FF5-877C-63EF14EC267F}" destId="{C076DBEB-7E37-459F-8D2A-24C8525FF094}" srcOrd="0" destOrd="0" parTransId="{BCB56A7C-1890-469A-B6E8-52D967A13EFB}" sibTransId="{8A5D5B84-65BC-405B-AD30-4DD4557D34AA}"/>
    <dgm:cxn modelId="{2A11C6D3-93E3-4CCE-B040-8FD0FA94A5B3}" type="presOf" srcId="{A5DD430B-4C91-4B2F-9E11-1668410FE326}" destId="{061A6609-323B-494F-A9AF-20EED05283A1}" srcOrd="0" destOrd="0" presId="urn:microsoft.com/office/officeart/2008/layout/LinedList"/>
    <dgm:cxn modelId="{6830E0E0-086F-4027-885D-F62AE8C8D45F}" srcId="{6CC63229-0BDE-4FF5-877C-63EF14EC267F}" destId="{24C3973B-B49E-4206-A2AD-D5E55E91BFFD}" srcOrd="2" destOrd="0" parTransId="{CF0ABB67-ACC5-4FE0-AEFB-8B09AC096855}" sibTransId="{8D651017-9C57-44BF-A8F6-C9F6AF556B55}"/>
    <dgm:cxn modelId="{9E26EE11-E80D-477A-AD20-3C02BD5509CF}" type="presParOf" srcId="{B7AEBF64-53ED-4E02-8D5A-36C87FD5F910}" destId="{156EEF3D-6940-4818-BEFF-BF310657441B}" srcOrd="0" destOrd="0" presId="urn:microsoft.com/office/officeart/2008/layout/LinedList"/>
    <dgm:cxn modelId="{649CC9D4-9EC5-4964-84D4-073EEA1A9AC9}" type="presParOf" srcId="{B7AEBF64-53ED-4E02-8D5A-36C87FD5F910}" destId="{38F18F9F-AB62-44E8-B5A2-AFF069D474D2}" srcOrd="1" destOrd="0" presId="urn:microsoft.com/office/officeart/2008/layout/LinedList"/>
    <dgm:cxn modelId="{AF2F4AD0-4201-4CAF-8CF1-4FE3B53123A9}" type="presParOf" srcId="{38F18F9F-AB62-44E8-B5A2-AFF069D474D2}" destId="{930B1D96-2B8E-4D84-8EF7-82274C039BA8}" srcOrd="0" destOrd="0" presId="urn:microsoft.com/office/officeart/2008/layout/LinedList"/>
    <dgm:cxn modelId="{147E1387-F00D-40F1-AD19-755704CE5EBC}" type="presParOf" srcId="{38F18F9F-AB62-44E8-B5A2-AFF069D474D2}" destId="{0B4FF7F3-499C-428F-B865-AD0467F12A91}" srcOrd="1" destOrd="0" presId="urn:microsoft.com/office/officeart/2008/layout/LinedList"/>
    <dgm:cxn modelId="{CD289A69-D9D2-4FC6-9BDB-CBCB0EE0D2C0}" type="presParOf" srcId="{B7AEBF64-53ED-4E02-8D5A-36C87FD5F910}" destId="{3DE60100-64A1-4019-8FD8-B54224714BBA}" srcOrd="2" destOrd="0" presId="urn:microsoft.com/office/officeart/2008/layout/LinedList"/>
    <dgm:cxn modelId="{53A7A870-14B1-4427-95CD-832A19504142}" type="presParOf" srcId="{B7AEBF64-53ED-4E02-8D5A-36C87FD5F910}" destId="{3519E227-492C-4E85-8AAA-D27560EA95EA}" srcOrd="3" destOrd="0" presId="urn:microsoft.com/office/officeart/2008/layout/LinedList"/>
    <dgm:cxn modelId="{1A89B3B6-7841-4D27-A8C4-AEE941554569}" type="presParOf" srcId="{3519E227-492C-4E85-8AAA-D27560EA95EA}" destId="{64861E9E-8A5E-4F88-80C2-D5B71B20FA39}" srcOrd="0" destOrd="0" presId="urn:microsoft.com/office/officeart/2008/layout/LinedList"/>
    <dgm:cxn modelId="{3796D8FD-7422-411D-A740-86164CEDFA62}" type="presParOf" srcId="{3519E227-492C-4E85-8AAA-D27560EA95EA}" destId="{80B7CAEE-3DA7-4BD7-B3B9-EADBA204ED02}" srcOrd="1" destOrd="0" presId="urn:microsoft.com/office/officeart/2008/layout/LinedList"/>
    <dgm:cxn modelId="{C244A310-D89C-4945-AAE3-1EA725507EB3}" type="presParOf" srcId="{B7AEBF64-53ED-4E02-8D5A-36C87FD5F910}" destId="{63875AA1-259B-4CE7-AC13-4277DCD61208}" srcOrd="4" destOrd="0" presId="urn:microsoft.com/office/officeart/2008/layout/LinedList"/>
    <dgm:cxn modelId="{2BA004B2-7268-4539-9E4B-0D864F4FAF6F}" type="presParOf" srcId="{B7AEBF64-53ED-4E02-8D5A-36C87FD5F910}" destId="{E7F89E95-DF1B-4865-A060-2A9E887A0F3D}" srcOrd="5" destOrd="0" presId="urn:microsoft.com/office/officeart/2008/layout/LinedList"/>
    <dgm:cxn modelId="{81433D66-53B0-4EBF-A403-52DCF3C35420}" type="presParOf" srcId="{E7F89E95-DF1B-4865-A060-2A9E887A0F3D}" destId="{A296A850-545C-4062-B7E7-97FC545A1EA8}" srcOrd="0" destOrd="0" presId="urn:microsoft.com/office/officeart/2008/layout/LinedList"/>
    <dgm:cxn modelId="{00A4142A-DBF9-4239-BB1F-BBD4BF610C9D}" type="presParOf" srcId="{E7F89E95-DF1B-4865-A060-2A9E887A0F3D}" destId="{AC3B9A4E-EEF1-4690-85EE-926466A18F1D}" srcOrd="1" destOrd="0" presId="urn:microsoft.com/office/officeart/2008/layout/LinedList"/>
    <dgm:cxn modelId="{89FD93A8-4418-46E5-8660-ED4270656985}" type="presParOf" srcId="{B7AEBF64-53ED-4E02-8D5A-36C87FD5F910}" destId="{93F50E73-486C-4E39-9EEB-B03AB5FE0C30}" srcOrd="6" destOrd="0" presId="urn:microsoft.com/office/officeart/2008/layout/LinedList"/>
    <dgm:cxn modelId="{A66736C9-DD3E-414E-B8B8-EE2A799D9839}" type="presParOf" srcId="{B7AEBF64-53ED-4E02-8D5A-36C87FD5F910}" destId="{1F902CA0-0535-46BB-8BEA-CE3095F7FE13}" srcOrd="7" destOrd="0" presId="urn:microsoft.com/office/officeart/2008/layout/LinedList"/>
    <dgm:cxn modelId="{4C000D87-825E-4F0F-9A34-F0A74AE8D7CF}" type="presParOf" srcId="{1F902CA0-0535-46BB-8BEA-CE3095F7FE13}" destId="{977F20DF-B458-458D-9354-999F60B0FFA1}" srcOrd="0" destOrd="0" presId="urn:microsoft.com/office/officeart/2008/layout/LinedList"/>
    <dgm:cxn modelId="{4CDD5C97-0DA9-40D5-AB65-9F88C7861A91}" type="presParOf" srcId="{1F902CA0-0535-46BB-8BEA-CE3095F7FE13}" destId="{FF6DF73E-FEFB-48D8-BD9F-DF6E370EDBA9}" srcOrd="1" destOrd="0" presId="urn:microsoft.com/office/officeart/2008/layout/LinedList"/>
    <dgm:cxn modelId="{EC3D03A5-58CF-4C58-9C52-8830F8D366DE}" type="presParOf" srcId="{B7AEBF64-53ED-4E02-8D5A-36C87FD5F910}" destId="{B2E56946-92F0-4CDC-AA20-290B13384843}" srcOrd="8" destOrd="0" presId="urn:microsoft.com/office/officeart/2008/layout/LinedList"/>
    <dgm:cxn modelId="{A9EB279A-436F-43B5-B2E6-B901039246FD}" type="presParOf" srcId="{B7AEBF64-53ED-4E02-8D5A-36C87FD5F910}" destId="{57CA98FB-A7ED-47FE-A3DE-FACF8AC2B044}" srcOrd="9" destOrd="0" presId="urn:microsoft.com/office/officeart/2008/layout/LinedList"/>
    <dgm:cxn modelId="{0ABE54E1-0DF0-426F-B04F-439F2037C1E4}" type="presParOf" srcId="{57CA98FB-A7ED-47FE-A3DE-FACF8AC2B044}" destId="{061A6609-323B-494F-A9AF-20EED05283A1}" srcOrd="0" destOrd="0" presId="urn:microsoft.com/office/officeart/2008/layout/LinedList"/>
    <dgm:cxn modelId="{B033592E-3031-45A3-B3F4-0DFDF18279BC}" type="presParOf" srcId="{57CA98FB-A7ED-47FE-A3DE-FACF8AC2B044}" destId="{9C91B36F-BADD-4B93-BAA8-5E763DDA728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6D2810-D8B0-497F-A97D-DFCB36B4DD7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A556150-CDEE-4730-A6E4-484D4F38C978}">
      <dgm:prSet/>
      <dgm:spPr/>
      <dgm:t>
        <a:bodyPr/>
        <a:lstStyle/>
        <a:p>
          <a:r>
            <a:rPr lang="en-US" dirty="0"/>
            <a:t>It is easy for the human brain to process images and analyze them. When the eye sees a certain image, the brain can easily segment it and recognize its different elements. The brain automatically goes through that process, which involves not only the analysis of this images, but also the comparison of their different characteristics with what it already knows in order to be able to recognize these elements. There is a field in computer science that tries to do the same thing for machines, which is Image Processing.</a:t>
          </a:r>
        </a:p>
      </dgm:t>
    </dgm:pt>
    <dgm:pt modelId="{9C43B3B1-7545-413D-8867-B97F4F8DD1C0}" type="parTrans" cxnId="{149E3C77-7AA6-47EE-B6B5-DA850119D36D}">
      <dgm:prSet/>
      <dgm:spPr/>
      <dgm:t>
        <a:bodyPr/>
        <a:lstStyle/>
        <a:p>
          <a:endParaRPr lang="en-US"/>
        </a:p>
      </dgm:t>
    </dgm:pt>
    <dgm:pt modelId="{3FA8F327-C387-4CE6-AC08-9A6723350634}" type="sibTrans" cxnId="{149E3C77-7AA6-47EE-B6B5-DA850119D36D}">
      <dgm:prSet/>
      <dgm:spPr/>
      <dgm:t>
        <a:bodyPr/>
        <a:lstStyle/>
        <a:p>
          <a:endParaRPr lang="en-US"/>
        </a:p>
      </dgm:t>
    </dgm:pt>
    <dgm:pt modelId="{66CAA2C9-607B-4459-827A-8D7A378EFBBB}">
      <dgm:prSet/>
      <dgm:spPr/>
      <dgm:t>
        <a:bodyPr/>
        <a:lstStyle/>
        <a:p>
          <a:r>
            <a:rPr lang="en-US" dirty="0"/>
            <a:t>Image processing is the field that concerns analyzing images to extract some useful information from them. This method takes images and converts them into a digital form readable by computers, it applies certain algorithms on them, and results in a better-quality images or with some of their characteristics that could be used in order to extract some important information from them. </a:t>
          </a:r>
        </a:p>
      </dgm:t>
    </dgm:pt>
    <dgm:pt modelId="{592014ED-C267-40C0-978F-426B32BAA2C2}" type="parTrans" cxnId="{B80A618E-3D3D-4E61-93EE-809C357E4DA4}">
      <dgm:prSet/>
      <dgm:spPr/>
      <dgm:t>
        <a:bodyPr/>
        <a:lstStyle/>
        <a:p>
          <a:endParaRPr lang="en-US"/>
        </a:p>
      </dgm:t>
    </dgm:pt>
    <dgm:pt modelId="{06EB12EE-D01D-4819-81B1-912C0C4D15B5}" type="sibTrans" cxnId="{B80A618E-3D3D-4E61-93EE-809C357E4DA4}">
      <dgm:prSet/>
      <dgm:spPr/>
      <dgm:t>
        <a:bodyPr/>
        <a:lstStyle/>
        <a:p>
          <a:endParaRPr lang="en-US"/>
        </a:p>
      </dgm:t>
    </dgm:pt>
    <dgm:pt modelId="{07E139BE-EBC7-4A2A-9BE2-8EEC46DC775D}" type="pres">
      <dgm:prSet presAssocID="{B66D2810-D8B0-497F-A97D-DFCB36B4DD7B}" presName="vert0" presStyleCnt="0">
        <dgm:presLayoutVars>
          <dgm:dir/>
          <dgm:animOne val="branch"/>
          <dgm:animLvl val="lvl"/>
        </dgm:presLayoutVars>
      </dgm:prSet>
      <dgm:spPr/>
    </dgm:pt>
    <dgm:pt modelId="{E4780723-9A96-4A04-A911-A57FAB6A752C}" type="pres">
      <dgm:prSet presAssocID="{9A556150-CDEE-4730-A6E4-484D4F38C978}" presName="thickLine" presStyleLbl="alignNode1" presStyleIdx="0" presStyleCnt="2"/>
      <dgm:spPr/>
    </dgm:pt>
    <dgm:pt modelId="{A08D14C7-6290-462A-8717-AB6B2305BAEA}" type="pres">
      <dgm:prSet presAssocID="{9A556150-CDEE-4730-A6E4-484D4F38C978}" presName="horz1" presStyleCnt="0"/>
      <dgm:spPr/>
    </dgm:pt>
    <dgm:pt modelId="{7B1133B6-2FE4-47BD-AA1A-F57865BC038B}" type="pres">
      <dgm:prSet presAssocID="{9A556150-CDEE-4730-A6E4-484D4F38C978}" presName="tx1" presStyleLbl="revTx" presStyleIdx="0" presStyleCnt="2"/>
      <dgm:spPr/>
    </dgm:pt>
    <dgm:pt modelId="{93727AA5-B90C-47E1-B360-2E6ACB5C2210}" type="pres">
      <dgm:prSet presAssocID="{9A556150-CDEE-4730-A6E4-484D4F38C978}" presName="vert1" presStyleCnt="0"/>
      <dgm:spPr/>
    </dgm:pt>
    <dgm:pt modelId="{C70461E1-8AF3-4B2F-89AA-D8827DDF0E24}" type="pres">
      <dgm:prSet presAssocID="{66CAA2C9-607B-4459-827A-8D7A378EFBBB}" presName="thickLine" presStyleLbl="alignNode1" presStyleIdx="1" presStyleCnt="2"/>
      <dgm:spPr/>
    </dgm:pt>
    <dgm:pt modelId="{7B8B7A23-ABA5-466A-A776-A620A0350130}" type="pres">
      <dgm:prSet presAssocID="{66CAA2C9-607B-4459-827A-8D7A378EFBBB}" presName="horz1" presStyleCnt="0"/>
      <dgm:spPr/>
    </dgm:pt>
    <dgm:pt modelId="{2C018611-E336-4460-97BF-6379C48B84F4}" type="pres">
      <dgm:prSet presAssocID="{66CAA2C9-607B-4459-827A-8D7A378EFBBB}" presName="tx1" presStyleLbl="revTx" presStyleIdx="1" presStyleCnt="2"/>
      <dgm:spPr/>
    </dgm:pt>
    <dgm:pt modelId="{B71BAC81-3133-41E7-BDA9-42C52CFD0F8B}" type="pres">
      <dgm:prSet presAssocID="{66CAA2C9-607B-4459-827A-8D7A378EFBBB}" presName="vert1" presStyleCnt="0"/>
      <dgm:spPr/>
    </dgm:pt>
  </dgm:ptLst>
  <dgm:cxnLst>
    <dgm:cxn modelId="{8A83AB38-751C-4A48-BCA6-4637AF83F775}" type="presOf" srcId="{9A556150-CDEE-4730-A6E4-484D4F38C978}" destId="{7B1133B6-2FE4-47BD-AA1A-F57865BC038B}" srcOrd="0" destOrd="0" presId="urn:microsoft.com/office/officeart/2008/layout/LinedList"/>
    <dgm:cxn modelId="{149E3C77-7AA6-47EE-B6B5-DA850119D36D}" srcId="{B66D2810-D8B0-497F-A97D-DFCB36B4DD7B}" destId="{9A556150-CDEE-4730-A6E4-484D4F38C978}" srcOrd="0" destOrd="0" parTransId="{9C43B3B1-7545-413D-8867-B97F4F8DD1C0}" sibTransId="{3FA8F327-C387-4CE6-AC08-9A6723350634}"/>
    <dgm:cxn modelId="{B80A618E-3D3D-4E61-93EE-809C357E4DA4}" srcId="{B66D2810-D8B0-497F-A97D-DFCB36B4DD7B}" destId="{66CAA2C9-607B-4459-827A-8D7A378EFBBB}" srcOrd="1" destOrd="0" parTransId="{592014ED-C267-40C0-978F-426B32BAA2C2}" sibTransId="{06EB12EE-D01D-4819-81B1-912C0C4D15B5}"/>
    <dgm:cxn modelId="{6587F4B8-CB0D-40FA-B083-578B47CE3CCF}" type="presOf" srcId="{66CAA2C9-607B-4459-827A-8D7A378EFBBB}" destId="{2C018611-E336-4460-97BF-6379C48B84F4}" srcOrd="0" destOrd="0" presId="urn:microsoft.com/office/officeart/2008/layout/LinedList"/>
    <dgm:cxn modelId="{9651ACDC-309E-470C-9100-73C0C3D87E68}" type="presOf" srcId="{B66D2810-D8B0-497F-A97D-DFCB36B4DD7B}" destId="{07E139BE-EBC7-4A2A-9BE2-8EEC46DC775D}" srcOrd="0" destOrd="0" presId="urn:microsoft.com/office/officeart/2008/layout/LinedList"/>
    <dgm:cxn modelId="{30C4B4B1-58D8-482F-BDF9-26533E02E2B0}" type="presParOf" srcId="{07E139BE-EBC7-4A2A-9BE2-8EEC46DC775D}" destId="{E4780723-9A96-4A04-A911-A57FAB6A752C}" srcOrd="0" destOrd="0" presId="urn:microsoft.com/office/officeart/2008/layout/LinedList"/>
    <dgm:cxn modelId="{14A5AD64-3D4B-4A3F-AE0C-15B8FFB7F312}" type="presParOf" srcId="{07E139BE-EBC7-4A2A-9BE2-8EEC46DC775D}" destId="{A08D14C7-6290-462A-8717-AB6B2305BAEA}" srcOrd="1" destOrd="0" presId="urn:microsoft.com/office/officeart/2008/layout/LinedList"/>
    <dgm:cxn modelId="{E49EF2B6-4EFD-414C-9848-F6A333BEEB59}" type="presParOf" srcId="{A08D14C7-6290-462A-8717-AB6B2305BAEA}" destId="{7B1133B6-2FE4-47BD-AA1A-F57865BC038B}" srcOrd="0" destOrd="0" presId="urn:microsoft.com/office/officeart/2008/layout/LinedList"/>
    <dgm:cxn modelId="{9DB8A5EF-F1B7-4C59-A801-3C178185FA66}" type="presParOf" srcId="{A08D14C7-6290-462A-8717-AB6B2305BAEA}" destId="{93727AA5-B90C-47E1-B360-2E6ACB5C2210}" srcOrd="1" destOrd="0" presId="urn:microsoft.com/office/officeart/2008/layout/LinedList"/>
    <dgm:cxn modelId="{F397195F-AC56-4758-AFEB-1CBE59370626}" type="presParOf" srcId="{07E139BE-EBC7-4A2A-9BE2-8EEC46DC775D}" destId="{C70461E1-8AF3-4B2F-89AA-D8827DDF0E24}" srcOrd="2" destOrd="0" presId="urn:microsoft.com/office/officeart/2008/layout/LinedList"/>
    <dgm:cxn modelId="{08C96AFE-A512-4E4D-8303-4D70B8FEBC4D}" type="presParOf" srcId="{07E139BE-EBC7-4A2A-9BE2-8EEC46DC775D}" destId="{7B8B7A23-ABA5-466A-A776-A620A0350130}" srcOrd="3" destOrd="0" presId="urn:microsoft.com/office/officeart/2008/layout/LinedList"/>
    <dgm:cxn modelId="{A303F2D2-61BF-4CC8-9629-380AAB80BA14}" type="presParOf" srcId="{7B8B7A23-ABA5-466A-A776-A620A0350130}" destId="{2C018611-E336-4460-97BF-6379C48B84F4}" srcOrd="0" destOrd="0" presId="urn:microsoft.com/office/officeart/2008/layout/LinedList"/>
    <dgm:cxn modelId="{19689F40-72AB-4180-B229-C341C8DD5B32}" type="presParOf" srcId="{7B8B7A23-ABA5-466A-A776-A620A0350130}" destId="{B71BAC81-3133-41E7-BDA9-42C52CFD0F8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6EEF3D-6940-4818-BEFF-BF310657441B}">
      <dsp:nvSpPr>
        <dsp:cNvPr id="0" name=""/>
        <dsp:cNvSpPr/>
      </dsp:nvSpPr>
      <dsp:spPr>
        <a:xfrm>
          <a:off x="0" y="617"/>
          <a:ext cx="6253721"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0B1D96-2B8E-4D84-8EF7-82274C039BA8}">
      <dsp:nvSpPr>
        <dsp:cNvPr id="0" name=""/>
        <dsp:cNvSpPr/>
      </dsp:nvSpPr>
      <dsp:spPr>
        <a:xfrm>
          <a:off x="0" y="617"/>
          <a:ext cx="6253721" cy="1010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latin typeface="Algerian" panose="04020705040A02060702" pitchFamily="82" charset="0"/>
            </a:rPr>
            <a:t>TEAM:-</a:t>
          </a:r>
        </a:p>
      </dsp:txBody>
      <dsp:txXfrm>
        <a:off x="0" y="617"/>
        <a:ext cx="6253721" cy="1010987"/>
      </dsp:txXfrm>
    </dsp:sp>
    <dsp:sp modelId="{3DE60100-64A1-4019-8FD8-B54224714BBA}">
      <dsp:nvSpPr>
        <dsp:cNvPr id="0" name=""/>
        <dsp:cNvSpPr/>
      </dsp:nvSpPr>
      <dsp:spPr>
        <a:xfrm>
          <a:off x="0" y="1011604"/>
          <a:ext cx="6253721" cy="0"/>
        </a:xfrm>
        <a:prstGeom prst="line">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861E9E-8A5E-4F88-80C2-D5B71B20FA39}">
      <dsp:nvSpPr>
        <dsp:cNvPr id="0" name=""/>
        <dsp:cNvSpPr/>
      </dsp:nvSpPr>
      <dsp:spPr>
        <a:xfrm>
          <a:off x="0" y="1011604"/>
          <a:ext cx="6253721" cy="1010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dirty="0">
              <a:latin typeface="Amasis MT Pro" panose="02040504050005020304" pitchFamily="18" charset="0"/>
            </a:rPr>
            <a:t>S.J SUMANTH(2010030377)</a:t>
          </a:r>
          <a:r>
            <a:rPr lang="en-US" sz="3600" b="0" i="0" kern="1200" dirty="0"/>
            <a:t>​</a:t>
          </a:r>
          <a:endParaRPr lang="en-US" sz="3600" kern="1200" dirty="0"/>
        </a:p>
      </dsp:txBody>
      <dsp:txXfrm>
        <a:off x="0" y="1011604"/>
        <a:ext cx="6253721" cy="1010987"/>
      </dsp:txXfrm>
    </dsp:sp>
    <dsp:sp modelId="{63875AA1-259B-4CE7-AC13-4277DCD61208}">
      <dsp:nvSpPr>
        <dsp:cNvPr id="0" name=""/>
        <dsp:cNvSpPr/>
      </dsp:nvSpPr>
      <dsp:spPr>
        <a:xfrm>
          <a:off x="0" y="2022591"/>
          <a:ext cx="6253721"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96A850-545C-4062-B7E7-97FC545A1EA8}">
      <dsp:nvSpPr>
        <dsp:cNvPr id="0" name=""/>
        <dsp:cNvSpPr/>
      </dsp:nvSpPr>
      <dsp:spPr>
        <a:xfrm>
          <a:off x="0" y="2022591"/>
          <a:ext cx="6253721" cy="1010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dirty="0">
              <a:latin typeface="Amasis MT Pro" panose="02040504050005020304" pitchFamily="18" charset="0"/>
            </a:rPr>
            <a:t>K.SREEVARUN(200030451)</a:t>
          </a:r>
          <a:r>
            <a:rPr lang="en-US" sz="3600" b="0" i="0" kern="1200" dirty="0"/>
            <a:t>​</a:t>
          </a:r>
          <a:endParaRPr lang="en-US" sz="3600" kern="1200" dirty="0"/>
        </a:p>
      </dsp:txBody>
      <dsp:txXfrm>
        <a:off x="0" y="2022591"/>
        <a:ext cx="6253721" cy="1010987"/>
      </dsp:txXfrm>
    </dsp:sp>
    <dsp:sp modelId="{93F50E73-486C-4E39-9EEB-B03AB5FE0C30}">
      <dsp:nvSpPr>
        <dsp:cNvPr id="0" name=""/>
        <dsp:cNvSpPr/>
      </dsp:nvSpPr>
      <dsp:spPr>
        <a:xfrm>
          <a:off x="0" y="3033578"/>
          <a:ext cx="6253721" cy="0"/>
        </a:xfrm>
        <a:prstGeom prst="line">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7F20DF-B458-458D-9354-999F60B0FFA1}">
      <dsp:nvSpPr>
        <dsp:cNvPr id="0" name=""/>
        <dsp:cNvSpPr/>
      </dsp:nvSpPr>
      <dsp:spPr>
        <a:xfrm>
          <a:off x="0" y="3033578"/>
          <a:ext cx="6253721" cy="1010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dirty="0">
              <a:latin typeface="Amasis MT Pro" panose="02040504050005020304" pitchFamily="18" charset="0"/>
            </a:rPr>
            <a:t>E. PAVAN SAI(2010030538</a:t>
          </a:r>
          <a:r>
            <a:rPr lang="en-US" sz="3600" b="0" i="0" kern="1200" dirty="0"/>
            <a:t>)​</a:t>
          </a:r>
          <a:endParaRPr lang="en-US" sz="3600" kern="1200" dirty="0"/>
        </a:p>
      </dsp:txBody>
      <dsp:txXfrm>
        <a:off x="0" y="3033578"/>
        <a:ext cx="6253721" cy="1010987"/>
      </dsp:txXfrm>
    </dsp:sp>
    <dsp:sp modelId="{B2E56946-92F0-4CDC-AA20-290B13384843}">
      <dsp:nvSpPr>
        <dsp:cNvPr id="0" name=""/>
        <dsp:cNvSpPr/>
      </dsp:nvSpPr>
      <dsp:spPr>
        <a:xfrm>
          <a:off x="0" y="4044565"/>
          <a:ext cx="6253721"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1A6609-323B-494F-A9AF-20EED05283A1}">
      <dsp:nvSpPr>
        <dsp:cNvPr id="0" name=""/>
        <dsp:cNvSpPr/>
      </dsp:nvSpPr>
      <dsp:spPr>
        <a:xfrm>
          <a:off x="0" y="4044565"/>
          <a:ext cx="6253721" cy="1010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dirty="0">
              <a:latin typeface="Amasis MT Pro" panose="02040504050005020304" pitchFamily="18" charset="0"/>
            </a:rPr>
            <a:t>E. SHIVA GOUD(2010030542</a:t>
          </a:r>
          <a:r>
            <a:rPr lang="en-US" sz="3600" b="0" i="0" kern="1200" dirty="0"/>
            <a:t>)​</a:t>
          </a:r>
          <a:endParaRPr lang="en-US" sz="3600" kern="1200" dirty="0"/>
        </a:p>
      </dsp:txBody>
      <dsp:txXfrm>
        <a:off x="0" y="4044565"/>
        <a:ext cx="6253721" cy="10109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780723-9A96-4A04-A911-A57FAB6A752C}">
      <dsp:nvSpPr>
        <dsp:cNvPr id="0" name=""/>
        <dsp:cNvSpPr/>
      </dsp:nvSpPr>
      <dsp:spPr>
        <a:xfrm>
          <a:off x="0" y="0"/>
          <a:ext cx="678253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1133B6-2FE4-47BD-AA1A-F57865BC038B}">
      <dsp:nvSpPr>
        <dsp:cNvPr id="0" name=""/>
        <dsp:cNvSpPr/>
      </dsp:nvSpPr>
      <dsp:spPr>
        <a:xfrm>
          <a:off x="0" y="0"/>
          <a:ext cx="6782539" cy="3000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It is easy for the human brain to process images and analyze them. When the eye sees a certain image, the brain can easily segment it and recognize its different elements. The brain automatically goes through that process, which involves not only the analysis of this images, but also the comparison of their different characteristics with what it already knows in order to be able to recognize these elements. There is a field in computer science that tries to do the same thing for machines, which is Image Processing.</a:t>
          </a:r>
        </a:p>
      </dsp:txBody>
      <dsp:txXfrm>
        <a:off x="0" y="0"/>
        <a:ext cx="6782539" cy="3000653"/>
      </dsp:txXfrm>
    </dsp:sp>
    <dsp:sp modelId="{C70461E1-8AF3-4B2F-89AA-D8827DDF0E24}">
      <dsp:nvSpPr>
        <dsp:cNvPr id="0" name=""/>
        <dsp:cNvSpPr/>
      </dsp:nvSpPr>
      <dsp:spPr>
        <a:xfrm>
          <a:off x="0" y="3000653"/>
          <a:ext cx="678253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018611-E336-4460-97BF-6379C48B84F4}">
      <dsp:nvSpPr>
        <dsp:cNvPr id="0" name=""/>
        <dsp:cNvSpPr/>
      </dsp:nvSpPr>
      <dsp:spPr>
        <a:xfrm>
          <a:off x="0" y="3000653"/>
          <a:ext cx="6782539" cy="3000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Image processing is the field that concerns analyzing images to extract some useful information from them. This method takes images and converts them into a digital form readable by computers, it applies certain algorithms on them, and results in a better-quality images or with some of their characteristics that could be used in order to extract some important information from them. </a:t>
          </a:r>
        </a:p>
      </dsp:txBody>
      <dsp:txXfrm>
        <a:off x="0" y="3000653"/>
        <a:ext cx="6782539" cy="300065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64A35-384A-4406-B682-DD92EA1F64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85D353-D663-4B73-ADD1-F4094A71F4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5B729C-9071-4D59-BC14-4527640D93F3}"/>
              </a:ext>
            </a:extLst>
          </p:cNvPr>
          <p:cNvSpPr>
            <a:spLocks noGrp="1"/>
          </p:cNvSpPr>
          <p:nvPr>
            <p:ph type="dt" sz="half" idx="10"/>
          </p:nvPr>
        </p:nvSpPr>
        <p:spPr/>
        <p:txBody>
          <a:bodyPr/>
          <a:lstStyle/>
          <a:p>
            <a:fld id="{5C1D16C9-D723-42C4-85C1-0305F359D3A2}" type="datetimeFigureOut">
              <a:rPr lang="en-US" smtClean="0"/>
              <a:t>3/2/2022</a:t>
            </a:fld>
            <a:endParaRPr lang="en-US"/>
          </a:p>
        </p:txBody>
      </p:sp>
      <p:sp>
        <p:nvSpPr>
          <p:cNvPr id="5" name="Footer Placeholder 4">
            <a:extLst>
              <a:ext uri="{FF2B5EF4-FFF2-40B4-BE49-F238E27FC236}">
                <a16:creationId xmlns:a16="http://schemas.microsoft.com/office/drawing/2014/main" id="{576EB372-1450-460A-B41D-CDD6525F4E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950A13-80A2-4110-B5D5-EB5883A64AB4}"/>
              </a:ext>
            </a:extLst>
          </p:cNvPr>
          <p:cNvSpPr>
            <a:spLocks noGrp="1"/>
          </p:cNvSpPr>
          <p:nvPr>
            <p:ph type="sldNum" sz="quarter" idx="12"/>
          </p:nvPr>
        </p:nvSpPr>
        <p:spPr/>
        <p:txBody>
          <a:bodyPr/>
          <a:lstStyle/>
          <a:p>
            <a:fld id="{5FC2D626-54E2-437A-8B2E-05DD856733BF}" type="slidenum">
              <a:rPr lang="en-US" smtClean="0"/>
              <a:t>‹#›</a:t>
            </a:fld>
            <a:endParaRPr lang="en-US"/>
          </a:p>
        </p:txBody>
      </p:sp>
    </p:spTree>
    <p:extLst>
      <p:ext uri="{BB962C8B-B14F-4D97-AF65-F5344CB8AC3E}">
        <p14:creationId xmlns:p14="http://schemas.microsoft.com/office/powerpoint/2010/main" val="2916812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61DE8-C605-4D17-9B94-DD0AB945E5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A588F8-DB0E-4832-953D-5BC3ED3DB3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4ABE7-3C08-4F9D-8C67-A0C6F44A4AAE}"/>
              </a:ext>
            </a:extLst>
          </p:cNvPr>
          <p:cNvSpPr>
            <a:spLocks noGrp="1"/>
          </p:cNvSpPr>
          <p:nvPr>
            <p:ph type="dt" sz="half" idx="10"/>
          </p:nvPr>
        </p:nvSpPr>
        <p:spPr/>
        <p:txBody>
          <a:bodyPr/>
          <a:lstStyle/>
          <a:p>
            <a:fld id="{5C1D16C9-D723-42C4-85C1-0305F359D3A2}" type="datetimeFigureOut">
              <a:rPr lang="en-US" smtClean="0"/>
              <a:t>3/2/2022</a:t>
            </a:fld>
            <a:endParaRPr lang="en-US"/>
          </a:p>
        </p:txBody>
      </p:sp>
      <p:sp>
        <p:nvSpPr>
          <p:cNvPr id="5" name="Footer Placeholder 4">
            <a:extLst>
              <a:ext uri="{FF2B5EF4-FFF2-40B4-BE49-F238E27FC236}">
                <a16:creationId xmlns:a16="http://schemas.microsoft.com/office/drawing/2014/main" id="{FA83E8AE-5016-4690-8AB3-506ADC6338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0B622-4398-4872-8FDA-31EC8DDC1C04}"/>
              </a:ext>
            </a:extLst>
          </p:cNvPr>
          <p:cNvSpPr>
            <a:spLocks noGrp="1"/>
          </p:cNvSpPr>
          <p:nvPr>
            <p:ph type="sldNum" sz="quarter" idx="12"/>
          </p:nvPr>
        </p:nvSpPr>
        <p:spPr/>
        <p:txBody>
          <a:bodyPr/>
          <a:lstStyle/>
          <a:p>
            <a:fld id="{5FC2D626-54E2-437A-8B2E-05DD856733BF}" type="slidenum">
              <a:rPr lang="en-US" smtClean="0"/>
              <a:t>‹#›</a:t>
            </a:fld>
            <a:endParaRPr lang="en-US"/>
          </a:p>
        </p:txBody>
      </p:sp>
    </p:spTree>
    <p:extLst>
      <p:ext uri="{BB962C8B-B14F-4D97-AF65-F5344CB8AC3E}">
        <p14:creationId xmlns:p14="http://schemas.microsoft.com/office/powerpoint/2010/main" val="3275678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AB5C38-20FA-4AE5-B61C-96FDB01377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59705C-9845-4F29-A5CF-F23FD86CDE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21072A-AE0A-49A5-B998-9F07BCF2F300}"/>
              </a:ext>
            </a:extLst>
          </p:cNvPr>
          <p:cNvSpPr>
            <a:spLocks noGrp="1"/>
          </p:cNvSpPr>
          <p:nvPr>
            <p:ph type="dt" sz="half" idx="10"/>
          </p:nvPr>
        </p:nvSpPr>
        <p:spPr/>
        <p:txBody>
          <a:bodyPr/>
          <a:lstStyle/>
          <a:p>
            <a:fld id="{5C1D16C9-D723-42C4-85C1-0305F359D3A2}" type="datetimeFigureOut">
              <a:rPr lang="en-US" smtClean="0"/>
              <a:t>3/2/2022</a:t>
            </a:fld>
            <a:endParaRPr lang="en-US"/>
          </a:p>
        </p:txBody>
      </p:sp>
      <p:sp>
        <p:nvSpPr>
          <p:cNvPr id="5" name="Footer Placeholder 4">
            <a:extLst>
              <a:ext uri="{FF2B5EF4-FFF2-40B4-BE49-F238E27FC236}">
                <a16:creationId xmlns:a16="http://schemas.microsoft.com/office/drawing/2014/main" id="{F5BD907B-EDCB-4B82-A573-7D494F08E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61E41-E0F2-4BA3-8981-5656E41CCFE9}"/>
              </a:ext>
            </a:extLst>
          </p:cNvPr>
          <p:cNvSpPr>
            <a:spLocks noGrp="1"/>
          </p:cNvSpPr>
          <p:nvPr>
            <p:ph type="sldNum" sz="quarter" idx="12"/>
          </p:nvPr>
        </p:nvSpPr>
        <p:spPr/>
        <p:txBody>
          <a:bodyPr/>
          <a:lstStyle/>
          <a:p>
            <a:fld id="{5FC2D626-54E2-437A-8B2E-05DD856733BF}" type="slidenum">
              <a:rPr lang="en-US" smtClean="0"/>
              <a:t>‹#›</a:t>
            </a:fld>
            <a:endParaRPr lang="en-US"/>
          </a:p>
        </p:txBody>
      </p:sp>
    </p:spTree>
    <p:extLst>
      <p:ext uri="{BB962C8B-B14F-4D97-AF65-F5344CB8AC3E}">
        <p14:creationId xmlns:p14="http://schemas.microsoft.com/office/powerpoint/2010/main" val="3007154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DE2812-8409-4782-BC4D-D1DAF5707071}"/>
              </a:ext>
            </a:extLst>
          </p:cNvPr>
          <p:cNvSpPr>
            <a:spLocks noGrp="1"/>
          </p:cNvSpPr>
          <p:nvPr>
            <p:ph type="dt" sz="half" idx="10"/>
          </p:nvPr>
        </p:nvSpPr>
        <p:spPr/>
        <p:txBody>
          <a:bodyPr/>
          <a:lstStyle/>
          <a:p>
            <a:fld id="{AA15D8DD-18AF-499A-84D6-535C0A82F0F5}" type="datetimeFigureOut">
              <a:rPr lang="en-US" smtClean="0"/>
              <a:t>3/2/2022</a:t>
            </a:fld>
            <a:endParaRPr lang="en-US"/>
          </a:p>
        </p:txBody>
      </p:sp>
      <p:sp>
        <p:nvSpPr>
          <p:cNvPr id="3" name="Footer Placeholder 2">
            <a:extLst>
              <a:ext uri="{FF2B5EF4-FFF2-40B4-BE49-F238E27FC236}">
                <a16:creationId xmlns:a16="http://schemas.microsoft.com/office/drawing/2014/main" id="{95F31B7C-4EAD-4B02-94AB-623325BF9D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C23CCB-9E53-4260-9F47-2C8001EE8BC5}"/>
              </a:ext>
            </a:extLst>
          </p:cNvPr>
          <p:cNvSpPr>
            <a:spLocks noGrp="1"/>
          </p:cNvSpPr>
          <p:nvPr>
            <p:ph type="sldNum" sz="quarter" idx="12"/>
          </p:nvPr>
        </p:nvSpPr>
        <p:spPr/>
        <p:txBody>
          <a:bodyPr/>
          <a:lstStyle/>
          <a:p>
            <a:fld id="{CA9864A0-3DDA-43EC-8F7A-C90A0FDE8AAC}" type="slidenum">
              <a:rPr lang="en-US" smtClean="0"/>
              <a:t>‹#›</a:t>
            </a:fld>
            <a:endParaRPr lang="en-US"/>
          </a:p>
        </p:txBody>
      </p:sp>
    </p:spTree>
    <p:extLst>
      <p:ext uri="{BB962C8B-B14F-4D97-AF65-F5344CB8AC3E}">
        <p14:creationId xmlns:p14="http://schemas.microsoft.com/office/powerpoint/2010/main" val="1665788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0A928-82F5-40EB-BD2B-51C9D76100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8C8206-94AB-4B75-86C4-4C91CB00F201}"/>
              </a:ext>
            </a:extLst>
          </p:cNvPr>
          <p:cNvSpPr>
            <a:spLocks noGrp="1"/>
          </p:cNvSpPr>
          <p:nvPr>
            <p:ph type="dt" sz="half" idx="10"/>
          </p:nvPr>
        </p:nvSpPr>
        <p:spPr/>
        <p:txBody>
          <a:bodyPr/>
          <a:lstStyle/>
          <a:p>
            <a:fld id="{AA15D8DD-18AF-499A-84D6-535C0A82F0F5}" type="datetimeFigureOut">
              <a:rPr lang="en-US" smtClean="0"/>
              <a:t>3/2/2022</a:t>
            </a:fld>
            <a:endParaRPr lang="en-US"/>
          </a:p>
        </p:txBody>
      </p:sp>
      <p:sp>
        <p:nvSpPr>
          <p:cNvPr id="4" name="Footer Placeholder 3">
            <a:extLst>
              <a:ext uri="{FF2B5EF4-FFF2-40B4-BE49-F238E27FC236}">
                <a16:creationId xmlns:a16="http://schemas.microsoft.com/office/drawing/2014/main" id="{CF48BD67-193B-4696-96C0-A6321A8651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40226F-E621-4372-8334-79B830A28DB4}"/>
              </a:ext>
            </a:extLst>
          </p:cNvPr>
          <p:cNvSpPr>
            <a:spLocks noGrp="1"/>
          </p:cNvSpPr>
          <p:nvPr>
            <p:ph type="sldNum" sz="quarter" idx="12"/>
          </p:nvPr>
        </p:nvSpPr>
        <p:spPr/>
        <p:txBody>
          <a:bodyPr/>
          <a:lstStyle/>
          <a:p>
            <a:fld id="{CA9864A0-3DDA-43EC-8F7A-C90A0FDE8AAC}" type="slidenum">
              <a:rPr lang="en-US" smtClean="0"/>
              <a:t>‹#›</a:t>
            </a:fld>
            <a:endParaRPr lang="en-US"/>
          </a:p>
        </p:txBody>
      </p:sp>
    </p:spTree>
    <p:extLst>
      <p:ext uri="{BB962C8B-B14F-4D97-AF65-F5344CB8AC3E}">
        <p14:creationId xmlns:p14="http://schemas.microsoft.com/office/powerpoint/2010/main" val="3069897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31F2A-CBED-4440-8C59-DA97499056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B57D62-E2A5-4482-9387-632848F63C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40806-0252-4BF6-A79F-6E2F52241B83}"/>
              </a:ext>
            </a:extLst>
          </p:cNvPr>
          <p:cNvSpPr>
            <a:spLocks noGrp="1"/>
          </p:cNvSpPr>
          <p:nvPr>
            <p:ph type="dt" sz="half" idx="10"/>
          </p:nvPr>
        </p:nvSpPr>
        <p:spPr/>
        <p:txBody>
          <a:bodyPr/>
          <a:lstStyle/>
          <a:p>
            <a:fld id="{AA15D8DD-18AF-499A-84D6-535C0A82F0F5}" type="datetimeFigureOut">
              <a:rPr lang="en-US" smtClean="0"/>
              <a:t>3/2/2022</a:t>
            </a:fld>
            <a:endParaRPr lang="en-US"/>
          </a:p>
        </p:txBody>
      </p:sp>
      <p:sp>
        <p:nvSpPr>
          <p:cNvPr id="5" name="Footer Placeholder 4">
            <a:extLst>
              <a:ext uri="{FF2B5EF4-FFF2-40B4-BE49-F238E27FC236}">
                <a16:creationId xmlns:a16="http://schemas.microsoft.com/office/drawing/2014/main" id="{433D9401-69BE-4667-94F2-91D9A9787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091E0-CF5A-4628-A4AE-903BD4048D4E}"/>
              </a:ext>
            </a:extLst>
          </p:cNvPr>
          <p:cNvSpPr>
            <a:spLocks noGrp="1"/>
          </p:cNvSpPr>
          <p:nvPr>
            <p:ph type="sldNum" sz="quarter" idx="12"/>
          </p:nvPr>
        </p:nvSpPr>
        <p:spPr/>
        <p:txBody>
          <a:bodyPr/>
          <a:lstStyle/>
          <a:p>
            <a:fld id="{CA9864A0-3DDA-43EC-8F7A-C90A0FDE8AAC}" type="slidenum">
              <a:rPr lang="en-US" smtClean="0"/>
              <a:t>‹#›</a:t>
            </a:fld>
            <a:endParaRPr lang="en-US"/>
          </a:p>
        </p:txBody>
      </p:sp>
    </p:spTree>
    <p:extLst>
      <p:ext uri="{BB962C8B-B14F-4D97-AF65-F5344CB8AC3E}">
        <p14:creationId xmlns:p14="http://schemas.microsoft.com/office/powerpoint/2010/main" val="309583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5AC26-3932-48F5-A5F9-4FFA85A217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3D69C-A1F9-4CC9-AD97-25052F2DA4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186E3A-5A3F-4273-ABF9-0757F4BD1ECA}"/>
              </a:ext>
            </a:extLst>
          </p:cNvPr>
          <p:cNvSpPr>
            <a:spLocks noGrp="1"/>
          </p:cNvSpPr>
          <p:nvPr>
            <p:ph type="dt" sz="half" idx="10"/>
          </p:nvPr>
        </p:nvSpPr>
        <p:spPr/>
        <p:txBody>
          <a:bodyPr/>
          <a:lstStyle/>
          <a:p>
            <a:fld id="{5C1D16C9-D723-42C4-85C1-0305F359D3A2}" type="datetimeFigureOut">
              <a:rPr lang="en-US" smtClean="0"/>
              <a:t>3/2/2022</a:t>
            </a:fld>
            <a:endParaRPr lang="en-US"/>
          </a:p>
        </p:txBody>
      </p:sp>
      <p:sp>
        <p:nvSpPr>
          <p:cNvPr id="5" name="Footer Placeholder 4">
            <a:extLst>
              <a:ext uri="{FF2B5EF4-FFF2-40B4-BE49-F238E27FC236}">
                <a16:creationId xmlns:a16="http://schemas.microsoft.com/office/drawing/2014/main" id="{7814EB15-E74E-4F6A-8BD9-4D6370F84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1BEADD-D4A1-4728-870B-40D2C9875449}"/>
              </a:ext>
            </a:extLst>
          </p:cNvPr>
          <p:cNvSpPr>
            <a:spLocks noGrp="1"/>
          </p:cNvSpPr>
          <p:nvPr>
            <p:ph type="sldNum" sz="quarter" idx="12"/>
          </p:nvPr>
        </p:nvSpPr>
        <p:spPr/>
        <p:txBody>
          <a:bodyPr/>
          <a:lstStyle/>
          <a:p>
            <a:fld id="{5FC2D626-54E2-437A-8B2E-05DD856733BF}" type="slidenum">
              <a:rPr lang="en-US" smtClean="0"/>
              <a:t>‹#›</a:t>
            </a:fld>
            <a:endParaRPr lang="en-US"/>
          </a:p>
        </p:txBody>
      </p:sp>
    </p:spTree>
    <p:extLst>
      <p:ext uri="{BB962C8B-B14F-4D97-AF65-F5344CB8AC3E}">
        <p14:creationId xmlns:p14="http://schemas.microsoft.com/office/powerpoint/2010/main" val="4237858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3DD03-21BB-41E5-BEC6-A29A4C69BE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A87BE9-C8D0-4368-B001-EB796C067F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6AE0CA-D5E1-42CA-9DF7-FB4654C9D99A}"/>
              </a:ext>
            </a:extLst>
          </p:cNvPr>
          <p:cNvSpPr>
            <a:spLocks noGrp="1"/>
          </p:cNvSpPr>
          <p:nvPr>
            <p:ph type="dt" sz="half" idx="10"/>
          </p:nvPr>
        </p:nvSpPr>
        <p:spPr/>
        <p:txBody>
          <a:bodyPr/>
          <a:lstStyle/>
          <a:p>
            <a:fld id="{5C1D16C9-D723-42C4-85C1-0305F359D3A2}" type="datetimeFigureOut">
              <a:rPr lang="en-US" smtClean="0"/>
              <a:t>3/2/2022</a:t>
            </a:fld>
            <a:endParaRPr lang="en-US"/>
          </a:p>
        </p:txBody>
      </p:sp>
      <p:sp>
        <p:nvSpPr>
          <p:cNvPr id="5" name="Footer Placeholder 4">
            <a:extLst>
              <a:ext uri="{FF2B5EF4-FFF2-40B4-BE49-F238E27FC236}">
                <a16:creationId xmlns:a16="http://schemas.microsoft.com/office/drawing/2014/main" id="{2BD446E8-35FD-44D2-B14F-FEFD75A64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E1602-97FA-481D-9BF5-2C319171B7CD}"/>
              </a:ext>
            </a:extLst>
          </p:cNvPr>
          <p:cNvSpPr>
            <a:spLocks noGrp="1"/>
          </p:cNvSpPr>
          <p:nvPr>
            <p:ph type="sldNum" sz="quarter" idx="12"/>
          </p:nvPr>
        </p:nvSpPr>
        <p:spPr/>
        <p:txBody>
          <a:bodyPr/>
          <a:lstStyle/>
          <a:p>
            <a:fld id="{5FC2D626-54E2-437A-8B2E-05DD856733BF}" type="slidenum">
              <a:rPr lang="en-US" smtClean="0"/>
              <a:t>‹#›</a:t>
            </a:fld>
            <a:endParaRPr lang="en-US"/>
          </a:p>
        </p:txBody>
      </p:sp>
    </p:spTree>
    <p:extLst>
      <p:ext uri="{BB962C8B-B14F-4D97-AF65-F5344CB8AC3E}">
        <p14:creationId xmlns:p14="http://schemas.microsoft.com/office/powerpoint/2010/main" val="2089147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2DBBF-91A3-44FD-863F-E95369C5CD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B47DFD-2F78-4DB2-AB02-31802CD13E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B480C3-0893-492D-A5EA-1CA96B1F64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661925-5428-4155-AC2D-B17A8BFAE74B}"/>
              </a:ext>
            </a:extLst>
          </p:cNvPr>
          <p:cNvSpPr>
            <a:spLocks noGrp="1"/>
          </p:cNvSpPr>
          <p:nvPr>
            <p:ph type="dt" sz="half" idx="10"/>
          </p:nvPr>
        </p:nvSpPr>
        <p:spPr/>
        <p:txBody>
          <a:bodyPr/>
          <a:lstStyle/>
          <a:p>
            <a:fld id="{5C1D16C9-D723-42C4-85C1-0305F359D3A2}" type="datetimeFigureOut">
              <a:rPr lang="en-US" smtClean="0"/>
              <a:t>3/2/2022</a:t>
            </a:fld>
            <a:endParaRPr lang="en-US"/>
          </a:p>
        </p:txBody>
      </p:sp>
      <p:sp>
        <p:nvSpPr>
          <p:cNvPr id="6" name="Footer Placeholder 5">
            <a:extLst>
              <a:ext uri="{FF2B5EF4-FFF2-40B4-BE49-F238E27FC236}">
                <a16:creationId xmlns:a16="http://schemas.microsoft.com/office/drawing/2014/main" id="{87C913FE-D4B3-4D1E-BA8C-8F6ECA5C11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B8E4B5-903D-4B80-9B56-6E03DA6A8B8B}"/>
              </a:ext>
            </a:extLst>
          </p:cNvPr>
          <p:cNvSpPr>
            <a:spLocks noGrp="1"/>
          </p:cNvSpPr>
          <p:nvPr>
            <p:ph type="sldNum" sz="quarter" idx="12"/>
          </p:nvPr>
        </p:nvSpPr>
        <p:spPr/>
        <p:txBody>
          <a:bodyPr/>
          <a:lstStyle/>
          <a:p>
            <a:fld id="{5FC2D626-54E2-437A-8B2E-05DD856733BF}" type="slidenum">
              <a:rPr lang="en-US" smtClean="0"/>
              <a:t>‹#›</a:t>
            </a:fld>
            <a:endParaRPr lang="en-US"/>
          </a:p>
        </p:txBody>
      </p:sp>
    </p:spTree>
    <p:extLst>
      <p:ext uri="{BB962C8B-B14F-4D97-AF65-F5344CB8AC3E}">
        <p14:creationId xmlns:p14="http://schemas.microsoft.com/office/powerpoint/2010/main" val="2068498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20F21-4196-4680-AECF-85972D5246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A8A9A8-EC03-4856-9276-522285072E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32E17C-E0E2-4D7D-9081-66AEF80EE5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AC723A-9BB0-4086-95D4-24CBAC3B4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023AC6-EF8D-4437-8362-5409F43736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8E1FB0-3C1A-4115-9CD9-24F8DE4EC33C}"/>
              </a:ext>
            </a:extLst>
          </p:cNvPr>
          <p:cNvSpPr>
            <a:spLocks noGrp="1"/>
          </p:cNvSpPr>
          <p:nvPr>
            <p:ph type="dt" sz="half" idx="10"/>
          </p:nvPr>
        </p:nvSpPr>
        <p:spPr/>
        <p:txBody>
          <a:bodyPr/>
          <a:lstStyle/>
          <a:p>
            <a:fld id="{5C1D16C9-D723-42C4-85C1-0305F359D3A2}" type="datetimeFigureOut">
              <a:rPr lang="en-US" smtClean="0"/>
              <a:t>3/2/2022</a:t>
            </a:fld>
            <a:endParaRPr lang="en-US"/>
          </a:p>
        </p:txBody>
      </p:sp>
      <p:sp>
        <p:nvSpPr>
          <p:cNvPr id="8" name="Footer Placeholder 7">
            <a:extLst>
              <a:ext uri="{FF2B5EF4-FFF2-40B4-BE49-F238E27FC236}">
                <a16:creationId xmlns:a16="http://schemas.microsoft.com/office/drawing/2014/main" id="{B387A3C2-5936-4BD4-8A5E-4F25A99AE1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0D9296-08AC-451F-B4DA-3A759923A100}"/>
              </a:ext>
            </a:extLst>
          </p:cNvPr>
          <p:cNvSpPr>
            <a:spLocks noGrp="1"/>
          </p:cNvSpPr>
          <p:nvPr>
            <p:ph type="sldNum" sz="quarter" idx="12"/>
          </p:nvPr>
        </p:nvSpPr>
        <p:spPr/>
        <p:txBody>
          <a:bodyPr/>
          <a:lstStyle/>
          <a:p>
            <a:fld id="{5FC2D626-54E2-437A-8B2E-05DD856733BF}" type="slidenum">
              <a:rPr lang="en-US" smtClean="0"/>
              <a:t>‹#›</a:t>
            </a:fld>
            <a:endParaRPr lang="en-US"/>
          </a:p>
        </p:txBody>
      </p:sp>
    </p:spTree>
    <p:extLst>
      <p:ext uri="{BB962C8B-B14F-4D97-AF65-F5344CB8AC3E}">
        <p14:creationId xmlns:p14="http://schemas.microsoft.com/office/powerpoint/2010/main" val="2705388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637F1-B5F9-4702-BD81-43F3CDB720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B5411D-6F74-4855-B5C2-A76C637A2543}"/>
              </a:ext>
            </a:extLst>
          </p:cNvPr>
          <p:cNvSpPr>
            <a:spLocks noGrp="1"/>
          </p:cNvSpPr>
          <p:nvPr>
            <p:ph type="dt" sz="half" idx="10"/>
          </p:nvPr>
        </p:nvSpPr>
        <p:spPr/>
        <p:txBody>
          <a:bodyPr/>
          <a:lstStyle/>
          <a:p>
            <a:fld id="{5C1D16C9-D723-42C4-85C1-0305F359D3A2}" type="datetimeFigureOut">
              <a:rPr lang="en-US" smtClean="0"/>
              <a:t>3/2/2022</a:t>
            </a:fld>
            <a:endParaRPr lang="en-US"/>
          </a:p>
        </p:txBody>
      </p:sp>
      <p:sp>
        <p:nvSpPr>
          <p:cNvPr id="4" name="Footer Placeholder 3">
            <a:extLst>
              <a:ext uri="{FF2B5EF4-FFF2-40B4-BE49-F238E27FC236}">
                <a16:creationId xmlns:a16="http://schemas.microsoft.com/office/drawing/2014/main" id="{8F61D80C-DDC4-4814-B367-D37FA66328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992C60-2064-4529-BD7D-42C58DBCC19D}"/>
              </a:ext>
            </a:extLst>
          </p:cNvPr>
          <p:cNvSpPr>
            <a:spLocks noGrp="1"/>
          </p:cNvSpPr>
          <p:nvPr>
            <p:ph type="sldNum" sz="quarter" idx="12"/>
          </p:nvPr>
        </p:nvSpPr>
        <p:spPr/>
        <p:txBody>
          <a:bodyPr/>
          <a:lstStyle/>
          <a:p>
            <a:fld id="{5FC2D626-54E2-437A-8B2E-05DD856733BF}" type="slidenum">
              <a:rPr lang="en-US" smtClean="0"/>
              <a:t>‹#›</a:t>
            </a:fld>
            <a:endParaRPr lang="en-US"/>
          </a:p>
        </p:txBody>
      </p:sp>
    </p:spTree>
    <p:extLst>
      <p:ext uri="{BB962C8B-B14F-4D97-AF65-F5344CB8AC3E}">
        <p14:creationId xmlns:p14="http://schemas.microsoft.com/office/powerpoint/2010/main" val="4231812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EB0C51-1E72-4FBE-8FE7-98C9312D851E}"/>
              </a:ext>
            </a:extLst>
          </p:cNvPr>
          <p:cNvSpPr>
            <a:spLocks noGrp="1"/>
          </p:cNvSpPr>
          <p:nvPr>
            <p:ph type="dt" sz="half" idx="10"/>
          </p:nvPr>
        </p:nvSpPr>
        <p:spPr/>
        <p:txBody>
          <a:bodyPr/>
          <a:lstStyle/>
          <a:p>
            <a:fld id="{5C1D16C9-D723-42C4-85C1-0305F359D3A2}" type="datetimeFigureOut">
              <a:rPr lang="en-US" smtClean="0"/>
              <a:t>3/2/2022</a:t>
            </a:fld>
            <a:endParaRPr lang="en-US"/>
          </a:p>
        </p:txBody>
      </p:sp>
      <p:sp>
        <p:nvSpPr>
          <p:cNvPr id="3" name="Footer Placeholder 2">
            <a:extLst>
              <a:ext uri="{FF2B5EF4-FFF2-40B4-BE49-F238E27FC236}">
                <a16:creationId xmlns:a16="http://schemas.microsoft.com/office/drawing/2014/main" id="{44259C0B-588C-4AB7-A67B-5AA6CEC635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AFD68A-A948-412D-BA11-871ACC232114}"/>
              </a:ext>
            </a:extLst>
          </p:cNvPr>
          <p:cNvSpPr>
            <a:spLocks noGrp="1"/>
          </p:cNvSpPr>
          <p:nvPr>
            <p:ph type="sldNum" sz="quarter" idx="12"/>
          </p:nvPr>
        </p:nvSpPr>
        <p:spPr/>
        <p:txBody>
          <a:bodyPr/>
          <a:lstStyle/>
          <a:p>
            <a:fld id="{5FC2D626-54E2-437A-8B2E-05DD856733BF}" type="slidenum">
              <a:rPr lang="en-US" smtClean="0"/>
              <a:t>‹#›</a:t>
            </a:fld>
            <a:endParaRPr lang="en-US"/>
          </a:p>
        </p:txBody>
      </p:sp>
    </p:spTree>
    <p:extLst>
      <p:ext uri="{BB962C8B-B14F-4D97-AF65-F5344CB8AC3E}">
        <p14:creationId xmlns:p14="http://schemas.microsoft.com/office/powerpoint/2010/main" val="2732318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5A70D-7E1C-44BF-9F7B-A92AA2082F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C7A5D1-CEA1-4A32-8481-8F7A6A6A63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52374D-A47A-4B9E-84A2-DE46FDA775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679BFF-4704-4AD9-8B19-01940F8038D0}"/>
              </a:ext>
            </a:extLst>
          </p:cNvPr>
          <p:cNvSpPr>
            <a:spLocks noGrp="1"/>
          </p:cNvSpPr>
          <p:nvPr>
            <p:ph type="dt" sz="half" idx="10"/>
          </p:nvPr>
        </p:nvSpPr>
        <p:spPr/>
        <p:txBody>
          <a:bodyPr/>
          <a:lstStyle/>
          <a:p>
            <a:fld id="{5C1D16C9-D723-42C4-85C1-0305F359D3A2}" type="datetimeFigureOut">
              <a:rPr lang="en-US" smtClean="0"/>
              <a:t>3/2/2022</a:t>
            </a:fld>
            <a:endParaRPr lang="en-US"/>
          </a:p>
        </p:txBody>
      </p:sp>
      <p:sp>
        <p:nvSpPr>
          <p:cNvPr id="6" name="Footer Placeholder 5">
            <a:extLst>
              <a:ext uri="{FF2B5EF4-FFF2-40B4-BE49-F238E27FC236}">
                <a16:creationId xmlns:a16="http://schemas.microsoft.com/office/drawing/2014/main" id="{0E889BFD-34D9-422D-AED3-CF6712ADA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06CE08-46EC-46C1-8DE5-56CF8688785E}"/>
              </a:ext>
            </a:extLst>
          </p:cNvPr>
          <p:cNvSpPr>
            <a:spLocks noGrp="1"/>
          </p:cNvSpPr>
          <p:nvPr>
            <p:ph type="sldNum" sz="quarter" idx="12"/>
          </p:nvPr>
        </p:nvSpPr>
        <p:spPr/>
        <p:txBody>
          <a:bodyPr/>
          <a:lstStyle/>
          <a:p>
            <a:fld id="{5FC2D626-54E2-437A-8B2E-05DD856733BF}" type="slidenum">
              <a:rPr lang="en-US" smtClean="0"/>
              <a:t>‹#›</a:t>
            </a:fld>
            <a:endParaRPr lang="en-US"/>
          </a:p>
        </p:txBody>
      </p:sp>
    </p:spTree>
    <p:extLst>
      <p:ext uri="{BB962C8B-B14F-4D97-AF65-F5344CB8AC3E}">
        <p14:creationId xmlns:p14="http://schemas.microsoft.com/office/powerpoint/2010/main" val="2300393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9509-FACA-4B07-9B8C-E043D68079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CF4E3E-A891-427F-8499-CC96540681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7B51F8-79E5-43A2-8DFE-5B3B4D7DBF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EF820A-CB37-4A4F-BBEA-3320BC726AF6}"/>
              </a:ext>
            </a:extLst>
          </p:cNvPr>
          <p:cNvSpPr>
            <a:spLocks noGrp="1"/>
          </p:cNvSpPr>
          <p:nvPr>
            <p:ph type="dt" sz="half" idx="10"/>
          </p:nvPr>
        </p:nvSpPr>
        <p:spPr/>
        <p:txBody>
          <a:bodyPr/>
          <a:lstStyle/>
          <a:p>
            <a:fld id="{5C1D16C9-D723-42C4-85C1-0305F359D3A2}" type="datetimeFigureOut">
              <a:rPr lang="en-US" smtClean="0"/>
              <a:t>3/2/2022</a:t>
            </a:fld>
            <a:endParaRPr lang="en-US"/>
          </a:p>
        </p:txBody>
      </p:sp>
      <p:sp>
        <p:nvSpPr>
          <p:cNvPr id="6" name="Footer Placeholder 5">
            <a:extLst>
              <a:ext uri="{FF2B5EF4-FFF2-40B4-BE49-F238E27FC236}">
                <a16:creationId xmlns:a16="http://schemas.microsoft.com/office/drawing/2014/main" id="{5BDE0438-B83B-47C8-A6B9-CFF3B81C67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9BC314-B98F-442F-A7CF-CF2F78ECE0F6}"/>
              </a:ext>
            </a:extLst>
          </p:cNvPr>
          <p:cNvSpPr>
            <a:spLocks noGrp="1"/>
          </p:cNvSpPr>
          <p:nvPr>
            <p:ph type="sldNum" sz="quarter" idx="12"/>
          </p:nvPr>
        </p:nvSpPr>
        <p:spPr/>
        <p:txBody>
          <a:bodyPr/>
          <a:lstStyle/>
          <a:p>
            <a:fld id="{5FC2D626-54E2-437A-8B2E-05DD856733BF}" type="slidenum">
              <a:rPr lang="en-US" smtClean="0"/>
              <a:t>‹#›</a:t>
            </a:fld>
            <a:endParaRPr lang="en-US"/>
          </a:p>
        </p:txBody>
      </p:sp>
    </p:spTree>
    <p:extLst>
      <p:ext uri="{BB962C8B-B14F-4D97-AF65-F5344CB8AC3E}">
        <p14:creationId xmlns:p14="http://schemas.microsoft.com/office/powerpoint/2010/main" val="4244001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3061CE-DFCE-4ED6-8C64-BA8413D634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E52BE9-8E57-458F-A2B3-E878F5EC01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0CA2C-A1FD-48A2-929F-A7E2B6EC5C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D16C9-D723-42C4-85C1-0305F359D3A2}" type="datetimeFigureOut">
              <a:rPr lang="en-US" smtClean="0"/>
              <a:t>3/2/2022</a:t>
            </a:fld>
            <a:endParaRPr lang="en-US"/>
          </a:p>
        </p:txBody>
      </p:sp>
      <p:sp>
        <p:nvSpPr>
          <p:cNvPr id="5" name="Footer Placeholder 4">
            <a:extLst>
              <a:ext uri="{FF2B5EF4-FFF2-40B4-BE49-F238E27FC236}">
                <a16:creationId xmlns:a16="http://schemas.microsoft.com/office/drawing/2014/main" id="{276CF6A0-1E41-45C9-9DF6-9F190FCE38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6C61C7-766E-42F4-B694-F665E9144A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2D626-54E2-437A-8B2E-05DD856733BF}" type="slidenum">
              <a:rPr lang="en-US" smtClean="0"/>
              <a:t>‹#›</a:t>
            </a:fld>
            <a:endParaRPr lang="en-US"/>
          </a:p>
        </p:txBody>
      </p:sp>
    </p:spTree>
    <p:extLst>
      <p:ext uri="{BB962C8B-B14F-4D97-AF65-F5344CB8AC3E}">
        <p14:creationId xmlns:p14="http://schemas.microsoft.com/office/powerpoint/2010/main" val="141769213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52" r:id="rId4"/>
    <p:sldLayoutId id="2147483653" r:id="rId5"/>
    <p:sldLayoutId id="2147483662" r:id="rId6"/>
    <p:sldLayoutId id="2147483663"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8FB21E-630D-40D6-9223-3A57FE9A61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08476A-34D5-4ABB-A182-18D311006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021AB-3E3E-40BE-ADCD-B2D1764891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15D8DD-18AF-499A-84D6-535C0A82F0F5}" type="datetimeFigureOut">
              <a:rPr lang="en-US" smtClean="0"/>
              <a:t>3/2/2022</a:t>
            </a:fld>
            <a:endParaRPr lang="en-US"/>
          </a:p>
        </p:txBody>
      </p:sp>
      <p:sp>
        <p:nvSpPr>
          <p:cNvPr id="5" name="Footer Placeholder 4">
            <a:extLst>
              <a:ext uri="{FF2B5EF4-FFF2-40B4-BE49-F238E27FC236}">
                <a16:creationId xmlns:a16="http://schemas.microsoft.com/office/drawing/2014/main" id="{BB0C7F80-A7D4-4E86-91BB-3FC21528F9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215A3D-EC74-45AC-9A0A-A716F4EAFF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9864A0-3DDA-43EC-8F7A-C90A0FDE8AAC}" type="slidenum">
              <a:rPr lang="en-US" smtClean="0"/>
              <a:t>‹#›</a:t>
            </a:fld>
            <a:endParaRPr lang="en-US"/>
          </a:p>
        </p:txBody>
      </p:sp>
    </p:spTree>
    <p:extLst>
      <p:ext uri="{BB962C8B-B14F-4D97-AF65-F5344CB8AC3E}">
        <p14:creationId xmlns:p14="http://schemas.microsoft.com/office/powerpoint/2010/main" val="2013416482"/>
      </p:ext>
    </p:extLst>
  </p:cSld>
  <p:clrMap bg1="lt1" tx1="dk1" bg2="lt2" tx2="dk2" accent1="accent1" accent2="accent2" accent3="accent3" accent4="accent4" accent5="accent5" accent6="accent6" hlink="hlink" folHlink="folHlink"/>
  <p:sldLayoutIdLst>
    <p:sldLayoutId id="2147483655" r:id="rId1"/>
    <p:sldLayoutId id="2147483654" r:id="rId2"/>
    <p:sldLayoutId id="214748365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inspiringsocsci.pressbooks.com/front-matter/a-huge-thank-you/" TargetMode="External"/><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s://data-flair.training/blogs/python-deep-learning-project-handwritten-digit-recognition/"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gwebwt.blogspot.com/2010/04/blue-swirly-dream-vector-background-by.html" TargetMode="Externa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23" name="Straight Connector 22">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9" name="Oval 28">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9" name="Straight Connector 38">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7" name="Straight Connector 46">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7797535-29C8-4886-A508-F047C71D6FE9}"/>
              </a:ext>
            </a:extLst>
          </p:cNvPr>
          <p:cNvSpPr>
            <a:spLocks noGrp="1"/>
          </p:cNvSpPr>
          <p:nvPr>
            <p:ph type="title"/>
          </p:nvPr>
        </p:nvSpPr>
        <p:spPr>
          <a:xfrm>
            <a:off x="630936" y="495992"/>
            <a:ext cx="4195140" cy="5638831"/>
          </a:xfrm>
          <a:noFill/>
        </p:spPr>
        <p:txBody>
          <a:bodyPr anchor="ctr">
            <a:normAutofit/>
          </a:bodyPr>
          <a:lstStyle/>
          <a:p>
            <a:r>
              <a:rPr lang="en-US">
                <a:latin typeface="Algerian" panose="04020705040A02060702" pitchFamily="82" charset="0"/>
              </a:rPr>
              <a:t>PSFD PRESENTATION </a:t>
            </a:r>
          </a:p>
        </p:txBody>
      </p:sp>
      <p:graphicFrame>
        <p:nvGraphicFramePr>
          <p:cNvPr id="14" name="Content Placeholder 2">
            <a:extLst>
              <a:ext uri="{FF2B5EF4-FFF2-40B4-BE49-F238E27FC236}">
                <a16:creationId xmlns:a16="http://schemas.microsoft.com/office/drawing/2014/main" id="{F702AF2C-1A32-43A1-88D8-86CDA3F7AE3E}"/>
              </a:ext>
            </a:extLst>
          </p:cNvPr>
          <p:cNvGraphicFramePr>
            <a:graphicFrameLocks noGrp="1"/>
          </p:cNvGraphicFramePr>
          <p:nvPr>
            <p:ph idx="1"/>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0235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2F19B711-C590-44D1-9AA8-9F143B0E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C0C79CF2-6A1C-4636-84CE-ABB2BE191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7A5D17DF-AD65-402C-A95C-F13C770C9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4" descr="Graphical user interface, application&#10;&#10;Description automatically generated">
            <a:extLst>
              <a:ext uri="{FF2B5EF4-FFF2-40B4-BE49-F238E27FC236}">
                <a16:creationId xmlns:a16="http://schemas.microsoft.com/office/drawing/2014/main" id="{F48ED38E-8075-4758-84A2-DDF205D223DB}"/>
              </a:ext>
            </a:extLst>
          </p:cNvPr>
          <p:cNvPicPr>
            <a:picLocks noChangeAspect="1"/>
          </p:cNvPicPr>
          <p:nvPr/>
        </p:nvPicPr>
        <p:blipFill>
          <a:blip r:embed="rId2"/>
          <a:stretch>
            <a:fillRect/>
          </a:stretch>
        </p:blipFill>
        <p:spPr>
          <a:xfrm>
            <a:off x="1120477" y="1656888"/>
            <a:ext cx="4814653" cy="3490623"/>
          </a:xfrm>
          <a:prstGeom prst="rect">
            <a:avLst/>
          </a:prstGeom>
        </p:spPr>
      </p:pic>
      <p:pic>
        <p:nvPicPr>
          <p:cNvPr id="3" name="Picture 2" descr="Graphical user interface, application&#10;&#10;Description automatically generated">
            <a:extLst>
              <a:ext uri="{FF2B5EF4-FFF2-40B4-BE49-F238E27FC236}">
                <a16:creationId xmlns:a16="http://schemas.microsoft.com/office/drawing/2014/main" id="{A8CF300E-5725-43F7-BC6B-15A248152B52}"/>
              </a:ext>
            </a:extLst>
          </p:cNvPr>
          <p:cNvPicPr>
            <a:picLocks noChangeAspect="1"/>
          </p:cNvPicPr>
          <p:nvPr/>
        </p:nvPicPr>
        <p:blipFill>
          <a:blip r:embed="rId3"/>
          <a:stretch>
            <a:fillRect/>
          </a:stretch>
        </p:blipFill>
        <p:spPr>
          <a:xfrm>
            <a:off x="6256863" y="1680614"/>
            <a:ext cx="4814655" cy="3490625"/>
          </a:xfrm>
          <a:prstGeom prst="rect">
            <a:avLst/>
          </a:prstGeom>
        </p:spPr>
      </p:pic>
    </p:spTree>
    <p:extLst>
      <p:ext uri="{BB962C8B-B14F-4D97-AF65-F5344CB8AC3E}">
        <p14:creationId xmlns:p14="http://schemas.microsoft.com/office/powerpoint/2010/main" val="337095583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D98284-8D27-43E9-BBE3-50CCC8942709}"/>
              </a:ext>
            </a:extLst>
          </p:cNvPr>
          <p:cNvSpPr>
            <a:spLocks noGrp="1"/>
          </p:cNvSpPr>
          <p:nvPr>
            <p:ph type="ctrTitle"/>
          </p:nvPr>
        </p:nvSpPr>
        <p:spPr>
          <a:xfrm>
            <a:off x="526073" y="489439"/>
            <a:ext cx="11139854" cy="930447"/>
          </a:xfrm>
        </p:spPr>
        <p:txBody>
          <a:bodyPr vert="horz" lIns="91440" tIns="45720" rIns="91440" bIns="45720" rtlCol="0">
            <a:normAutofit/>
          </a:bodyPr>
          <a:lstStyle/>
          <a:p>
            <a:r>
              <a:rPr lang="en-US" sz="5400" kern="1200">
                <a:solidFill>
                  <a:schemeClr val="bg1"/>
                </a:solidFill>
                <a:latin typeface="Algerian" panose="04020705040A02060702" pitchFamily="82" charset="0"/>
              </a:rPr>
              <a:t>Work Progress </a:t>
            </a:r>
            <a:r>
              <a:rPr lang="en-US" sz="5400" kern="1200">
                <a:solidFill>
                  <a:schemeClr val="bg1"/>
                </a:solidFill>
                <a:latin typeface="+mj-lt"/>
                <a:ea typeface="+mj-ea"/>
                <a:cs typeface="+mj-cs"/>
              </a:rPr>
              <a:t>:</a:t>
            </a:r>
          </a:p>
        </p:txBody>
      </p:sp>
      <p:cxnSp>
        <p:nvCxnSpPr>
          <p:cNvPr id="19" name="Straight Connector 18">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AC18F72-213A-4F40-870E-EE2810F65A79}"/>
              </a:ext>
            </a:extLst>
          </p:cNvPr>
          <p:cNvPicPr>
            <a:picLocks noChangeAspect="1"/>
          </p:cNvPicPr>
          <p:nvPr/>
        </p:nvPicPr>
        <p:blipFill>
          <a:blip r:embed="rId2"/>
          <a:stretch>
            <a:fillRect/>
          </a:stretch>
        </p:blipFill>
        <p:spPr>
          <a:xfrm>
            <a:off x="1925822" y="2427541"/>
            <a:ext cx="8285256" cy="3997637"/>
          </a:xfrm>
          <a:prstGeom prst="rect">
            <a:avLst/>
          </a:prstGeom>
        </p:spPr>
      </p:pic>
    </p:spTree>
    <p:extLst>
      <p:ext uri="{BB962C8B-B14F-4D97-AF65-F5344CB8AC3E}">
        <p14:creationId xmlns:p14="http://schemas.microsoft.com/office/powerpoint/2010/main" val="7801791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318BC4-8592-44EC-B208-498D851D988E}"/>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bg1"/>
                </a:solidFill>
                <a:latin typeface="Algerian" panose="04020705040A02060702" pitchFamily="82" charset="0"/>
              </a:rPr>
              <a:t>GITHUB commits:</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40B07FCA-8064-41E4-9650-491B866FAA25}"/>
              </a:ext>
            </a:extLst>
          </p:cNvPr>
          <p:cNvPicPr>
            <a:picLocks noGrp="1" noChangeAspect="1"/>
          </p:cNvPicPr>
          <p:nvPr>
            <p:ph idx="1"/>
          </p:nvPr>
        </p:nvPicPr>
        <p:blipFill>
          <a:blip r:embed="rId2"/>
          <a:stretch>
            <a:fillRect/>
          </a:stretch>
        </p:blipFill>
        <p:spPr>
          <a:xfrm>
            <a:off x="1860412" y="2427541"/>
            <a:ext cx="8416076" cy="3997637"/>
          </a:xfrm>
          <a:prstGeom prst="rect">
            <a:avLst/>
          </a:prstGeom>
        </p:spPr>
      </p:pic>
    </p:spTree>
    <p:extLst>
      <p:ext uri="{BB962C8B-B14F-4D97-AF65-F5344CB8AC3E}">
        <p14:creationId xmlns:p14="http://schemas.microsoft.com/office/powerpoint/2010/main" val="15025753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880829-4952-4F7D-9770-42C86E476A00}"/>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Alpha Testing:</a:t>
            </a:r>
          </a:p>
        </p:txBody>
      </p:sp>
      <p:cxnSp>
        <p:nvCxnSpPr>
          <p:cNvPr id="30" name="Straight Connector 2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 name="Picture 9" descr="Graphical user interface, text&#10;&#10;Description automatically generated">
            <a:extLst>
              <a:ext uri="{FF2B5EF4-FFF2-40B4-BE49-F238E27FC236}">
                <a16:creationId xmlns:a16="http://schemas.microsoft.com/office/drawing/2014/main" id="{D9383D57-B1A2-4D38-9F09-F2DDEAD9F743}"/>
              </a:ext>
            </a:extLst>
          </p:cNvPr>
          <p:cNvPicPr>
            <a:picLocks noChangeAspect="1"/>
          </p:cNvPicPr>
          <p:nvPr/>
        </p:nvPicPr>
        <p:blipFill>
          <a:blip r:embed="rId2"/>
          <a:stretch>
            <a:fillRect/>
          </a:stretch>
        </p:blipFill>
        <p:spPr>
          <a:xfrm>
            <a:off x="331567" y="2829781"/>
            <a:ext cx="5455917" cy="3191711"/>
          </a:xfrm>
          <a:prstGeom prst="rect">
            <a:avLst/>
          </a:prstGeom>
        </p:spPr>
      </p:pic>
      <p:cxnSp>
        <p:nvCxnSpPr>
          <p:cNvPr id="32" name="Straight Connector 3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8" name="Picture 7" descr="Graphical user interface, text&#10;&#10;Description automatically generated">
            <a:extLst>
              <a:ext uri="{FF2B5EF4-FFF2-40B4-BE49-F238E27FC236}">
                <a16:creationId xmlns:a16="http://schemas.microsoft.com/office/drawing/2014/main" id="{6D23FF2E-6658-4A5F-8C31-1D14B0B03DAC}"/>
              </a:ext>
            </a:extLst>
          </p:cNvPr>
          <p:cNvPicPr>
            <a:picLocks noChangeAspect="1"/>
          </p:cNvPicPr>
          <p:nvPr/>
        </p:nvPicPr>
        <p:blipFill>
          <a:blip r:embed="rId3"/>
          <a:stretch>
            <a:fillRect/>
          </a:stretch>
        </p:blipFill>
        <p:spPr>
          <a:xfrm>
            <a:off x="6445073" y="2829781"/>
            <a:ext cx="5455917" cy="3191711"/>
          </a:xfrm>
          <a:prstGeom prst="rect">
            <a:avLst/>
          </a:prstGeom>
        </p:spPr>
      </p:pic>
    </p:spTree>
    <p:extLst>
      <p:ext uri="{BB962C8B-B14F-4D97-AF65-F5344CB8AC3E}">
        <p14:creationId xmlns:p14="http://schemas.microsoft.com/office/powerpoint/2010/main" val="1970432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6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8C812-80C5-43A9-97E7-A115C5C3653C}"/>
              </a:ext>
            </a:extLst>
          </p:cNvPr>
          <p:cNvSpPr>
            <a:spLocks noGrp="1"/>
          </p:cNvSpPr>
          <p:nvPr>
            <p:ph type="title"/>
          </p:nvPr>
        </p:nvSpPr>
        <p:spPr>
          <a:xfrm>
            <a:off x="193139" y="1355597"/>
            <a:ext cx="4368602" cy="922329"/>
          </a:xfrm>
        </p:spPr>
        <p:txBody>
          <a:bodyPr vert="horz" lIns="91440" tIns="45720" rIns="91440" bIns="45720" rtlCol="0" anchor="b">
            <a:normAutofit/>
          </a:bodyPr>
          <a:lstStyle/>
          <a:p>
            <a:r>
              <a:rPr lang="en-US" sz="5400" dirty="0">
                <a:latin typeface="Algerian" panose="04020705040A02060702" pitchFamily="82" charset="0"/>
              </a:rPr>
              <a:t>Conclusion:</a:t>
            </a:r>
          </a:p>
        </p:txBody>
      </p:sp>
      <p:sp>
        <p:nvSpPr>
          <p:cNvPr id="7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3">
            <a:extLst>
              <a:ext uri="{FF2B5EF4-FFF2-40B4-BE49-F238E27FC236}">
                <a16:creationId xmlns:a16="http://schemas.microsoft.com/office/drawing/2014/main" id="{7DB7BCFF-5B55-4766-8121-8BB27FC9E4F6}"/>
              </a:ext>
            </a:extLst>
          </p:cNvPr>
          <p:cNvSpPr txBox="1"/>
          <p:nvPr/>
        </p:nvSpPr>
        <p:spPr>
          <a:xfrm>
            <a:off x="76200" y="2872899"/>
            <a:ext cx="5235502" cy="398509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Several OCR systems were studied and accurate methods, techniques were analyzed. OCR is a challenging area of research and introduces new challenges with its changing dynamics. </a:t>
            </a:r>
          </a:p>
          <a:p>
            <a:pPr indent="-228600">
              <a:lnSpc>
                <a:spcPct val="90000"/>
              </a:lnSpc>
              <a:spcAft>
                <a:spcPts val="600"/>
              </a:spcAft>
              <a:buFont typeface="Arial" panose="020B0604020202020204" pitchFamily="34" charset="0"/>
              <a:buChar char="•"/>
            </a:pPr>
            <a:r>
              <a:rPr lang="en-US" sz="2000"/>
              <a:t>The </a:t>
            </a:r>
            <a:r>
              <a:rPr lang="en-US" sz="2000" dirty="0"/>
              <a:t>most widely used Machine learning algorithm i.e CNN will be trained and tested on the same dataset in order acquire the comparison between the classifiers. Utilizing these deep learning techniques, a high amount of accuracy can be obtained</a:t>
            </a:r>
          </a:p>
          <a:p>
            <a:pPr indent="-228600">
              <a:lnSpc>
                <a:spcPct val="90000"/>
              </a:lnSpc>
              <a:spcAft>
                <a:spcPts val="600"/>
              </a:spcAft>
              <a:buFont typeface="Arial" panose="020B0604020202020204" pitchFamily="34" charset="0"/>
              <a:buChar char="•"/>
            </a:pPr>
            <a:endParaRPr lang="en-US" sz="2000" dirty="0"/>
          </a:p>
        </p:txBody>
      </p:sp>
      <p:pic>
        <p:nvPicPr>
          <p:cNvPr id="5" name="Picture 4" descr="One in a crowd">
            <a:extLst>
              <a:ext uri="{FF2B5EF4-FFF2-40B4-BE49-F238E27FC236}">
                <a16:creationId xmlns:a16="http://schemas.microsoft.com/office/drawing/2014/main" id="{675DAB96-229F-4CAC-9220-4A8EED48F4B4}"/>
              </a:ext>
            </a:extLst>
          </p:cNvPr>
          <p:cNvPicPr>
            <a:picLocks noChangeAspect="1"/>
          </p:cNvPicPr>
          <p:nvPr/>
        </p:nvPicPr>
        <p:blipFill rotWithShape="1">
          <a:blip r:embed="rId2"/>
          <a:srcRect l="16744" r="802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2484209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31254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5" name="Freeform: Shape 14">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7" name="Freeform: Shape 16">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Freeform: Shape 18">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Rectangle 20">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766DE4-8684-46E3-AEFD-91F9D683D2FD}"/>
              </a:ext>
            </a:extLst>
          </p:cNvPr>
          <p:cNvSpPr>
            <a:spLocks noGrp="1"/>
          </p:cNvSpPr>
          <p:nvPr>
            <p:ph type="title"/>
          </p:nvPr>
        </p:nvSpPr>
        <p:spPr>
          <a:xfrm>
            <a:off x="2381534" y="1344304"/>
            <a:ext cx="7383673" cy="2549216"/>
          </a:xfrm>
        </p:spPr>
        <p:txBody>
          <a:bodyPr vert="horz" lIns="91440" tIns="45720" rIns="91440" bIns="45720" rtlCol="0" anchor="b">
            <a:normAutofit/>
          </a:bodyPr>
          <a:lstStyle/>
          <a:p>
            <a:pPr algn="ctr"/>
            <a:r>
              <a:rPr lang="en-US" sz="5400" kern="1200" dirty="0">
                <a:solidFill>
                  <a:schemeClr val="bg1"/>
                </a:solidFill>
                <a:effectLst>
                  <a:glow rad="228600">
                    <a:schemeClr val="tx1">
                      <a:alpha val="40000"/>
                    </a:schemeClr>
                  </a:glow>
                </a:effectLst>
                <a:latin typeface="Algerian" panose="04020705040A02060702" pitchFamily="82" charset="0"/>
              </a:rPr>
              <a:t>Handwritten Digit Recognition using Python</a:t>
            </a:r>
            <a:endParaRPr lang="en-US" sz="5400" kern="1200" dirty="0">
              <a:solidFill>
                <a:schemeClr val="bg1"/>
              </a:solidFill>
              <a:latin typeface="Algerian" panose="04020705040A02060702" pitchFamily="82" charset="0"/>
            </a:endParaRPr>
          </a:p>
        </p:txBody>
      </p:sp>
      <p:sp>
        <p:nvSpPr>
          <p:cNvPr id="27" name="Oval 26">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Box 2">
            <a:extLst>
              <a:ext uri="{FF2B5EF4-FFF2-40B4-BE49-F238E27FC236}">
                <a16:creationId xmlns:a16="http://schemas.microsoft.com/office/drawing/2014/main" id="{A7A5E67D-7C21-45B9-91B6-1EC417BDBF18}"/>
              </a:ext>
            </a:extLst>
          </p:cNvPr>
          <p:cNvSpPr txBox="1"/>
          <p:nvPr/>
        </p:nvSpPr>
        <p:spPr>
          <a:xfrm>
            <a:off x="2198519" y="4529611"/>
            <a:ext cx="7886514" cy="923330"/>
          </a:xfrm>
          <a:prstGeom prst="rect">
            <a:avLst/>
          </a:prstGeom>
          <a:noFill/>
        </p:spPr>
        <p:txBody>
          <a:bodyPr wrap="square" rtlCol="0">
            <a:spAutoFit/>
          </a:bodyPr>
          <a:lstStyle/>
          <a:p>
            <a:r>
              <a:rPr lang="en-US" i="1" dirty="0">
                <a:solidFill>
                  <a:schemeClr val="bg1"/>
                </a:solidFill>
                <a:latin typeface="Algerian" panose="04020705040A02060702" pitchFamily="82" charset="0"/>
              </a:rPr>
              <a:t>REFERENCE</a:t>
            </a:r>
            <a:r>
              <a:rPr lang="en-US" dirty="0">
                <a:solidFill>
                  <a:schemeClr val="bg1"/>
                </a:solidFill>
                <a:latin typeface="Algerian" panose="04020705040A02060702" pitchFamily="82" charset="0"/>
              </a:rPr>
              <a:t>: </a:t>
            </a:r>
            <a:r>
              <a:rPr lang="en-US" dirty="0">
                <a:latin typeface="Algerian" panose="04020705040A02060702" pitchFamily="82" charset="0"/>
                <a:hlinkClick r:id="rId2"/>
              </a:rPr>
              <a:t>Deep Learning Project - Handwritten Digit Recognition using Python - </a:t>
            </a:r>
            <a:r>
              <a:rPr lang="en-US" dirty="0" err="1">
                <a:latin typeface="Algerian" panose="04020705040A02060702" pitchFamily="82" charset="0"/>
                <a:hlinkClick r:id="rId2"/>
              </a:rPr>
              <a:t>DataFlair</a:t>
            </a:r>
            <a:r>
              <a:rPr lang="en-US" dirty="0">
                <a:latin typeface="Algerian" panose="04020705040A02060702" pitchFamily="82" charset="0"/>
                <a:hlinkClick r:id="rId2"/>
              </a:rPr>
              <a:t> (data-</a:t>
            </a:r>
            <a:r>
              <a:rPr lang="en-US" dirty="0" err="1">
                <a:latin typeface="Algerian" panose="04020705040A02060702" pitchFamily="82" charset="0"/>
                <a:hlinkClick r:id="rId2"/>
              </a:rPr>
              <a:t>flair.training</a:t>
            </a:r>
            <a:r>
              <a:rPr lang="en-US" dirty="0">
                <a:latin typeface="Algerian" panose="04020705040A02060702" pitchFamily="82" charset="0"/>
                <a:hlinkClick r:id="rId2"/>
              </a:rPr>
              <a:t>)</a:t>
            </a:r>
            <a:endParaRPr lang="en-US" dirty="0">
              <a:latin typeface="Algerian" panose="04020705040A02060702" pitchFamily="82" charset="0"/>
            </a:endParaRPr>
          </a:p>
          <a:p>
            <a:endParaRPr lang="en-IN" dirty="0"/>
          </a:p>
        </p:txBody>
      </p:sp>
    </p:spTree>
    <p:extLst>
      <p:ext uri="{BB962C8B-B14F-4D97-AF65-F5344CB8AC3E}">
        <p14:creationId xmlns:p14="http://schemas.microsoft.com/office/powerpoint/2010/main" val="5318842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ailroad tracks intersecting">
            <a:extLst>
              <a:ext uri="{FF2B5EF4-FFF2-40B4-BE49-F238E27FC236}">
                <a16:creationId xmlns:a16="http://schemas.microsoft.com/office/drawing/2014/main" id="{95FBA615-9162-4A91-8A9B-3CB274E6AB37}"/>
              </a:ext>
            </a:extLst>
          </p:cNvPr>
          <p:cNvPicPr>
            <a:picLocks noChangeAspect="1"/>
          </p:cNvPicPr>
          <p:nvPr/>
        </p:nvPicPr>
        <p:blipFill rotWithShape="1">
          <a:blip r:embed="rId2">
            <a:alphaModFix amt="40000"/>
          </a:blip>
          <a:srcRect t="15068" b="28682"/>
          <a:stretch/>
        </p:blipFill>
        <p:spPr>
          <a:xfrm>
            <a:off x="20" y="0"/>
            <a:ext cx="12191980" cy="6857990"/>
          </a:xfrm>
          <a:prstGeom prst="rect">
            <a:avLst/>
          </a:prstGeom>
        </p:spPr>
      </p:pic>
      <p:sp>
        <p:nvSpPr>
          <p:cNvPr id="2" name="Title 1">
            <a:extLst>
              <a:ext uri="{FF2B5EF4-FFF2-40B4-BE49-F238E27FC236}">
                <a16:creationId xmlns:a16="http://schemas.microsoft.com/office/drawing/2014/main" id="{FA9113E2-845C-4C19-8EED-4CDDCD60409B}"/>
              </a:ext>
            </a:extLst>
          </p:cNvPr>
          <p:cNvSpPr>
            <a:spLocks noGrp="1"/>
          </p:cNvSpPr>
          <p:nvPr>
            <p:ph type="title"/>
          </p:nvPr>
        </p:nvSpPr>
        <p:spPr>
          <a:xfrm>
            <a:off x="841249" y="941832"/>
            <a:ext cx="10506456" cy="2057400"/>
          </a:xfrm>
        </p:spPr>
        <p:txBody>
          <a:bodyPr vert="horz" lIns="91440" tIns="45720" rIns="91440" bIns="45720" rtlCol="0" anchor="b">
            <a:normAutofit/>
          </a:bodyPr>
          <a:lstStyle/>
          <a:p>
            <a:pPr algn="ctr"/>
            <a:r>
              <a:rPr lang="en-US" sz="6000" dirty="0">
                <a:latin typeface="Algerian" panose="04020705040A02060702" pitchFamily="82" charset="0"/>
              </a:rPr>
              <a:t>Outline</a:t>
            </a: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8DEDF081-D326-400B-9817-973143C54DE4}"/>
              </a:ext>
            </a:extLst>
          </p:cNvPr>
          <p:cNvSpPr txBox="1"/>
          <p:nvPr/>
        </p:nvSpPr>
        <p:spPr>
          <a:xfrm>
            <a:off x="542925" y="3502151"/>
            <a:ext cx="10804779" cy="3174873"/>
          </a:xfrm>
          <a:prstGeom prst="rect">
            <a:avLst/>
          </a:prstGeom>
        </p:spPr>
        <p:txBody>
          <a:bodyPr vert="horz" lIns="91440" tIns="45720" rIns="91440" bIns="45720" rtlCol="0">
            <a:normAutofit fontScale="92500" lnSpcReduction="10000"/>
          </a:bodyPr>
          <a:lstStyle/>
          <a:p>
            <a:pPr marL="285750" indent="-228600">
              <a:lnSpc>
                <a:spcPct val="90000"/>
              </a:lnSpc>
              <a:spcAft>
                <a:spcPts val="600"/>
              </a:spcAft>
              <a:buFont typeface="Arial" panose="020B0604020202020204" pitchFamily="34" charset="0"/>
              <a:buChar char="•"/>
            </a:pPr>
            <a:r>
              <a:rPr lang="en-US" sz="3600" dirty="0">
                <a:latin typeface="Amasis MT Pro" panose="02040504050005020304" pitchFamily="18" charset="0"/>
              </a:rPr>
              <a:t>Abstract</a:t>
            </a:r>
          </a:p>
          <a:p>
            <a:pPr marL="285750" indent="-228600">
              <a:lnSpc>
                <a:spcPct val="90000"/>
              </a:lnSpc>
              <a:spcAft>
                <a:spcPts val="600"/>
              </a:spcAft>
              <a:buFont typeface="Arial" panose="020B0604020202020204" pitchFamily="34" charset="0"/>
              <a:buChar char="•"/>
            </a:pPr>
            <a:r>
              <a:rPr lang="en-US" sz="3600" dirty="0">
                <a:latin typeface="Amasis MT Pro" panose="02040504050005020304" pitchFamily="18" charset="0"/>
              </a:rPr>
              <a:t>Introduction</a:t>
            </a:r>
          </a:p>
          <a:p>
            <a:pPr marL="285750" indent="-228600">
              <a:lnSpc>
                <a:spcPct val="90000"/>
              </a:lnSpc>
              <a:spcAft>
                <a:spcPts val="600"/>
              </a:spcAft>
              <a:buFont typeface="Arial" panose="020B0604020202020204" pitchFamily="34" charset="0"/>
              <a:buChar char="•"/>
            </a:pPr>
            <a:r>
              <a:rPr lang="en-US" sz="3600" dirty="0">
                <a:latin typeface="Amasis MT Pro" panose="02040504050005020304" pitchFamily="18" charset="0"/>
              </a:rPr>
              <a:t>Flow Chart</a:t>
            </a:r>
          </a:p>
          <a:p>
            <a:pPr marL="285750" indent="-228600">
              <a:lnSpc>
                <a:spcPct val="90000"/>
              </a:lnSpc>
              <a:spcAft>
                <a:spcPts val="600"/>
              </a:spcAft>
              <a:buFont typeface="Arial" panose="020B0604020202020204" pitchFamily="34" charset="0"/>
              <a:buChar char="•"/>
            </a:pPr>
            <a:r>
              <a:rPr lang="en-US" sz="3600" dirty="0">
                <a:latin typeface="Amasis MT Pro" panose="02040504050005020304" pitchFamily="18" charset="0"/>
              </a:rPr>
              <a:t>Implementation</a:t>
            </a:r>
          </a:p>
          <a:p>
            <a:pPr marL="285750" indent="-228600">
              <a:lnSpc>
                <a:spcPct val="90000"/>
              </a:lnSpc>
              <a:spcAft>
                <a:spcPts val="600"/>
              </a:spcAft>
              <a:buFont typeface="Arial" panose="020B0604020202020204" pitchFamily="34" charset="0"/>
              <a:buChar char="•"/>
            </a:pPr>
            <a:r>
              <a:rPr lang="en-US" sz="3600" dirty="0">
                <a:latin typeface="Amasis MT Pro" panose="02040504050005020304" pitchFamily="18" charset="0"/>
              </a:rPr>
              <a:t>GitHub Commits</a:t>
            </a:r>
          </a:p>
          <a:p>
            <a:pPr marL="285750" indent="-228600">
              <a:lnSpc>
                <a:spcPct val="90000"/>
              </a:lnSpc>
              <a:spcAft>
                <a:spcPts val="600"/>
              </a:spcAft>
              <a:buFont typeface="Arial" panose="020B0604020202020204" pitchFamily="34" charset="0"/>
              <a:buChar char="•"/>
            </a:pPr>
            <a:r>
              <a:rPr lang="en-US" sz="3600" dirty="0">
                <a:latin typeface="Amasis MT Pro" panose="02040504050005020304" pitchFamily="18" charset="0"/>
              </a:rPr>
              <a:t>Conclusion</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19912269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BF7788-03A3-49B5-9649-CFA6A1268B77}"/>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latin typeface="Algerian" panose="04020705040A02060702" pitchFamily="82" charset="0"/>
              </a:rPr>
              <a:t>Abstract</a:t>
            </a:r>
            <a:endParaRPr lang="en-IN" dirty="0">
              <a:solidFill>
                <a:schemeClr val="bg1"/>
              </a:solidFill>
              <a:latin typeface="Algerian" panose="04020705040A02060702" pitchFamily="82" charset="0"/>
            </a:endParaRP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28A41E8B-2F08-4938-833A-100705662B4D}"/>
              </a:ext>
            </a:extLst>
          </p:cNvPr>
          <p:cNvSpPr>
            <a:spLocks noGrp="1"/>
          </p:cNvSpPr>
          <p:nvPr>
            <p:ph idx="1"/>
          </p:nvPr>
        </p:nvSpPr>
        <p:spPr>
          <a:xfrm>
            <a:off x="5718229" y="861934"/>
            <a:ext cx="6228800" cy="5112754"/>
          </a:xfrm>
        </p:spPr>
        <p:txBody>
          <a:bodyPr>
            <a:normAutofit fontScale="92500" lnSpcReduction="10000"/>
          </a:bodyPr>
          <a:lstStyle/>
          <a:p>
            <a:r>
              <a:rPr lang="en-US" dirty="0">
                <a:solidFill>
                  <a:schemeClr val="bg1"/>
                </a:solidFill>
              </a:rPr>
              <a:t>Optical Character Recognition (OCR) is a subfield of Image Processing which is concerned with extracting text from images or scanned documents. </a:t>
            </a:r>
          </a:p>
          <a:p>
            <a:r>
              <a:rPr lang="en-US" dirty="0">
                <a:solidFill>
                  <a:schemeClr val="bg1"/>
                </a:solidFill>
              </a:rPr>
              <a:t>An OCR system depends mainly on feature extraction, recognition and classification into appropriate labels.</a:t>
            </a:r>
          </a:p>
          <a:p>
            <a:r>
              <a:rPr lang="en-US" dirty="0">
                <a:solidFill>
                  <a:schemeClr val="bg1"/>
                </a:solidFill>
              </a:rPr>
              <a:t>In this project, we have chosen to focus on recognizing handwritten digits with at most accuracy. </a:t>
            </a:r>
          </a:p>
          <a:p>
            <a:r>
              <a:rPr lang="en-US" dirty="0">
                <a:solidFill>
                  <a:schemeClr val="bg1"/>
                </a:solidFill>
              </a:rPr>
              <a:t>The challenge in this project is to use CNN algorithm, in order to maximize the accuracy of predicting the handwritten digits.</a:t>
            </a:r>
            <a:endParaRPr lang="en-IN" dirty="0">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1811634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A410EE0-5E29-4AC2-B7A3-1AD3C4A6C658}"/>
              </a:ext>
            </a:extLst>
          </p:cNvPr>
          <p:cNvSpPr>
            <a:spLocks noGrp="1"/>
          </p:cNvSpPr>
          <p:nvPr>
            <p:ph type="title"/>
          </p:nvPr>
        </p:nvSpPr>
        <p:spPr>
          <a:xfrm>
            <a:off x="212542" y="1735846"/>
            <a:ext cx="4269464" cy="3364112"/>
          </a:xfrm>
        </p:spPr>
        <p:txBody>
          <a:bodyPr anchor="ctr">
            <a:normAutofit/>
          </a:bodyPr>
          <a:lstStyle/>
          <a:p>
            <a:r>
              <a:rPr lang="en-US" sz="4800" dirty="0">
                <a:solidFill>
                  <a:schemeClr val="bg1"/>
                </a:solidFill>
                <a:latin typeface="Algerian" panose="04020705040A02060702" pitchFamily="82" charset="0"/>
              </a:rPr>
              <a:t>Introduction</a:t>
            </a:r>
            <a:endParaRPr lang="en-IN" sz="4800" dirty="0">
              <a:solidFill>
                <a:schemeClr val="bg1"/>
              </a:solidFill>
              <a:latin typeface="Algerian" panose="04020705040A02060702" pitchFamily="82" charset="0"/>
            </a:endParaRPr>
          </a:p>
        </p:txBody>
      </p:sp>
      <p:graphicFrame>
        <p:nvGraphicFramePr>
          <p:cNvPr id="16" name="Content Placeholder 2">
            <a:extLst>
              <a:ext uri="{FF2B5EF4-FFF2-40B4-BE49-F238E27FC236}">
                <a16:creationId xmlns:a16="http://schemas.microsoft.com/office/drawing/2014/main" id="{5D36E061-EC95-4ADA-958D-C43428DFC4A2}"/>
              </a:ext>
            </a:extLst>
          </p:cNvPr>
          <p:cNvGraphicFramePr>
            <a:graphicFrameLocks noGrp="1"/>
          </p:cNvGraphicFramePr>
          <p:nvPr>
            <p:ph idx="1"/>
          </p:nvPr>
        </p:nvGraphicFramePr>
        <p:xfrm>
          <a:off x="4907089" y="681628"/>
          <a:ext cx="6782539" cy="6001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Graphical user interface, application, shape&#10;&#10;Description automatically generated">
            <a:extLst>
              <a:ext uri="{FF2B5EF4-FFF2-40B4-BE49-F238E27FC236}">
                <a16:creationId xmlns:a16="http://schemas.microsoft.com/office/drawing/2014/main" id="{A5E19C6D-4C77-4F3E-B8BE-ADBF9482ACDB}"/>
              </a:ext>
            </a:extLst>
          </p:cNvPr>
          <p:cNvPicPr>
            <a:picLocks noChangeAspect="1"/>
          </p:cNvPicPr>
          <p:nvPr/>
        </p:nvPicPr>
        <p:blipFill>
          <a:blip r:embed="rId7"/>
          <a:stretch>
            <a:fillRect/>
          </a:stretch>
        </p:blipFill>
        <p:spPr>
          <a:xfrm>
            <a:off x="212541" y="4521869"/>
            <a:ext cx="4269463" cy="1660347"/>
          </a:xfrm>
          <a:prstGeom prst="rect">
            <a:avLst/>
          </a:prstGeom>
        </p:spPr>
      </p:pic>
    </p:spTree>
    <p:extLst>
      <p:ext uri="{BB962C8B-B14F-4D97-AF65-F5344CB8AC3E}">
        <p14:creationId xmlns:p14="http://schemas.microsoft.com/office/powerpoint/2010/main" val="20170289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A410EE0-5E29-4AC2-B7A3-1AD3C4A6C658}"/>
              </a:ext>
            </a:extLst>
          </p:cNvPr>
          <p:cNvSpPr>
            <a:spLocks noGrp="1"/>
          </p:cNvSpPr>
          <p:nvPr>
            <p:ph type="title"/>
          </p:nvPr>
        </p:nvSpPr>
        <p:spPr>
          <a:xfrm>
            <a:off x="238125" y="2100388"/>
            <a:ext cx="4267199" cy="2528762"/>
          </a:xfrm>
        </p:spPr>
        <p:txBody>
          <a:bodyPr anchor="ctr">
            <a:normAutofit/>
          </a:bodyPr>
          <a:lstStyle/>
          <a:p>
            <a:r>
              <a:rPr lang="en-US" sz="4800" dirty="0">
                <a:solidFill>
                  <a:schemeClr val="bg1"/>
                </a:solidFill>
                <a:latin typeface="Algerian" panose="04020705040A02060702" pitchFamily="82" charset="0"/>
              </a:rPr>
              <a:t>Introduction</a:t>
            </a:r>
            <a:endParaRPr lang="en-IN" sz="4800" dirty="0">
              <a:solidFill>
                <a:schemeClr val="bg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FE02D667-5684-42C5-BDCC-88DEE2AFB105}"/>
              </a:ext>
            </a:extLst>
          </p:cNvPr>
          <p:cNvSpPr>
            <a:spLocks noGrp="1"/>
          </p:cNvSpPr>
          <p:nvPr>
            <p:ph idx="1"/>
          </p:nvPr>
        </p:nvSpPr>
        <p:spPr>
          <a:xfrm>
            <a:off x="5024761" y="186431"/>
            <a:ext cx="6782539" cy="6232123"/>
          </a:xfrm>
        </p:spPr>
        <p:txBody>
          <a:bodyPr anchor="ctr">
            <a:normAutofit/>
          </a:bodyPr>
          <a:lstStyle/>
          <a:p>
            <a:pPr marL="0" marR="0" indent="0" algn="l">
              <a:lnSpc>
                <a:spcPct val="107000"/>
              </a:lnSpc>
              <a:spcBef>
                <a:spcPts val="0"/>
              </a:spcBef>
              <a:spcAft>
                <a:spcPts val="800"/>
              </a:spcAft>
              <a:buNone/>
            </a:pPr>
            <a:r>
              <a:rPr lang="en-US" sz="2000" dirty="0">
                <a:latin typeface="Amasis MT Pro" panose="02040504050005020304" pitchFamily="18" charset="0"/>
              </a:rPr>
              <a:t>One of the narrow fields of image processing is recognizing characters from an image, which is referred to as Optical Character Recognition (OCR). This method is about reading an image containing one or more characters or reading a scanned text of typed or handwritten characters and be able to recognize them. A lot of research has been done in this field in order to find optimal techniques with a high accuracy and correctness. The most used algorithms that proved a very high performance are machine learning algorithms like Neural Networks and Support Vector Machine.</a:t>
            </a:r>
          </a:p>
          <a:p>
            <a:pPr marL="0" marR="0" indent="0" algn="l">
              <a:lnSpc>
                <a:spcPct val="107000"/>
              </a:lnSpc>
              <a:spcBef>
                <a:spcPts val="0"/>
              </a:spcBef>
              <a:spcAft>
                <a:spcPts val="800"/>
              </a:spcAft>
              <a:buNone/>
            </a:pPr>
            <a:r>
              <a:rPr lang="en-US" sz="2000" dirty="0">
                <a:latin typeface="Amasis MT Pro" panose="02040504050005020304" pitchFamily="18" charset="0"/>
              </a:rPr>
              <a:t>The goal of this project is to apply and manipulate the basic image correlation techniques to build program and keep polishing and enhancing in order to investigate to which extent it can get improved.</a:t>
            </a:r>
            <a:endParaRPr lang="en-US" sz="3200" dirty="0">
              <a:latin typeface="Amasis MT Pro" panose="02040504050005020304" pitchFamily="18" charset="0"/>
            </a:endParaRPr>
          </a:p>
        </p:txBody>
      </p:sp>
      <p:pic>
        <p:nvPicPr>
          <p:cNvPr id="1026" name="Picture 2" descr="Handwritten Digit Recognition using Machine Learning | by Himanshu Beniwal  | Medium">
            <a:extLst>
              <a:ext uri="{FF2B5EF4-FFF2-40B4-BE49-F238E27FC236}">
                <a16:creationId xmlns:a16="http://schemas.microsoft.com/office/drawing/2014/main" id="{C4433579-1C41-4EEA-8915-9C100EE71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624" y="4151605"/>
            <a:ext cx="3543300" cy="22669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BDDFED34-DF22-4520-852A-8818CCFE8D7F}"/>
              </a:ext>
            </a:extLst>
          </p:cNvPr>
          <p:cNvCxnSpPr/>
          <p:nvPr/>
        </p:nvCxnSpPr>
        <p:spPr>
          <a:xfrm>
            <a:off x="5095783" y="755900"/>
            <a:ext cx="65961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FB234CC-F27A-4ED3-9C88-AB0AC54BA777}"/>
              </a:ext>
            </a:extLst>
          </p:cNvPr>
          <p:cNvCxnSpPr/>
          <p:nvPr/>
        </p:nvCxnSpPr>
        <p:spPr>
          <a:xfrm>
            <a:off x="5095783" y="4445497"/>
            <a:ext cx="659610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9960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13000" b="-13000"/>
          </a:stretch>
        </a:blip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353428F5-53F1-451F-81E9-972AF80EA836}"/>
              </a:ext>
            </a:extLst>
          </p:cNvPr>
          <p:cNvSpPr/>
          <p:nvPr/>
        </p:nvSpPr>
        <p:spPr>
          <a:xfrm>
            <a:off x="664316" y="402257"/>
            <a:ext cx="1632857" cy="97971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a:latin typeface="Amasis MT Pro" panose="02040504050005020304" pitchFamily="18" charset="0"/>
              </a:rPr>
              <a:t>Start</a:t>
            </a:r>
          </a:p>
        </p:txBody>
      </p:sp>
      <p:sp>
        <p:nvSpPr>
          <p:cNvPr id="3" name="Parallelogram 2">
            <a:extLst>
              <a:ext uri="{FF2B5EF4-FFF2-40B4-BE49-F238E27FC236}">
                <a16:creationId xmlns:a16="http://schemas.microsoft.com/office/drawing/2014/main" id="{682E3065-EF62-4ADD-9361-872C18F6B078}"/>
              </a:ext>
            </a:extLst>
          </p:cNvPr>
          <p:cNvSpPr/>
          <p:nvPr/>
        </p:nvSpPr>
        <p:spPr>
          <a:xfrm>
            <a:off x="3542462" y="275782"/>
            <a:ext cx="3160179" cy="1232666"/>
          </a:xfrm>
          <a:prstGeom prst="parallelogram">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0" i="0" dirty="0">
                <a:solidFill>
                  <a:schemeClr val="bg1"/>
                </a:solidFill>
                <a:effectLst/>
                <a:latin typeface="Amasis MT Pro" panose="02040504050005020304" pitchFamily="18" charset="0"/>
              </a:rPr>
              <a:t>Import the libraries and load the dataset</a:t>
            </a:r>
          </a:p>
          <a:p>
            <a:pPr algn="ctr"/>
            <a:endParaRPr lang="en-US" dirty="0"/>
          </a:p>
        </p:txBody>
      </p:sp>
      <p:sp>
        <p:nvSpPr>
          <p:cNvPr id="4" name="Parallelogram 3">
            <a:extLst>
              <a:ext uri="{FF2B5EF4-FFF2-40B4-BE49-F238E27FC236}">
                <a16:creationId xmlns:a16="http://schemas.microsoft.com/office/drawing/2014/main" id="{2E389A1C-3F87-473B-80C1-516EE058F2BA}"/>
              </a:ext>
            </a:extLst>
          </p:cNvPr>
          <p:cNvSpPr/>
          <p:nvPr/>
        </p:nvSpPr>
        <p:spPr>
          <a:xfrm>
            <a:off x="7786303" y="3785897"/>
            <a:ext cx="2924952" cy="979714"/>
          </a:xfrm>
          <a:prstGeom prst="parallelogram">
            <a:avLst/>
          </a:prstGeom>
        </p:spPr>
        <p:style>
          <a:lnRef idx="0">
            <a:schemeClr val="accent3"/>
          </a:lnRef>
          <a:fillRef idx="3">
            <a:schemeClr val="accent3"/>
          </a:fillRef>
          <a:effectRef idx="3">
            <a:schemeClr val="accent3"/>
          </a:effectRef>
          <a:fontRef idx="minor">
            <a:schemeClr val="lt1"/>
          </a:fontRef>
        </p:style>
        <p:txBody>
          <a:bodyPr rtlCol="0" anchor="ctr"/>
          <a:lstStyle/>
          <a:p>
            <a:pPr algn="ctr" fontAlgn="base"/>
            <a:r>
              <a:rPr lang="en-US" sz="2000" b="0" i="0" dirty="0">
                <a:solidFill>
                  <a:schemeClr val="bg1"/>
                </a:solidFill>
                <a:effectLst/>
                <a:latin typeface="Amasis MT Pro" panose="02040504050005020304" pitchFamily="18" charset="0"/>
              </a:rPr>
              <a:t>  </a:t>
            </a:r>
            <a:r>
              <a:rPr lang="en-US" sz="2400" b="0" i="0" dirty="0">
                <a:solidFill>
                  <a:schemeClr val="bg1"/>
                </a:solidFill>
                <a:effectLst/>
                <a:latin typeface="Amasis MT Pro" panose="02040504050005020304" pitchFamily="18" charset="0"/>
              </a:rPr>
              <a:t>Train the model</a:t>
            </a:r>
            <a:endParaRPr lang="en-US" sz="2000" b="0" i="0" dirty="0">
              <a:solidFill>
                <a:schemeClr val="bg1"/>
              </a:solidFill>
              <a:effectLst/>
              <a:latin typeface="Amasis MT Pro" panose="02040504050005020304" pitchFamily="18" charset="0"/>
            </a:endParaRPr>
          </a:p>
          <a:p>
            <a:pPr algn="ctr"/>
            <a:endParaRPr lang="en-US" dirty="0"/>
          </a:p>
        </p:txBody>
      </p:sp>
      <p:sp>
        <p:nvSpPr>
          <p:cNvPr id="5" name="Parallelogram 4">
            <a:extLst>
              <a:ext uri="{FF2B5EF4-FFF2-40B4-BE49-F238E27FC236}">
                <a16:creationId xmlns:a16="http://schemas.microsoft.com/office/drawing/2014/main" id="{E38A9406-732E-4489-A666-46F126C41E44}"/>
              </a:ext>
            </a:extLst>
          </p:cNvPr>
          <p:cNvSpPr/>
          <p:nvPr/>
        </p:nvSpPr>
        <p:spPr>
          <a:xfrm>
            <a:off x="7896050" y="402257"/>
            <a:ext cx="2998901" cy="979715"/>
          </a:xfrm>
          <a:prstGeom prst="parallelogram">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0" i="0" dirty="0">
                <a:solidFill>
                  <a:schemeClr val="bg1"/>
                </a:solidFill>
                <a:effectLst/>
                <a:latin typeface="Amasis MT Pro" panose="02040504050005020304" pitchFamily="18" charset="0"/>
              </a:rPr>
              <a:t>Preprocess the data</a:t>
            </a:r>
          </a:p>
          <a:p>
            <a:pPr algn="ctr"/>
            <a:endParaRPr lang="en-US" dirty="0"/>
          </a:p>
        </p:txBody>
      </p:sp>
      <p:sp>
        <p:nvSpPr>
          <p:cNvPr id="6" name="Parallelogram 5">
            <a:extLst>
              <a:ext uri="{FF2B5EF4-FFF2-40B4-BE49-F238E27FC236}">
                <a16:creationId xmlns:a16="http://schemas.microsoft.com/office/drawing/2014/main" id="{E3E9B9EA-F426-4BE0-9875-D73810977DAF}"/>
              </a:ext>
            </a:extLst>
          </p:cNvPr>
          <p:cNvSpPr/>
          <p:nvPr/>
        </p:nvSpPr>
        <p:spPr>
          <a:xfrm>
            <a:off x="7773586" y="5615474"/>
            <a:ext cx="2937668" cy="979714"/>
          </a:xfrm>
          <a:prstGeom prst="parallelogram">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0" i="0" dirty="0">
                <a:solidFill>
                  <a:srgbClr val="444444"/>
                </a:solidFill>
                <a:effectLst/>
                <a:latin typeface="Georgia" panose="02040502050405020303" pitchFamily="18" charset="0"/>
              </a:rPr>
              <a:t> </a:t>
            </a:r>
            <a:r>
              <a:rPr lang="en-US" sz="2400" b="0" i="0" dirty="0">
                <a:solidFill>
                  <a:schemeClr val="bg1"/>
                </a:solidFill>
                <a:effectLst/>
                <a:latin typeface="Amasis MT Pro" panose="02040504050005020304" pitchFamily="18" charset="0"/>
              </a:rPr>
              <a:t>Evaluate the model</a:t>
            </a:r>
            <a:endParaRPr lang="en-US" b="0" i="0" dirty="0">
              <a:solidFill>
                <a:schemeClr val="bg1"/>
              </a:solidFill>
              <a:effectLst/>
              <a:latin typeface="Amasis MT Pro" panose="02040504050005020304" pitchFamily="18" charset="0"/>
            </a:endParaRPr>
          </a:p>
          <a:p>
            <a:pPr algn="ctr"/>
            <a:endParaRPr lang="en-US" dirty="0"/>
          </a:p>
        </p:txBody>
      </p:sp>
      <p:sp>
        <p:nvSpPr>
          <p:cNvPr id="7" name="Parallelogram 6">
            <a:extLst>
              <a:ext uri="{FF2B5EF4-FFF2-40B4-BE49-F238E27FC236}">
                <a16:creationId xmlns:a16="http://schemas.microsoft.com/office/drawing/2014/main" id="{43B04F11-749E-4956-8F69-0A013C7B0B62}"/>
              </a:ext>
            </a:extLst>
          </p:cNvPr>
          <p:cNvSpPr/>
          <p:nvPr/>
        </p:nvSpPr>
        <p:spPr>
          <a:xfrm>
            <a:off x="7773586" y="2092393"/>
            <a:ext cx="2998901" cy="979711"/>
          </a:xfrm>
          <a:prstGeom prst="parallelogram">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0" i="0" dirty="0">
                <a:solidFill>
                  <a:srgbClr val="444444"/>
                </a:solidFill>
                <a:effectLst/>
                <a:latin typeface="Georgia" panose="02040502050405020303" pitchFamily="18" charset="0"/>
              </a:rPr>
              <a:t> </a:t>
            </a:r>
            <a:r>
              <a:rPr lang="en-US" sz="2400" b="0" i="0" dirty="0">
                <a:solidFill>
                  <a:schemeClr val="bg1"/>
                </a:solidFill>
                <a:effectLst/>
                <a:latin typeface="Amasis MT Pro" panose="02040504050005020304" pitchFamily="18" charset="0"/>
              </a:rPr>
              <a:t>Create the model</a:t>
            </a:r>
          </a:p>
          <a:p>
            <a:pPr algn="ctr"/>
            <a:endParaRPr lang="en-US" dirty="0"/>
          </a:p>
        </p:txBody>
      </p:sp>
      <p:sp>
        <p:nvSpPr>
          <p:cNvPr id="8" name="Oval 7">
            <a:extLst>
              <a:ext uri="{FF2B5EF4-FFF2-40B4-BE49-F238E27FC236}">
                <a16:creationId xmlns:a16="http://schemas.microsoft.com/office/drawing/2014/main" id="{F888CC2C-9FFC-4EF0-A952-C329E3E1B077}"/>
              </a:ext>
            </a:extLst>
          </p:cNvPr>
          <p:cNvSpPr/>
          <p:nvPr/>
        </p:nvSpPr>
        <p:spPr>
          <a:xfrm>
            <a:off x="664317" y="5615474"/>
            <a:ext cx="1632857" cy="97971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a:solidFill>
                  <a:schemeClr val="bg1"/>
                </a:solidFill>
                <a:latin typeface="Amasis MT Pro" panose="02040504050005020304" pitchFamily="18" charset="0"/>
              </a:rPr>
              <a:t>Stop</a:t>
            </a:r>
          </a:p>
        </p:txBody>
      </p:sp>
      <p:cxnSp>
        <p:nvCxnSpPr>
          <p:cNvPr id="10" name="Straight Arrow Connector 9">
            <a:extLst>
              <a:ext uri="{FF2B5EF4-FFF2-40B4-BE49-F238E27FC236}">
                <a16:creationId xmlns:a16="http://schemas.microsoft.com/office/drawing/2014/main" id="{AD7546B2-154E-410E-9FC6-365AD5653EFC}"/>
              </a:ext>
            </a:extLst>
          </p:cNvPr>
          <p:cNvCxnSpPr>
            <a:cxnSpLocks/>
            <a:stCxn id="2" idx="6"/>
            <a:endCxn id="3" idx="5"/>
          </p:cNvCxnSpPr>
          <p:nvPr/>
        </p:nvCxnSpPr>
        <p:spPr>
          <a:xfrm>
            <a:off x="2297173" y="892115"/>
            <a:ext cx="13993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457B2F-CBBF-400D-9562-BCC89CA7A303}"/>
              </a:ext>
            </a:extLst>
          </p:cNvPr>
          <p:cNvCxnSpPr>
            <a:cxnSpLocks/>
            <a:stCxn id="3" idx="2"/>
            <a:endCxn id="5" idx="5"/>
          </p:cNvCxnSpPr>
          <p:nvPr/>
        </p:nvCxnSpPr>
        <p:spPr>
          <a:xfrm>
            <a:off x="6548558" y="892115"/>
            <a:ext cx="1469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855B2B2-DAAE-47AF-9251-EE1859B6B9F7}"/>
              </a:ext>
            </a:extLst>
          </p:cNvPr>
          <p:cNvCxnSpPr>
            <a:cxnSpLocks/>
            <a:stCxn id="7" idx="4"/>
            <a:endCxn id="4" idx="0"/>
          </p:cNvCxnSpPr>
          <p:nvPr/>
        </p:nvCxnSpPr>
        <p:spPr>
          <a:xfrm flipH="1">
            <a:off x="9248779" y="3072104"/>
            <a:ext cx="24258" cy="713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E74C96D-D214-488C-8CD3-66810E2A515C}"/>
              </a:ext>
            </a:extLst>
          </p:cNvPr>
          <p:cNvCxnSpPr>
            <a:cxnSpLocks/>
            <a:stCxn id="4" idx="4"/>
            <a:endCxn id="6" idx="0"/>
          </p:cNvCxnSpPr>
          <p:nvPr/>
        </p:nvCxnSpPr>
        <p:spPr>
          <a:xfrm flipH="1">
            <a:off x="9242420" y="4765611"/>
            <a:ext cx="6359" cy="849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49DD888-5574-40B8-83A1-4129B8B04BE0}"/>
              </a:ext>
            </a:extLst>
          </p:cNvPr>
          <p:cNvCxnSpPr>
            <a:cxnSpLocks/>
            <a:stCxn id="5" idx="3"/>
            <a:endCxn id="7" idx="0"/>
          </p:cNvCxnSpPr>
          <p:nvPr/>
        </p:nvCxnSpPr>
        <p:spPr>
          <a:xfrm>
            <a:off x="9273036" y="1381972"/>
            <a:ext cx="1" cy="710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Parallelogram 40">
            <a:extLst>
              <a:ext uri="{FF2B5EF4-FFF2-40B4-BE49-F238E27FC236}">
                <a16:creationId xmlns:a16="http://schemas.microsoft.com/office/drawing/2014/main" id="{205D4D14-A8D2-4DB8-B007-4DC3233F7192}"/>
              </a:ext>
            </a:extLst>
          </p:cNvPr>
          <p:cNvSpPr/>
          <p:nvPr/>
        </p:nvSpPr>
        <p:spPr>
          <a:xfrm>
            <a:off x="3542461" y="5602505"/>
            <a:ext cx="2998901" cy="979714"/>
          </a:xfrm>
          <a:prstGeom prst="parallelogram">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0" i="0" dirty="0">
                <a:solidFill>
                  <a:schemeClr val="bg1"/>
                </a:solidFill>
                <a:effectLst/>
                <a:latin typeface="Amasis MT Pro" panose="02040504050005020304" pitchFamily="18" charset="0"/>
              </a:rPr>
              <a:t>Create GUI Interface</a:t>
            </a:r>
            <a:endParaRPr lang="en-US" sz="2400" dirty="0">
              <a:solidFill>
                <a:schemeClr val="bg1"/>
              </a:solidFill>
              <a:latin typeface="Amasis MT Pro" panose="02040504050005020304" pitchFamily="18" charset="0"/>
            </a:endParaRPr>
          </a:p>
        </p:txBody>
      </p:sp>
      <p:cxnSp>
        <p:nvCxnSpPr>
          <p:cNvPr id="50" name="Straight Arrow Connector 49">
            <a:extLst>
              <a:ext uri="{FF2B5EF4-FFF2-40B4-BE49-F238E27FC236}">
                <a16:creationId xmlns:a16="http://schemas.microsoft.com/office/drawing/2014/main" id="{D34EDF49-8FBF-441A-82A2-55229EE8831A}"/>
              </a:ext>
            </a:extLst>
          </p:cNvPr>
          <p:cNvCxnSpPr>
            <a:cxnSpLocks/>
            <a:stCxn id="6" idx="5"/>
            <a:endCxn id="41" idx="2"/>
          </p:cNvCxnSpPr>
          <p:nvPr/>
        </p:nvCxnSpPr>
        <p:spPr>
          <a:xfrm flipH="1" flipV="1">
            <a:off x="6418898" y="6092362"/>
            <a:ext cx="1477152" cy="12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6369932-0C97-4DD1-821E-660DD681E0B6}"/>
              </a:ext>
            </a:extLst>
          </p:cNvPr>
          <p:cNvCxnSpPr>
            <a:cxnSpLocks/>
            <a:stCxn id="41" idx="5"/>
            <a:endCxn id="8" idx="6"/>
          </p:cNvCxnSpPr>
          <p:nvPr/>
        </p:nvCxnSpPr>
        <p:spPr>
          <a:xfrm flipH="1">
            <a:off x="2297174" y="6092362"/>
            <a:ext cx="1367751" cy="12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3ED12B39-C36B-4D65-9C1E-85D634AA5873}"/>
              </a:ext>
            </a:extLst>
          </p:cNvPr>
          <p:cNvSpPr txBox="1"/>
          <p:nvPr/>
        </p:nvSpPr>
        <p:spPr>
          <a:xfrm>
            <a:off x="2996859" y="2278204"/>
            <a:ext cx="3771881" cy="2554545"/>
          </a:xfrm>
          <a:prstGeom prst="rect">
            <a:avLst/>
          </a:prstGeom>
          <a:noFill/>
        </p:spPr>
        <p:txBody>
          <a:bodyPr wrap="square" rtlCol="0">
            <a:spAutoFit/>
          </a:bodyPr>
          <a:lstStyle/>
          <a:p>
            <a:r>
              <a:rPr lang="en-US" sz="8000" dirty="0">
                <a:solidFill>
                  <a:schemeClr val="accent2"/>
                </a:solidFill>
                <a:latin typeface="Algerian" panose="04020705040A02060702" pitchFamily="82" charset="0"/>
              </a:rPr>
              <a:t>Flow chart</a:t>
            </a:r>
            <a:endParaRPr lang="en-IN" sz="8000" dirty="0">
              <a:solidFill>
                <a:schemeClr val="accent2"/>
              </a:solidFill>
              <a:latin typeface="Algerian" panose="04020705040A02060702" pitchFamily="82" charset="0"/>
            </a:endParaRPr>
          </a:p>
        </p:txBody>
      </p:sp>
    </p:spTree>
    <p:extLst>
      <p:ext uri="{BB962C8B-B14F-4D97-AF65-F5344CB8AC3E}">
        <p14:creationId xmlns:p14="http://schemas.microsoft.com/office/powerpoint/2010/main" val="38439077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76482359-712C-4926-8BAA-A1BF9AF37DC8}"/>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4800" kern="1200" dirty="0">
                <a:solidFill>
                  <a:srgbClr val="080808"/>
                </a:solidFill>
                <a:latin typeface="Algerian" panose="04020705040A02060702" pitchFamily="82" charset="0"/>
              </a:rPr>
              <a:t>Implementation</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646931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8E8602-E9C1-49B5-A37D-C40E336BE0DE}"/>
              </a:ext>
            </a:extLst>
          </p:cNvPr>
          <p:cNvSpPr>
            <a:spLocks noGrp="1"/>
          </p:cNvSpPr>
          <p:nvPr>
            <p:ph type="title"/>
          </p:nvPr>
        </p:nvSpPr>
        <p:spPr>
          <a:xfrm>
            <a:off x="524485" y="407021"/>
            <a:ext cx="11139854" cy="930447"/>
          </a:xfrm>
        </p:spPr>
        <p:txBody>
          <a:bodyPr vert="horz" lIns="91440" tIns="45720" rIns="91440" bIns="45720" rtlCol="0" anchor="b">
            <a:normAutofit/>
          </a:bodyPr>
          <a:lstStyle/>
          <a:p>
            <a:pPr algn="ctr"/>
            <a:r>
              <a:rPr lang="en-US" sz="3000" b="0" i="0" kern="1200" dirty="0">
                <a:solidFill>
                  <a:schemeClr val="bg1"/>
                </a:solidFill>
                <a:effectLst/>
                <a:latin typeface="Algerian" panose="04020705040A02060702" pitchFamily="82" charset="0"/>
              </a:rPr>
              <a:t>Import the libraries and load the dataset</a:t>
            </a:r>
            <a:endParaRPr lang="en-US" sz="3000" kern="1200" dirty="0">
              <a:solidFill>
                <a:schemeClr val="bg1"/>
              </a:solidFill>
              <a:latin typeface="+mj-lt"/>
              <a:ea typeface="+mj-ea"/>
              <a:cs typeface="+mj-cs"/>
            </a:endParaRPr>
          </a:p>
        </p:txBody>
      </p:sp>
      <p:cxnSp>
        <p:nvCxnSpPr>
          <p:cNvPr id="33" name="Straight Connector 3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Content Placeholder 5" descr="Graphical user interface, text, application&#10;&#10;Description automatically generated">
            <a:extLst>
              <a:ext uri="{FF2B5EF4-FFF2-40B4-BE49-F238E27FC236}">
                <a16:creationId xmlns:a16="http://schemas.microsoft.com/office/drawing/2014/main" id="{C052269F-7BD3-4D92-A55E-BC2F0524D266}"/>
              </a:ext>
            </a:extLst>
          </p:cNvPr>
          <p:cNvPicPr>
            <a:picLocks noChangeAspect="1"/>
          </p:cNvPicPr>
          <p:nvPr/>
        </p:nvPicPr>
        <p:blipFill rotWithShape="1">
          <a:blip r:embed="rId2"/>
          <a:srcRect r="31238"/>
          <a:stretch/>
        </p:blipFill>
        <p:spPr>
          <a:xfrm>
            <a:off x="2610770" y="2427541"/>
            <a:ext cx="6915360" cy="3997637"/>
          </a:xfrm>
          <a:prstGeom prst="rect">
            <a:avLst/>
          </a:prstGeom>
        </p:spPr>
      </p:pic>
    </p:spTree>
    <p:extLst>
      <p:ext uri="{BB962C8B-B14F-4D97-AF65-F5344CB8AC3E}">
        <p14:creationId xmlns:p14="http://schemas.microsoft.com/office/powerpoint/2010/main" val="32099318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568</Words>
  <Application>Microsoft Office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Algerian</vt:lpstr>
      <vt:lpstr>Amasis MT Pro</vt:lpstr>
      <vt:lpstr>Arial</vt:lpstr>
      <vt:lpstr>Calibri</vt:lpstr>
      <vt:lpstr>Calibri Light</vt:lpstr>
      <vt:lpstr>Georgia</vt:lpstr>
      <vt:lpstr>Office Theme</vt:lpstr>
      <vt:lpstr>Office Theme</vt:lpstr>
      <vt:lpstr>PSFD PRESENTATION </vt:lpstr>
      <vt:lpstr>Handwritten Digit Recognition using Python</vt:lpstr>
      <vt:lpstr>Outline</vt:lpstr>
      <vt:lpstr>Abstract</vt:lpstr>
      <vt:lpstr>Introduction</vt:lpstr>
      <vt:lpstr>Introduction</vt:lpstr>
      <vt:lpstr>PowerPoint Presentation</vt:lpstr>
      <vt:lpstr>Implementation</vt:lpstr>
      <vt:lpstr>Import the libraries and load the dataset</vt:lpstr>
      <vt:lpstr>PowerPoint Presentation</vt:lpstr>
      <vt:lpstr>Work Progress :</vt:lpstr>
      <vt:lpstr>GITHUB commits:</vt:lpstr>
      <vt:lpstr>Alpha Testing:</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chart</dc:title>
  <dc:creator>sree varun</dc:creator>
  <cp:lastModifiedBy>J  SUMANTH .</cp:lastModifiedBy>
  <cp:revision>4</cp:revision>
  <dcterms:created xsi:type="dcterms:W3CDTF">2022-02-28T09:00:48Z</dcterms:created>
  <dcterms:modified xsi:type="dcterms:W3CDTF">2022-03-02T05:06:13Z</dcterms:modified>
</cp:coreProperties>
</file>