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310" r:id="rId2"/>
    <p:sldId id="267" r:id="rId3"/>
    <p:sldId id="269" r:id="rId4"/>
    <p:sldId id="271" r:id="rId5"/>
    <p:sldId id="312" r:id="rId6"/>
    <p:sldId id="300" r:id="rId7"/>
    <p:sldId id="305" r:id="rId8"/>
    <p:sldId id="275" r:id="rId9"/>
    <p:sldId id="292" r:id="rId10"/>
    <p:sldId id="307" r:id="rId11"/>
    <p:sldId id="283" r:id="rId12"/>
    <p:sldId id="288" r:id="rId13"/>
    <p:sldId id="308" r:id="rId14"/>
    <p:sldId id="309"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5226" autoAdjust="0"/>
  </p:normalViewPr>
  <p:slideViewPr>
    <p:cSldViewPr snapToGrid="0">
      <p:cViewPr varScale="1">
        <p:scale>
          <a:sx n="71" d="100"/>
          <a:sy n="71" d="100"/>
        </p:scale>
        <p:origin x="6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E7ACCC-C9FD-4AF2-96B4-FAFF4BEF434D}" type="doc">
      <dgm:prSet loTypeId="urn:microsoft.com/office/officeart/2005/8/layout/list1" loCatId="list" qsTypeId="urn:microsoft.com/office/officeart/2005/8/quickstyle/simple5" qsCatId="simple" csTypeId="urn:microsoft.com/office/officeart/2005/8/colors/colorful2" csCatId="colorful" phldr="1"/>
      <dgm:spPr/>
      <dgm:t>
        <a:bodyPr/>
        <a:lstStyle/>
        <a:p>
          <a:endParaRPr lang="en-US"/>
        </a:p>
      </dgm:t>
    </dgm:pt>
    <dgm:pt modelId="{2BC1CEE4-48A7-4823-9D80-07A48541EA4A}">
      <dgm:prSet custT="1"/>
      <dgm:spPr>
        <a:solidFill>
          <a:schemeClr val="accent6"/>
        </a:solidFill>
      </dgm:spPr>
      <dgm:t>
        <a:bodyPr/>
        <a:lstStyle/>
        <a:p>
          <a:r>
            <a:rPr lang="en-US" sz="1800" dirty="0">
              <a:latin typeface="Amasis MT Pro" panose="02040504050005020304" pitchFamily="18" charset="0"/>
            </a:rPr>
            <a:t>E Pavan Sai       </a:t>
          </a:r>
          <a:r>
            <a:rPr lang="en-US" sz="1800" dirty="0">
              <a:latin typeface="Amasis MT Pro" panose="02040504050005020304" pitchFamily="18" charset="0"/>
              <a:sym typeface="Wingdings" panose="05000000000000000000" pitchFamily="2" charset="2"/>
            </a:rPr>
            <a:t>  </a:t>
          </a:r>
          <a:r>
            <a:rPr lang="en-US" sz="1800" dirty="0">
              <a:latin typeface="Amasis MT Pro" panose="02040504050005020304" pitchFamily="18" charset="0"/>
            </a:rPr>
            <a:t>Frontend </a:t>
          </a:r>
        </a:p>
      </dgm:t>
    </dgm:pt>
    <dgm:pt modelId="{DA3BA4B0-3B29-4AEF-B2DB-EF5FCECB46CB}" type="parTrans" cxnId="{35C5A4E2-50C4-4551-9B2D-763E69C720A3}">
      <dgm:prSet/>
      <dgm:spPr/>
      <dgm:t>
        <a:bodyPr/>
        <a:lstStyle/>
        <a:p>
          <a:endParaRPr lang="en-US"/>
        </a:p>
      </dgm:t>
    </dgm:pt>
    <dgm:pt modelId="{557A984B-E088-4F5E-85A3-8F766716B2EF}" type="sibTrans" cxnId="{35C5A4E2-50C4-4551-9B2D-763E69C720A3}">
      <dgm:prSet/>
      <dgm:spPr/>
      <dgm:t>
        <a:bodyPr/>
        <a:lstStyle/>
        <a:p>
          <a:endParaRPr lang="en-US"/>
        </a:p>
      </dgm:t>
    </dgm:pt>
    <dgm:pt modelId="{96B45122-BF7F-4421-9A9F-31888F21BCB2}">
      <dgm:prSet custT="1"/>
      <dgm:spPr>
        <a:solidFill>
          <a:schemeClr val="accent5"/>
        </a:solidFill>
      </dgm:spPr>
      <dgm:t>
        <a:bodyPr/>
        <a:lstStyle/>
        <a:p>
          <a:r>
            <a:rPr lang="en-US" sz="1800" dirty="0">
              <a:latin typeface="Amasis MT Pro" panose="02040504050005020304" pitchFamily="18" charset="0"/>
            </a:rPr>
            <a:t>E Shiva Goud   </a:t>
          </a:r>
          <a:r>
            <a:rPr lang="en-US" sz="1800" dirty="0">
              <a:latin typeface="Amasis MT Pro" panose="02040504050005020304" pitchFamily="18" charset="0"/>
              <a:sym typeface="Wingdings" panose="05000000000000000000" pitchFamily="2" charset="2"/>
            </a:rPr>
            <a:t>  </a:t>
          </a:r>
          <a:r>
            <a:rPr lang="en-US" sz="1800" dirty="0">
              <a:latin typeface="Amasis MT Pro" panose="02040504050005020304" pitchFamily="18" charset="0"/>
            </a:rPr>
            <a:t>Backend</a:t>
          </a:r>
        </a:p>
      </dgm:t>
    </dgm:pt>
    <dgm:pt modelId="{D4B5A779-015B-49AD-8A20-013B211F8AFF}" type="parTrans" cxnId="{02119FD9-3836-45AD-BAF4-11609A7BA875}">
      <dgm:prSet/>
      <dgm:spPr/>
      <dgm:t>
        <a:bodyPr/>
        <a:lstStyle/>
        <a:p>
          <a:endParaRPr lang="en-US"/>
        </a:p>
      </dgm:t>
    </dgm:pt>
    <dgm:pt modelId="{32903282-9DD7-4BA7-9224-E0A20B4B2BC8}" type="sibTrans" cxnId="{02119FD9-3836-45AD-BAF4-11609A7BA875}">
      <dgm:prSet/>
      <dgm:spPr/>
      <dgm:t>
        <a:bodyPr/>
        <a:lstStyle/>
        <a:p>
          <a:endParaRPr lang="en-US"/>
        </a:p>
      </dgm:t>
    </dgm:pt>
    <dgm:pt modelId="{ADF675AA-A0BF-43CB-8F7C-80957AB994ED}">
      <dgm:prSet custT="1"/>
      <dgm:spPr>
        <a:solidFill>
          <a:schemeClr val="accent6"/>
        </a:solidFill>
      </dgm:spPr>
      <dgm:t>
        <a:bodyPr/>
        <a:lstStyle/>
        <a:p>
          <a:r>
            <a:rPr lang="en-US" sz="1800" dirty="0">
              <a:latin typeface="Amasis MT Pro" panose="02040504050005020304" pitchFamily="18" charset="0"/>
            </a:rPr>
            <a:t>K Sree Varun    </a:t>
          </a:r>
          <a:r>
            <a:rPr lang="en-US" sz="1800" dirty="0">
              <a:latin typeface="Amasis MT Pro" panose="02040504050005020304" pitchFamily="18" charset="0"/>
              <a:sym typeface="Wingdings" panose="05000000000000000000" pitchFamily="2" charset="2"/>
            </a:rPr>
            <a:t>  </a:t>
          </a:r>
          <a:r>
            <a:rPr lang="en-US" sz="1800" dirty="0">
              <a:latin typeface="Amasis MT Pro" panose="02040504050005020304" pitchFamily="18" charset="0"/>
            </a:rPr>
            <a:t>Database connectivity, Backend</a:t>
          </a:r>
        </a:p>
      </dgm:t>
    </dgm:pt>
    <dgm:pt modelId="{B29CE068-97BA-48E2-A9BD-59DDBD68B0C6}" type="parTrans" cxnId="{7602EFED-A026-41CF-803C-BB7F0D1FFC05}">
      <dgm:prSet/>
      <dgm:spPr/>
      <dgm:t>
        <a:bodyPr/>
        <a:lstStyle/>
        <a:p>
          <a:endParaRPr lang="en-US"/>
        </a:p>
      </dgm:t>
    </dgm:pt>
    <dgm:pt modelId="{7F965362-485E-4433-9145-3580FA8D7365}" type="sibTrans" cxnId="{7602EFED-A026-41CF-803C-BB7F0D1FFC05}">
      <dgm:prSet/>
      <dgm:spPr/>
      <dgm:t>
        <a:bodyPr/>
        <a:lstStyle/>
        <a:p>
          <a:endParaRPr lang="en-US"/>
        </a:p>
      </dgm:t>
    </dgm:pt>
    <dgm:pt modelId="{AC6A95BB-5D1F-47DC-8D7D-A09C7C47DB30}">
      <dgm:prSet custT="1"/>
      <dgm:spPr>
        <a:solidFill>
          <a:schemeClr val="accent5"/>
        </a:solidFill>
      </dgm:spPr>
      <dgm:t>
        <a:bodyPr/>
        <a:lstStyle/>
        <a:p>
          <a:r>
            <a:rPr lang="en-US" sz="1800" dirty="0">
              <a:latin typeface="Amasis MT Pro" panose="02040504050005020304" pitchFamily="18" charset="0"/>
            </a:rPr>
            <a:t>Dileep Reddy   </a:t>
          </a:r>
          <a:r>
            <a:rPr lang="en-US" sz="1800" dirty="0">
              <a:latin typeface="Amasis MT Pro" panose="02040504050005020304" pitchFamily="18" charset="0"/>
              <a:sym typeface="Wingdings" panose="05000000000000000000" pitchFamily="2" charset="2"/>
            </a:rPr>
            <a:t>  </a:t>
          </a:r>
          <a:r>
            <a:rPr lang="en-US" sz="1800" dirty="0">
              <a:latin typeface="Amasis MT Pro" panose="02040504050005020304" pitchFamily="18" charset="0"/>
            </a:rPr>
            <a:t>Information collection </a:t>
          </a:r>
          <a:r>
            <a:rPr lang="en-US" sz="1800">
              <a:latin typeface="Amasis MT Pro" panose="02040504050005020304" pitchFamily="18" charset="0"/>
            </a:rPr>
            <a:t>,Frontend</a:t>
          </a:r>
          <a:endParaRPr lang="en-US" sz="1800" dirty="0">
            <a:latin typeface="Amasis MT Pro" panose="02040504050005020304" pitchFamily="18" charset="0"/>
          </a:endParaRPr>
        </a:p>
      </dgm:t>
    </dgm:pt>
    <dgm:pt modelId="{65D9001A-74C8-4D03-9A6D-245470F67D21}" type="parTrans" cxnId="{67302924-0A6C-4D68-A3B1-F73633343CA0}">
      <dgm:prSet/>
      <dgm:spPr/>
      <dgm:t>
        <a:bodyPr/>
        <a:lstStyle/>
        <a:p>
          <a:endParaRPr lang="en-US"/>
        </a:p>
      </dgm:t>
    </dgm:pt>
    <dgm:pt modelId="{4654D5B1-4033-4407-9AFF-CE2160CE5D0B}" type="sibTrans" cxnId="{67302924-0A6C-4D68-A3B1-F73633343CA0}">
      <dgm:prSet/>
      <dgm:spPr/>
      <dgm:t>
        <a:bodyPr/>
        <a:lstStyle/>
        <a:p>
          <a:endParaRPr lang="en-US"/>
        </a:p>
      </dgm:t>
    </dgm:pt>
    <dgm:pt modelId="{2C82C5A2-FED6-4B36-AC63-942D3DC8BC17}" type="pres">
      <dgm:prSet presAssocID="{E8E7ACCC-C9FD-4AF2-96B4-FAFF4BEF434D}" presName="linear" presStyleCnt="0">
        <dgm:presLayoutVars>
          <dgm:dir/>
          <dgm:animLvl val="lvl"/>
          <dgm:resizeHandles val="exact"/>
        </dgm:presLayoutVars>
      </dgm:prSet>
      <dgm:spPr/>
    </dgm:pt>
    <dgm:pt modelId="{FE19F932-8C08-4BE6-A3CE-762E426F0E6D}" type="pres">
      <dgm:prSet presAssocID="{2BC1CEE4-48A7-4823-9D80-07A48541EA4A}" presName="parentLin" presStyleCnt="0"/>
      <dgm:spPr/>
    </dgm:pt>
    <dgm:pt modelId="{49D9951D-E2CC-4DA2-852A-043BA1626F55}" type="pres">
      <dgm:prSet presAssocID="{2BC1CEE4-48A7-4823-9D80-07A48541EA4A}" presName="parentLeftMargin" presStyleLbl="node1" presStyleIdx="0" presStyleCnt="4"/>
      <dgm:spPr/>
    </dgm:pt>
    <dgm:pt modelId="{17D9C64C-D053-4E9D-9E20-7056EFBE8705}" type="pres">
      <dgm:prSet presAssocID="{2BC1CEE4-48A7-4823-9D80-07A48541EA4A}" presName="parentText" presStyleLbl="node1" presStyleIdx="0" presStyleCnt="4" custScaleX="127339" custLinFactNeighborX="-16806" custLinFactNeighborY="8677">
        <dgm:presLayoutVars>
          <dgm:chMax val="0"/>
          <dgm:bulletEnabled val="1"/>
        </dgm:presLayoutVars>
      </dgm:prSet>
      <dgm:spPr/>
    </dgm:pt>
    <dgm:pt modelId="{743FEFE4-DB7E-4271-8AF0-12531C20DC23}" type="pres">
      <dgm:prSet presAssocID="{2BC1CEE4-48A7-4823-9D80-07A48541EA4A}" presName="negativeSpace" presStyleCnt="0"/>
      <dgm:spPr/>
    </dgm:pt>
    <dgm:pt modelId="{E8DAF115-6969-429D-B4EB-7BCDAD1ABD21}" type="pres">
      <dgm:prSet presAssocID="{2BC1CEE4-48A7-4823-9D80-07A48541EA4A}" presName="childText" presStyleLbl="conFgAcc1" presStyleIdx="0" presStyleCnt="4">
        <dgm:presLayoutVars>
          <dgm:bulletEnabled val="1"/>
        </dgm:presLayoutVars>
      </dgm:prSet>
      <dgm:spPr/>
    </dgm:pt>
    <dgm:pt modelId="{C4C153E6-48FF-461C-B5B9-A82BD1F58C68}" type="pres">
      <dgm:prSet presAssocID="{557A984B-E088-4F5E-85A3-8F766716B2EF}" presName="spaceBetweenRectangles" presStyleCnt="0"/>
      <dgm:spPr/>
    </dgm:pt>
    <dgm:pt modelId="{C7472DEE-66E9-4E66-A302-0A5F94528D97}" type="pres">
      <dgm:prSet presAssocID="{96B45122-BF7F-4421-9A9F-31888F21BCB2}" presName="parentLin" presStyleCnt="0"/>
      <dgm:spPr/>
    </dgm:pt>
    <dgm:pt modelId="{D86CCE13-66EF-408B-819C-DF4D18E6C490}" type="pres">
      <dgm:prSet presAssocID="{96B45122-BF7F-4421-9A9F-31888F21BCB2}" presName="parentLeftMargin" presStyleLbl="node1" presStyleIdx="0" presStyleCnt="4"/>
      <dgm:spPr/>
    </dgm:pt>
    <dgm:pt modelId="{0383EAD4-41EF-421A-ACCA-617AFEB125F8}" type="pres">
      <dgm:prSet presAssocID="{96B45122-BF7F-4421-9A9F-31888F21BCB2}" presName="parentText" presStyleLbl="node1" presStyleIdx="1" presStyleCnt="4" custScaleX="127717">
        <dgm:presLayoutVars>
          <dgm:chMax val="0"/>
          <dgm:bulletEnabled val="1"/>
        </dgm:presLayoutVars>
      </dgm:prSet>
      <dgm:spPr/>
    </dgm:pt>
    <dgm:pt modelId="{D2BCF3F7-292F-402E-B9C1-0D6952AB56EE}" type="pres">
      <dgm:prSet presAssocID="{96B45122-BF7F-4421-9A9F-31888F21BCB2}" presName="negativeSpace" presStyleCnt="0"/>
      <dgm:spPr/>
    </dgm:pt>
    <dgm:pt modelId="{3B49151E-0A4C-4985-9DAA-5C6AF6C043AA}" type="pres">
      <dgm:prSet presAssocID="{96B45122-BF7F-4421-9A9F-31888F21BCB2}" presName="childText" presStyleLbl="conFgAcc1" presStyleIdx="1" presStyleCnt="4">
        <dgm:presLayoutVars>
          <dgm:bulletEnabled val="1"/>
        </dgm:presLayoutVars>
      </dgm:prSet>
      <dgm:spPr/>
    </dgm:pt>
    <dgm:pt modelId="{04CBA4AE-E50D-4BDD-A429-1EAF2C2CB566}" type="pres">
      <dgm:prSet presAssocID="{32903282-9DD7-4BA7-9224-E0A20B4B2BC8}" presName="spaceBetweenRectangles" presStyleCnt="0"/>
      <dgm:spPr/>
    </dgm:pt>
    <dgm:pt modelId="{EB5F4336-0857-4183-9428-93D42D768E75}" type="pres">
      <dgm:prSet presAssocID="{ADF675AA-A0BF-43CB-8F7C-80957AB994ED}" presName="parentLin" presStyleCnt="0"/>
      <dgm:spPr/>
    </dgm:pt>
    <dgm:pt modelId="{84F7D376-87CA-4F95-9447-0336B425E76C}" type="pres">
      <dgm:prSet presAssocID="{ADF675AA-A0BF-43CB-8F7C-80957AB994ED}" presName="parentLeftMargin" presStyleLbl="node1" presStyleIdx="1" presStyleCnt="4"/>
      <dgm:spPr/>
    </dgm:pt>
    <dgm:pt modelId="{67750ED5-64BE-40C3-ADA1-21F68F949FEF}" type="pres">
      <dgm:prSet presAssocID="{ADF675AA-A0BF-43CB-8F7C-80957AB994ED}" presName="parentText" presStyleLbl="node1" presStyleIdx="2" presStyleCnt="4" custScaleX="126902">
        <dgm:presLayoutVars>
          <dgm:chMax val="0"/>
          <dgm:bulletEnabled val="1"/>
        </dgm:presLayoutVars>
      </dgm:prSet>
      <dgm:spPr/>
    </dgm:pt>
    <dgm:pt modelId="{CA28983F-6C0D-4780-A774-1AE573E8B4F8}" type="pres">
      <dgm:prSet presAssocID="{ADF675AA-A0BF-43CB-8F7C-80957AB994ED}" presName="negativeSpace" presStyleCnt="0"/>
      <dgm:spPr/>
    </dgm:pt>
    <dgm:pt modelId="{114C5EE8-D48A-405B-9176-163E8E68EA7D}" type="pres">
      <dgm:prSet presAssocID="{ADF675AA-A0BF-43CB-8F7C-80957AB994ED}" presName="childText" presStyleLbl="conFgAcc1" presStyleIdx="2" presStyleCnt="4">
        <dgm:presLayoutVars>
          <dgm:bulletEnabled val="1"/>
        </dgm:presLayoutVars>
      </dgm:prSet>
      <dgm:spPr/>
    </dgm:pt>
    <dgm:pt modelId="{030DDB29-FEA4-4F5F-A255-889B29B0D293}" type="pres">
      <dgm:prSet presAssocID="{7F965362-485E-4433-9145-3580FA8D7365}" presName="spaceBetweenRectangles" presStyleCnt="0"/>
      <dgm:spPr/>
    </dgm:pt>
    <dgm:pt modelId="{46FE0371-F838-44A3-9E2F-54CC0EDA7C91}" type="pres">
      <dgm:prSet presAssocID="{AC6A95BB-5D1F-47DC-8D7D-A09C7C47DB30}" presName="parentLin" presStyleCnt="0"/>
      <dgm:spPr/>
    </dgm:pt>
    <dgm:pt modelId="{F8A7200E-A044-4DC3-8A8B-9E66039899DA}" type="pres">
      <dgm:prSet presAssocID="{AC6A95BB-5D1F-47DC-8D7D-A09C7C47DB30}" presName="parentLeftMargin" presStyleLbl="node1" presStyleIdx="2" presStyleCnt="4"/>
      <dgm:spPr/>
    </dgm:pt>
    <dgm:pt modelId="{9F0D7CDF-94BA-4C9C-BB0D-503DA3B85D69}" type="pres">
      <dgm:prSet presAssocID="{AC6A95BB-5D1F-47DC-8D7D-A09C7C47DB30}" presName="parentText" presStyleLbl="node1" presStyleIdx="3" presStyleCnt="4" custScaleX="126153">
        <dgm:presLayoutVars>
          <dgm:chMax val="0"/>
          <dgm:bulletEnabled val="1"/>
        </dgm:presLayoutVars>
      </dgm:prSet>
      <dgm:spPr/>
    </dgm:pt>
    <dgm:pt modelId="{8F23A488-6278-45B0-B739-776F78DF4DE0}" type="pres">
      <dgm:prSet presAssocID="{AC6A95BB-5D1F-47DC-8D7D-A09C7C47DB30}" presName="negativeSpace" presStyleCnt="0"/>
      <dgm:spPr/>
    </dgm:pt>
    <dgm:pt modelId="{E45AB181-701A-42BF-A8A7-AE82F8CC8D08}" type="pres">
      <dgm:prSet presAssocID="{AC6A95BB-5D1F-47DC-8D7D-A09C7C47DB30}" presName="childText" presStyleLbl="conFgAcc1" presStyleIdx="3" presStyleCnt="4">
        <dgm:presLayoutVars>
          <dgm:bulletEnabled val="1"/>
        </dgm:presLayoutVars>
      </dgm:prSet>
      <dgm:spPr/>
    </dgm:pt>
  </dgm:ptLst>
  <dgm:cxnLst>
    <dgm:cxn modelId="{5EEE870D-EC63-4F83-9F99-27E2CF5F523D}" type="presOf" srcId="{ADF675AA-A0BF-43CB-8F7C-80957AB994ED}" destId="{84F7D376-87CA-4F95-9447-0336B425E76C}" srcOrd="0" destOrd="0" presId="urn:microsoft.com/office/officeart/2005/8/layout/list1"/>
    <dgm:cxn modelId="{67302924-0A6C-4D68-A3B1-F73633343CA0}" srcId="{E8E7ACCC-C9FD-4AF2-96B4-FAFF4BEF434D}" destId="{AC6A95BB-5D1F-47DC-8D7D-A09C7C47DB30}" srcOrd="3" destOrd="0" parTransId="{65D9001A-74C8-4D03-9A6D-245470F67D21}" sibTransId="{4654D5B1-4033-4407-9AFF-CE2160CE5D0B}"/>
    <dgm:cxn modelId="{5186426E-CD75-4EA7-80D9-E0E94412566B}" type="presOf" srcId="{96B45122-BF7F-4421-9A9F-31888F21BCB2}" destId="{D86CCE13-66EF-408B-819C-DF4D18E6C490}" srcOrd="0" destOrd="0" presId="urn:microsoft.com/office/officeart/2005/8/layout/list1"/>
    <dgm:cxn modelId="{C1EE7797-E6B9-4BA6-95DC-EB1971429A6B}" type="presOf" srcId="{2BC1CEE4-48A7-4823-9D80-07A48541EA4A}" destId="{17D9C64C-D053-4E9D-9E20-7056EFBE8705}" srcOrd="1" destOrd="0" presId="urn:microsoft.com/office/officeart/2005/8/layout/list1"/>
    <dgm:cxn modelId="{2F22C49A-CCC4-4B2B-B394-9F34F643E3B0}" type="presOf" srcId="{96B45122-BF7F-4421-9A9F-31888F21BCB2}" destId="{0383EAD4-41EF-421A-ACCA-617AFEB125F8}" srcOrd="1" destOrd="0" presId="urn:microsoft.com/office/officeart/2005/8/layout/list1"/>
    <dgm:cxn modelId="{0AE96BA1-2A9A-44E0-9CFD-2F85AB7A62CC}" type="presOf" srcId="{2BC1CEE4-48A7-4823-9D80-07A48541EA4A}" destId="{49D9951D-E2CC-4DA2-852A-043BA1626F55}" srcOrd="0" destOrd="0" presId="urn:microsoft.com/office/officeart/2005/8/layout/list1"/>
    <dgm:cxn modelId="{039B94C5-ACD9-4F42-8CB2-2A7828489D43}" type="presOf" srcId="{AC6A95BB-5D1F-47DC-8D7D-A09C7C47DB30}" destId="{9F0D7CDF-94BA-4C9C-BB0D-503DA3B85D69}" srcOrd="1" destOrd="0" presId="urn:microsoft.com/office/officeart/2005/8/layout/list1"/>
    <dgm:cxn modelId="{ECCBC6C7-8637-41F2-9B81-269BB33FD594}" type="presOf" srcId="{ADF675AA-A0BF-43CB-8F7C-80957AB994ED}" destId="{67750ED5-64BE-40C3-ADA1-21F68F949FEF}" srcOrd="1" destOrd="0" presId="urn:microsoft.com/office/officeart/2005/8/layout/list1"/>
    <dgm:cxn modelId="{148974D3-6950-4A9E-85B9-386B540FC4BA}" type="presOf" srcId="{E8E7ACCC-C9FD-4AF2-96B4-FAFF4BEF434D}" destId="{2C82C5A2-FED6-4B36-AC63-942D3DC8BC17}" srcOrd="0" destOrd="0" presId="urn:microsoft.com/office/officeart/2005/8/layout/list1"/>
    <dgm:cxn modelId="{02119FD9-3836-45AD-BAF4-11609A7BA875}" srcId="{E8E7ACCC-C9FD-4AF2-96B4-FAFF4BEF434D}" destId="{96B45122-BF7F-4421-9A9F-31888F21BCB2}" srcOrd="1" destOrd="0" parTransId="{D4B5A779-015B-49AD-8A20-013B211F8AFF}" sibTransId="{32903282-9DD7-4BA7-9224-E0A20B4B2BC8}"/>
    <dgm:cxn modelId="{35C5A4E2-50C4-4551-9B2D-763E69C720A3}" srcId="{E8E7ACCC-C9FD-4AF2-96B4-FAFF4BEF434D}" destId="{2BC1CEE4-48A7-4823-9D80-07A48541EA4A}" srcOrd="0" destOrd="0" parTransId="{DA3BA4B0-3B29-4AEF-B2DB-EF5FCECB46CB}" sibTransId="{557A984B-E088-4F5E-85A3-8F766716B2EF}"/>
    <dgm:cxn modelId="{F130E6E7-2222-4720-9E5F-AF9721C6344B}" type="presOf" srcId="{AC6A95BB-5D1F-47DC-8D7D-A09C7C47DB30}" destId="{F8A7200E-A044-4DC3-8A8B-9E66039899DA}" srcOrd="0" destOrd="0" presId="urn:microsoft.com/office/officeart/2005/8/layout/list1"/>
    <dgm:cxn modelId="{7602EFED-A026-41CF-803C-BB7F0D1FFC05}" srcId="{E8E7ACCC-C9FD-4AF2-96B4-FAFF4BEF434D}" destId="{ADF675AA-A0BF-43CB-8F7C-80957AB994ED}" srcOrd="2" destOrd="0" parTransId="{B29CE068-97BA-48E2-A9BD-59DDBD68B0C6}" sibTransId="{7F965362-485E-4433-9145-3580FA8D7365}"/>
    <dgm:cxn modelId="{44DC057F-441F-4885-8CC2-5E065EE9EBF4}" type="presParOf" srcId="{2C82C5A2-FED6-4B36-AC63-942D3DC8BC17}" destId="{FE19F932-8C08-4BE6-A3CE-762E426F0E6D}" srcOrd="0" destOrd="0" presId="urn:microsoft.com/office/officeart/2005/8/layout/list1"/>
    <dgm:cxn modelId="{62AB3AAD-24C2-42A0-99BA-C2998CB13BC7}" type="presParOf" srcId="{FE19F932-8C08-4BE6-A3CE-762E426F0E6D}" destId="{49D9951D-E2CC-4DA2-852A-043BA1626F55}" srcOrd="0" destOrd="0" presId="urn:microsoft.com/office/officeart/2005/8/layout/list1"/>
    <dgm:cxn modelId="{9ABC92A9-770C-4D58-B5BD-EEC63BC6913C}" type="presParOf" srcId="{FE19F932-8C08-4BE6-A3CE-762E426F0E6D}" destId="{17D9C64C-D053-4E9D-9E20-7056EFBE8705}" srcOrd="1" destOrd="0" presId="urn:microsoft.com/office/officeart/2005/8/layout/list1"/>
    <dgm:cxn modelId="{2FEDF11F-D029-4BB7-B175-1153DB3F2F5A}" type="presParOf" srcId="{2C82C5A2-FED6-4B36-AC63-942D3DC8BC17}" destId="{743FEFE4-DB7E-4271-8AF0-12531C20DC23}" srcOrd="1" destOrd="0" presId="urn:microsoft.com/office/officeart/2005/8/layout/list1"/>
    <dgm:cxn modelId="{CBADC82E-4444-432B-8B99-3C0076A08F24}" type="presParOf" srcId="{2C82C5A2-FED6-4B36-AC63-942D3DC8BC17}" destId="{E8DAF115-6969-429D-B4EB-7BCDAD1ABD21}" srcOrd="2" destOrd="0" presId="urn:microsoft.com/office/officeart/2005/8/layout/list1"/>
    <dgm:cxn modelId="{B56EAA09-82FF-4C47-87B1-29DC144B0AE6}" type="presParOf" srcId="{2C82C5A2-FED6-4B36-AC63-942D3DC8BC17}" destId="{C4C153E6-48FF-461C-B5B9-A82BD1F58C68}" srcOrd="3" destOrd="0" presId="urn:microsoft.com/office/officeart/2005/8/layout/list1"/>
    <dgm:cxn modelId="{5AF5F410-332E-46BB-AF0C-5B29B7FF84C5}" type="presParOf" srcId="{2C82C5A2-FED6-4B36-AC63-942D3DC8BC17}" destId="{C7472DEE-66E9-4E66-A302-0A5F94528D97}" srcOrd="4" destOrd="0" presId="urn:microsoft.com/office/officeart/2005/8/layout/list1"/>
    <dgm:cxn modelId="{2A476F53-4000-442C-A393-DF64F0232CCD}" type="presParOf" srcId="{C7472DEE-66E9-4E66-A302-0A5F94528D97}" destId="{D86CCE13-66EF-408B-819C-DF4D18E6C490}" srcOrd="0" destOrd="0" presId="urn:microsoft.com/office/officeart/2005/8/layout/list1"/>
    <dgm:cxn modelId="{48E46A82-39E6-4739-AE47-77281C64EAA3}" type="presParOf" srcId="{C7472DEE-66E9-4E66-A302-0A5F94528D97}" destId="{0383EAD4-41EF-421A-ACCA-617AFEB125F8}" srcOrd="1" destOrd="0" presId="urn:microsoft.com/office/officeart/2005/8/layout/list1"/>
    <dgm:cxn modelId="{DF5D5CDE-87CF-43E0-A5F2-8442FBEB1C33}" type="presParOf" srcId="{2C82C5A2-FED6-4B36-AC63-942D3DC8BC17}" destId="{D2BCF3F7-292F-402E-B9C1-0D6952AB56EE}" srcOrd="5" destOrd="0" presId="urn:microsoft.com/office/officeart/2005/8/layout/list1"/>
    <dgm:cxn modelId="{A23C411C-8339-4E6A-9EF6-A46C43833E5F}" type="presParOf" srcId="{2C82C5A2-FED6-4B36-AC63-942D3DC8BC17}" destId="{3B49151E-0A4C-4985-9DAA-5C6AF6C043AA}" srcOrd="6" destOrd="0" presId="urn:microsoft.com/office/officeart/2005/8/layout/list1"/>
    <dgm:cxn modelId="{B29DAFAA-8C4B-4CA6-B6C7-706117478496}" type="presParOf" srcId="{2C82C5A2-FED6-4B36-AC63-942D3DC8BC17}" destId="{04CBA4AE-E50D-4BDD-A429-1EAF2C2CB566}" srcOrd="7" destOrd="0" presId="urn:microsoft.com/office/officeart/2005/8/layout/list1"/>
    <dgm:cxn modelId="{379218D4-B0ED-42A3-AB5E-9DA08B7B704A}" type="presParOf" srcId="{2C82C5A2-FED6-4B36-AC63-942D3DC8BC17}" destId="{EB5F4336-0857-4183-9428-93D42D768E75}" srcOrd="8" destOrd="0" presId="urn:microsoft.com/office/officeart/2005/8/layout/list1"/>
    <dgm:cxn modelId="{FAB47B85-6921-4E0A-AD39-E821A4EDE29E}" type="presParOf" srcId="{EB5F4336-0857-4183-9428-93D42D768E75}" destId="{84F7D376-87CA-4F95-9447-0336B425E76C}" srcOrd="0" destOrd="0" presId="urn:microsoft.com/office/officeart/2005/8/layout/list1"/>
    <dgm:cxn modelId="{C98891A2-1629-46DD-8AB2-27BBB5C3B397}" type="presParOf" srcId="{EB5F4336-0857-4183-9428-93D42D768E75}" destId="{67750ED5-64BE-40C3-ADA1-21F68F949FEF}" srcOrd="1" destOrd="0" presId="urn:microsoft.com/office/officeart/2005/8/layout/list1"/>
    <dgm:cxn modelId="{3903EF12-799D-4B01-B85B-D1B1E2ED1D00}" type="presParOf" srcId="{2C82C5A2-FED6-4B36-AC63-942D3DC8BC17}" destId="{CA28983F-6C0D-4780-A774-1AE573E8B4F8}" srcOrd="9" destOrd="0" presId="urn:microsoft.com/office/officeart/2005/8/layout/list1"/>
    <dgm:cxn modelId="{F9E17693-C528-4A32-986A-67C66F54FB5D}" type="presParOf" srcId="{2C82C5A2-FED6-4B36-AC63-942D3DC8BC17}" destId="{114C5EE8-D48A-405B-9176-163E8E68EA7D}" srcOrd="10" destOrd="0" presId="urn:microsoft.com/office/officeart/2005/8/layout/list1"/>
    <dgm:cxn modelId="{1104F2B8-2AC3-4B1E-BC8F-45F0E13D7211}" type="presParOf" srcId="{2C82C5A2-FED6-4B36-AC63-942D3DC8BC17}" destId="{030DDB29-FEA4-4F5F-A255-889B29B0D293}" srcOrd="11" destOrd="0" presId="urn:microsoft.com/office/officeart/2005/8/layout/list1"/>
    <dgm:cxn modelId="{2FE8FF6B-4065-4AB2-9293-5E7FD19C1475}" type="presParOf" srcId="{2C82C5A2-FED6-4B36-AC63-942D3DC8BC17}" destId="{46FE0371-F838-44A3-9E2F-54CC0EDA7C91}" srcOrd="12" destOrd="0" presId="urn:microsoft.com/office/officeart/2005/8/layout/list1"/>
    <dgm:cxn modelId="{DA2E5EB1-5649-4819-B9ED-B920DD58B9A9}" type="presParOf" srcId="{46FE0371-F838-44A3-9E2F-54CC0EDA7C91}" destId="{F8A7200E-A044-4DC3-8A8B-9E66039899DA}" srcOrd="0" destOrd="0" presId="urn:microsoft.com/office/officeart/2005/8/layout/list1"/>
    <dgm:cxn modelId="{0D88B3DE-06F9-42F8-9FA4-67C34369BF13}" type="presParOf" srcId="{46FE0371-F838-44A3-9E2F-54CC0EDA7C91}" destId="{9F0D7CDF-94BA-4C9C-BB0D-503DA3B85D69}" srcOrd="1" destOrd="0" presId="urn:microsoft.com/office/officeart/2005/8/layout/list1"/>
    <dgm:cxn modelId="{38A6ABDB-8EF7-4958-8AEC-A71662A18BDB}" type="presParOf" srcId="{2C82C5A2-FED6-4B36-AC63-942D3DC8BC17}" destId="{8F23A488-6278-45B0-B739-776F78DF4DE0}" srcOrd="13" destOrd="0" presId="urn:microsoft.com/office/officeart/2005/8/layout/list1"/>
    <dgm:cxn modelId="{CBF799D8-B993-45A9-8CDD-9E37240E01CF}" type="presParOf" srcId="{2C82C5A2-FED6-4B36-AC63-942D3DC8BC17}" destId="{E45AB181-701A-42BF-A8A7-AE82F8CC8D08}"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DAF115-6969-429D-B4EB-7BCDAD1ABD21}">
      <dsp:nvSpPr>
        <dsp:cNvPr id="0" name=""/>
        <dsp:cNvSpPr/>
      </dsp:nvSpPr>
      <dsp:spPr>
        <a:xfrm>
          <a:off x="0" y="354249"/>
          <a:ext cx="6788604" cy="5292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1">
          <a:scrgbClr r="0" g="0" b="0"/>
        </a:fillRef>
        <a:effectRef idx="2">
          <a:scrgbClr r="0" g="0" b="0"/>
        </a:effectRef>
        <a:fontRef idx="minor"/>
      </dsp:style>
    </dsp:sp>
    <dsp:sp modelId="{17D9C64C-D053-4E9D-9E20-7056EFBE8705}">
      <dsp:nvSpPr>
        <dsp:cNvPr id="0" name=""/>
        <dsp:cNvSpPr/>
      </dsp:nvSpPr>
      <dsp:spPr>
        <a:xfrm>
          <a:off x="282385" y="98079"/>
          <a:ext cx="6051178" cy="619920"/>
        </a:xfrm>
        <a:prstGeom prst="roundRect">
          <a:avLst/>
        </a:prstGeom>
        <a:solidFill>
          <a:schemeClr val="accent6"/>
        </a:soli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txBody>
        <a:bodyPr spcFirstLastPara="0" vert="horz" wrap="square" lIns="179615" tIns="0" rIns="179615" bIns="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Amasis MT Pro" panose="02040504050005020304" pitchFamily="18" charset="0"/>
            </a:rPr>
            <a:t>E Pavan Sai       </a:t>
          </a:r>
          <a:r>
            <a:rPr lang="en-US" sz="1800" kern="1200" dirty="0">
              <a:latin typeface="Amasis MT Pro" panose="02040504050005020304" pitchFamily="18" charset="0"/>
              <a:sym typeface="Wingdings" panose="05000000000000000000" pitchFamily="2" charset="2"/>
            </a:rPr>
            <a:t>  </a:t>
          </a:r>
          <a:r>
            <a:rPr lang="en-US" sz="1800" kern="1200" dirty="0">
              <a:latin typeface="Amasis MT Pro" panose="02040504050005020304" pitchFamily="18" charset="0"/>
            </a:rPr>
            <a:t>Frontend </a:t>
          </a:r>
        </a:p>
      </dsp:txBody>
      <dsp:txXfrm>
        <a:off x="312647" y="128341"/>
        <a:ext cx="5990654" cy="559396"/>
      </dsp:txXfrm>
    </dsp:sp>
    <dsp:sp modelId="{3B49151E-0A4C-4985-9DAA-5C6AF6C043AA}">
      <dsp:nvSpPr>
        <dsp:cNvPr id="0" name=""/>
        <dsp:cNvSpPr/>
      </dsp:nvSpPr>
      <dsp:spPr>
        <a:xfrm>
          <a:off x="0" y="1306809"/>
          <a:ext cx="6788604" cy="529200"/>
        </a:xfrm>
        <a:prstGeom prst="rect">
          <a:avLst/>
        </a:prstGeom>
        <a:solidFill>
          <a:schemeClr val="lt1">
            <a:alpha val="90000"/>
            <a:hueOff val="0"/>
            <a:satOff val="0"/>
            <a:lumOff val="0"/>
            <a:alphaOff val="0"/>
          </a:schemeClr>
        </a:solidFill>
        <a:ln w="9525" cap="flat" cmpd="sng" algn="ctr">
          <a:solidFill>
            <a:schemeClr val="accent2">
              <a:hueOff val="383163"/>
              <a:satOff val="-6257"/>
              <a:lumOff val="392"/>
              <a:alphaOff val="0"/>
            </a:schemeClr>
          </a:solidFill>
          <a:prstDash val="solid"/>
        </a:ln>
        <a:effectLst/>
        <a:scene3d>
          <a:camera prst="orthographicFront">
            <a:rot lat="0" lon="0" rev="0"/>
          </a:camera>
          <a:lightRig rig="threePt" dir="t"/>
        </a:scene3d>
        <a:sp3d>
          <a:bevelT w="25400" h="12700"/>
        </a:sp3d>
      </dsp:spPr>
      <dsp:style>
        <a:lnRef idx="1">
          <a:scrgbClr r="0" g="0" b="0"/>
        </a:lnRef>
        <a:fillRef idx="1">
          <a:scrgbClr r="0" g="0" b="0"/>
        </a:fillRef>
        <a:effectRef idx="2">
          <a:scrgbClr r="0" g="0" b="0"/>
        </a:effectRef>
        <a:fontRef idx="minor"/>
      </dsp:style>
    </dsp:sp>
    <dsp:sp modelId="{0383EAD4-41EF-421A-ACCA-617AFEB125F8}">
      <dsp:nvSpPr>
        <dsp:cNvPr id="0" name=""/>
        <dsp:cNvSpPr/>
      </dsp:nvSpPr>
      <dsp:spPr>
        <a:xfrm>
          <a:off x="339430" y="996849"/>
          <a:ext cx="6069140" cy="619920"/>
        </a:xfrm>
        <a:prstGeom prst="roundRect">
          <a:avLst/>
        </a:prstGeom>
        <a:solidFill>
          <a:schemeClr val="accent5"/>
        </a:soli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txBody>
        <a:bodyPr spcFirstLastPara="0" vert="horz" wrap="square" lIns="179615" tIns="0" rIns="179615" bIns="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Amasis MT Pro" panose="02040504050005020304" pitchFamily="18" charset="0"/>
            </a:rPr>
            <a:t>E Shiva Goud   </a:t>
          </a:r>
          <a:r>
            <a:rPr lang="en-US" sz="1800" kern="1200" dirty="0">
              <a:latin typeface="Amasis MT Pro" panose="02040504050005020304" pitchFamily="18" charset="0"/>
              <a:sym typeface="Wingdings" panose="05000000000000000000" pitchFamily="2" charset="2"/>
            </a:rPr>
            <a:t>  </a:t>
          </a:r>
          <a:r>
            <a:rPr lang="en-US" sz="1800" kern="1200" dirty="0">
              <a:latin typeface="Amasis MT Pro" panose="02040504050005020304" pitchFamily="18" charset="0"/>
            </a:rPr>
            <a:t>Backend</a:t>
          </a:r>
        </a:p>
      </dsp:txBody>
      <dsp:txXfrm>
        <a:off x="369692" y="1027111"/>
        <a:ext cx="6008616" cy="559396"/>
      </dsp:txXfrm>
    </dsp:sp>
    <dsp:sp modelId="{114C5EE8-D48A-405B-9176-163E8E68EA7D}">
      <dsp:nvSpPr>
        <dsp:cNvPr id="0" name=""/>
        <dsp:cNvSpPr/>
      </dsp:nvSpPr>
      <dsp:spPr>
        <a:xfrm>
          <a:off x="0" y="2259369"/>
          <a:ext cx="6788604" cy="529200"/>
        </a:xfrm>
        <a:prstGeom prst="rect">
          <a:avLst/>
        </a:prstGeom>
        <a:solidFill>
          <a:schemeClr val="lt1">
            <a:alpha val="90000"/>
            <a:hueOff val="0"/>
            <a:satOff val="0"/>
            <a:lumOff val="0"/>
            <a:alphaOff val="0"/>
          </a:schemeClr>
        </a:solidFill>
        <a:ln w="9525" cap="flat" cmpd="sng" algn="ctr">
          <a:solidFill>
            <a:schemeClr val="accent2">
              <a:hueOff val="766327"/>
              <a:satOff val="-12515"/>
              <a:lumOff val="784"/>
              <a:alphaOff val="0"/>
            </a:schemeClr>
          </a:solidFill>
          <a:prstDash val="solid"/>
        </a:ln>
        <a:effectLst/>
        <a:scene3d>
          <a:camera prst="orthographicFront">
            <a:rot lat="0" lon="0" rev="0"/>
          </a:camera>
          <a:lightRig rig="threePt" dir="t"/>
        </a:scene3d>
        <a:sp3d>
          <a:bevelT w="25400" h="12700"/>
        </a:sp3d>
      </dsp:spPr>
      <dsp:style>
        <a:lnRef idx="1">
          <a:scrgbClr r="0" g="0" b="0"/>
        </a:lnRef>
        <a:fillRef idx="1">
          <a:scrgbClr r="0" g="0" b="0"/>
        </a:fillRef>
        <a:effectRef idx="2">
          <a:scrgbClr r="0" g="0" b="0"/>
        </a:effectRef>
        <a:fontRef idx="minor"/>
      </dsp:style>
    </dsp:sp>
    <dsp:sp modelId="{67750ED5-64BE-40C3-ADA1-21F68F949FEF}">
      <dsp:nvSpPr>
        <dsp:cNvPr id="0" name=""/>
        <dsp:cNvSpPr/>
      </dsp:nvSpPr>
      <dsp:spPr>
        <a:xfrm>
          <a:off x="339430" y="1949409"/>
          <a:ext cx="6030411" cy="619920"/>
        </a:xfrm>
        <a:prstGeom prst="roundRect">
          <a:avLst/>
        </a:prstGeom>
        <a:solidFill>
          <a:schemeClr val="accent6"/>
        </a:soli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txBody>
        <a:bodyPr spcFirstLastPara="0" vert="horz" wrap="square" lIns="179615" tIns="0" rIns="179615" bIns="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Amasis MT Pro" panose="02040504050005020304" pitchFamily="18" charset="0"/>
            </a:rPr>
            <a:t>K Sree Varun    </a:t>
          </a:r>
          <a:r>
            <a:rPr lang="en-US" sz="1800" kern="1200" dirty="0">
              <a:latin typeface="Amasis MT Pro" panose="02040504050005020304" pitchFamily="18" charset="0"/>
              <a:sym typeface="Wingdings" panose="05000000000000000000" pitchFamily="2" charset="2"/>
            </a:rPr>
            <a:t>  </a:t>
          </a:r>
          <a:r>
            <a:rPr lang="en-US" sz="1800" kern="1200" dirty="0">
              <a:latin typeface="Amasis MT Pro" panose="02040504050005020304" pitchFamily="18" charset="0"/>
            </a:rPr>
            <a:t>Database connectivity, Backend</a:t>
          </a:r>
        </a:p>
      </dsp:txBody>
      <dsp:txXfrm>
        <a:off x="369692" y="1979671"/>
        <a:ext cx="5969887" cy="559396"/>
      </dsp:txXfrm>
    </dsp:sp>
    <dsp:sp modelId="{E45AB181-701A-42BF-A8A7-AE82F8CC8D08}">
      <dsp:nvSpPr>
        <dsp:cNvPr id="0" name=""/>
        <dsp:cNvSpPr/>
      </dsp:nvSpPr>
      <dsp:spPr>
        <a:xfrm>
          <a:off x="0" y="3211929"/>
          <a:ext cx="6788604" cy="529200"/>
        </a:xfrm>
        <a:prstGeom prst="rect">
          <a:avLst/>
        </a:prstGeom>
        <a:solidFill>
          <a:schemeClr val="lt1">
            <a:alpha val="90000"/>
            <a:hueOff val="0"/>
            <a:satOff val="0"/>
            <a:lumOff val="0"/>
            <a:alphaOff val="0"/>
          </a:schemeClr>
        </a:solidFill>
        <a:ln w="9525" cap="flat" cmpd="sng" algn="ctr">
          <a:solidFill>
            <a:schemeClr val="accent2">
              <a:hueOff val="1149490"/>
              <a:satOff val="-18772"/>
              <a:lumOff val="1176"/>
              <a:alphaOff val="0"/>
            </a:schemeClr>
          </a:solidFill>
          <a:prstDash val="solid"/>
        </a:ln>
        <a:effectLst/>
        <a:scene3d>
          <a:camera prst="orthographicFront">
            <a:rot lat="0" lon="0" rev="0"/>
          </a:camera>
          <a:lightRig rig="threePt" dir="t"/>
        </a:scene3d>
        <a:sp3d>
          <a:bevelT w="25400" h="12700"/>
        </a:sp3d>
      </dsp:spPr>
      <dsp:style>
        <a:lnRef idx="1">
          <a:scrgbClr r="0" g="0" b="0"/>
        </a:lnRef>
        <a:fillRef idx="1">
          <a:scrgbClr r="0" g="0" b="0"/>
        </a:fillRef>
        <a:effectRef idx="2">
          <a:scrgbClr r="0" g="0" b="0"/>
        </a:effectRef>
        <a:fontRef idx="minor"/>
      </dsp:style>
    </dsp:sp>
    <dsp:sp modelId="{9F0D7CDF-94BA-4C9C-BB0D-503DA3B85D69}">
      <dsp:nvSpPr>
        <dsp:cNvPr id="0" name=""/>
        <dsp:cNvSpPr/>
      </dsp:nvSpPr>
      <dsp:spPr>
        <a:xfrm>
          <a:off x="339430" y="2901969"/>
          <a:ext cx="5994819" cy="619920"/>
        </a:xfrm>
        <a:prstGeom prst="roundRect">
          <a:avLst/>
        </a:prstGeom>
        <a:solidFill>
          <a:schemeClr val="accent5"/>
        </a:soli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txBody>
        <a:bodyPr spcFirstLastPara="0" vert="horz" wrap="square" lIns="179615" tIns="0" rIns="179615" bIns="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Amasis MT Pro" panose="02040504050005020304" pitchFamily="18" charset="0"/>
            </a:rPr>
            <a:t>Dileep Reddy   </a:t>
          </a:r>
          <a:r>
            <a:rPr lang="en-US" sz="1800" kern="1200" dirty="0">
              <a:latin typeface="Amasis MT Pro" panose="02040504050005020304" pitchFamily="18" charset="0"/>
              <a:sym typeface="Wingdings" panose="05000000000000000000" pitchFamily="2" charset="2"/>
            </a:rPr>
            <a:t>  </a:t>
          </a:r>
          <a:r>
            <a:rPr lang="en-US" sz="1800" kern="1200" dirty="0">
              <a:latin typeface="Amasis MT Pro" panose="02040504050005020304" pitchFamily="18" charset="0"/>
            </a:rPr>
            <a:t>Information collection </a:t>
          </a:r>
          <a:r>
            <a:rPr lang="en-US" sz="1800" kern="1200">
              <a:latin typeface="Amasis MT Pro" panose="02040504050005020304" pitchFamily="18" charset="0"/>
            </a:rPr>
            <a:t>,Frontend</a:t>
          </a:r>
          <a:endParaRPr lang="en-US" sz="1800" kern="1200" dirty="0">
            <a:latin typeface="Amasis MT Pro" panose="02040504050005020304" pitchFamily="18" charset="0"/>
          </a:endParaRPr>
        </a:p>
      </dsp:txBody>
      <dsp:txXfrm>
        <a:off x="369692" y="2932231"/>
        <a:ext cx="5934295"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FFBC08F-954C-49D4-944F-2E856604938D}" type="datetimeFigureOut">
              <a:rPr lang="en-IN" smtClean="0"/>
              <a:t>16-08-2022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2346480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FBC08F-954C-49D4-944F-2E856604938D}" type="datetimeFigureOut">
              <a:rPr lang="en-IN" smtClean="0"/>
              <a:t>16-08-2022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1844725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FFBC08F-954C-49D4-944F-2E856604938D}" type="datetimeFigureOut">
              <a:rPr lang="en-IN" smtClean="0"/>
              <a:t>16-08-2022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3585204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FFBC08F-954C-49D4-944F-2E856604938D}" type="datetimeFigureOut">
              <a:rPr lang="en-IN" smtClean="0"/>
              <a:t>16-08-2022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F847407-B69F-4D6D-8A7E-9F33DDDA8F59}"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78686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FFBC08F-954C-49D4-944F-2E856604938D}" type="datetimeFigureOut">
              <a:rPr lang="en-IN" smtClean="0"/>
              <a:t>16-08-2022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3097126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FFBC08F-954C-49D4-944F-2E856604938D}" type="datetimeFigureOut">
              <a:rPr lang="en-IN" smtClean="0"/>
              <a:t>16-08-2022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3040248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FFBC08F-954C-49D4-944F-2E856604938D}" type="datetimeFigureOut">
              <a:rPr lang="en-IN" smtClean="0"/>
              <a:t>16-08-2022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3894890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FBC08F-954C-49D4-944F-2E856604938D}" type="datetimeFigureOut">
              <a:rPr lang="en-IN" smtClean="0"/>
              <a:t>16-08-2022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163491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FFBC08F-954C-49D4-944F-2E856604938D}" type="datetimeFigureOut">
              <a:rPr lang="en-IN" smtClean="0"/>
              <a:t>16-08-2022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3562275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FBC08F-954C-49D4-944F-2E856604938D}" type="datetimeFigureOut">
              <a:rPr lang="en-IN" smtClean="0"/>
              <a:t>16-08-2022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1483692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FFBC08F-954C-49D4-944F-2E856604938D}" type="datetimeFigureOut">
              <a:rPr lang="en-IN" smtClean="0"/>
              <a:t>16-08-2022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4144656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FBC08F-954C-49D4-944F-2E856604938D}" type="datetimeFigureOut">
              <a:rPr lang="en-IN" smtClean="0"/>
              <a:t>16-08-2022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2552649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FBC08F-954C-49D4-944F-2E856604938D}" type="datetimeFigureOut">
              <a:rPr lang="en-IN" smtClean="0"/>
              <a:t>16-08-2022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1791062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FBC08F-954C-49D4-944F-2E856604938D}" type="datetimeFigureOut">
              <a:rPr lang="en-IN" smtClean="0"/>
              <a:t>16-08-2022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1616345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FBC08F-954C-49D4-944F-2E856604938D}" type="datetimeFigureOut">
              <a:rPr lang="en-IN" smtClean="0"/>
              <a:t>16-08-2022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1183478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FBC08F-954C-49D4-944F-2E856604938D}" type="datetimeFigureOut">
              <a:rPr lang="en-IN" smtClean="0"/>
              <a:t>16-08-2022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113083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FBC08F-954C-49D4-944F-2E856604938D}" type="datetimeFigureOut">
              <a:rPr lang="en-IN" smtClean="0"/>
              <a:t>16-08-2022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1259258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FFBC08F-954C-49D4-944F-2E856604938D}" type="datetimeFigureOut">
              <a:rPr lang="en-IN" smtClean="0"/>
              <a:t>16-08-2022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F847407-B69F-4D6D-8A7E-9F33DDDA8F59}" type="slidenum">
              <a:rPr lang="en-IN" smtClean="0"/>
              <a:t>‹#›</a:t>
            </a:fld>
            <a:endParaRPr lang="en-IN"/>
          </a:p>
        </p:txBody>
      </p:sp>
    </p:spTree>
    <p:extLst>
      <p:ext uri="{BB962C8B-B14F-4D97-AF65-F5344CB8AC3E}">
        <p14:creationId xmlns:p14="http://schemas.microsoft.com/office/powerpoint/2010/main" val="1403069216"/>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famvin.org/en/2018/01/28/thank-goes-long-way/" TargetMode="External"/><Relationship Id="rId2" Type="http://schemas.openxmlformats.org/officeDocument/2006/relationships/image" Target="../media/image2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A4FD1-9029-4B6A-9C32-7A1A4B88F65B}"/>
              </a:ext>
            </a:extLst>
          </p:cNvPr>
          <p:cNvSpPr>
            <a:spLocks noGrp="1"/>
          </p:cNvSpPr>
          <p:nvPr>
            <p:ph type="ctrTitle"/>
          </p:nvPr>
        </p:nvSpPr>
        <p:spPr>
          <a:xfrm>
            <a:off x="7564666" y="679621"/>
            <a:ext cx="3300981" cy="2508110"/>
          </a:xfrm>
          <a:noFill/>
          <a:ln w="19050">
            <a:noFill/>
            <a:prstDash val="dash"/>
          </a:ln>
        </p:spPr>
        <p:txBody>
          <a:bodyPr vert="horz" lIns="91440" tIns="45720" rIns="91440" bIns="45720" rtlCol="0">
            <a:normAutofit/>
          </a:bodyPr>
          <a:lstStyle/>
          <a:p>
            <a:r>
              <a:rPr lang="en-US" sz="4800" dirty="0">
                <a:latin typeface="Algerian" panose="04020705040A02060702" pitchFamily="82" charset="0"/>
              </a:rPr>
              <a:t>JFSD PROJECT</a:t>
            </a:r>
            <a:br>
              <a:rPr lang="en-US" sz="4800" dirty="0">
                <a:latin typeface="Algerian" panose="04020705040A02060702" pitchFamily="82" charset="0"/>
              </a:rPr>
            </a:br>
            <a:endParaRPr lang="en-US" sz="4800" dirty="0">
              <a:latin typeface="Algerian" panose="04020705040A02060702" pitchFamily="82" charset="0"/>
            </a:endParaRPr>
          </a:p>
        </p:txBody>
      </p:sp>
      <p:sp>
        <p:nvSpPr>
          <p:cNvPr id="3" name="Subtitle 2">
            <a:extLst>
              <a:ext uri="{FF2B5EF4-FFF2-40B4-BE49-F238E27FC236}">
                <a16:creationId xmlns:a16="http://schemas.microsoft.com/office/drawing/2014/main" id="{B3CCA3F1-9F40-423C-9504-FC1995B09F67}"/>
              </a:ext>
            </a:extLst>
          </p:cNvPr>
          <p:cNvSpPr>
            <a:spLocks noGrp="1"/>
          </p:cNvSpPr>
          <p:nvPr>
            <p:ph type="subTitle" idx="1"/>
          </p:nvPr>
        </p:nvSpPr>
        <p:spPr>
          <a:xfrm>
            <a:off x="7328215" y="2819401"/>
            <a:ext cx="5054845" cy="3358978"/>
          </a:xfrm>
          <a:noFill/>
          <a:ln w="19050">
            <a:noFill/>
            <a:prstDash val="dash"/>
          </a:ln>
        </p:spPr>
        <p:txBody>
          <a:bodyPr vert="horz" lIns="91440" tIns="45720" rIns="91440" bIns="45720" rtlCol="0">
            <a:normAutofit/>
          </a:bodyPr>
          <a:lstStyle/>
          <a:p>
            <a:pPr fontAlgn="base"/>
            <a:r>
              <a:rPr lang="en-US" sz="2400" i="0" u="none" strike="noStrike" dirty="0">
                <a:effectLst/>
                <a:latin typeface="Amasis MT Pro" panose="02040504050005020304" pitchFamily="18" charset="0"/>
              </a:rPr>
              <a:t>TEAM MEMBERS:</a:t>
            </a:r>
            <a:r>
              <a:rPr lang="en-US" sz="2400" i="0" dirty="0">
                <a:effectLst/>
                <a:latin typeface="Amasis MT Pro" panose="02040504050005020304" pitchFamily="18" charset="0"/>
              </a:rPr>
              <a:t>​</a:t>
            </a:r>
          </a:p>
          <a:p>
            <a:pPr indent="-228600" fontAlgn="base">
              <a:buFont typeface="Arial" panose="020B0604020202020204" pitchFamily="34" charset="0"/>
              <a:buChar char="•"/>
            </a:pPr>
            <a:r>
              <a:rPr lang="en-US" sz="2400" b="0" i="0" u="none" strike="noStrike" dirty="0">
                <a:effectLst/>
                <a:latin typeface="Amasis MT Pro" panose="02040504050005020304" pitchFamily="18" charset="0"/>
              </a:rPr>
              <a:t>DILEEP REDDY(2010030416)</a:t>
            </a:r>
            <a:r>
              <a:rPr lang="en-US" sz="2400" b="0" i="0" dirty="0">
                <a:effectLst/>
                <a:latin typeface="Amasis MT Pro" panose="02040504050005020304" pitchFamily="18" charset="0"/>
              </a:rPr>
              <a:t>​</a:t>
            </a:r>
          </a:p>
          <a:p>
            <a:pPr indent="-228600" fontAlgn="base">
              <a:buFont typeface="Arial" panose="020B0604020202020204" pitchFamily="34" charset="0"/>
              <a:buChar char="•"/>
            </a:pPr>
            <a:r>
              <a:rPr lang="en-US" sz="2400" b="0" i="0" u="none" strike="noStrike" dirty="0">
                <a:effectLst/>
                <a:latin typeface="Amasis MT Pro" panose="02040504050005020304" pitchFamily="18" charset="0"/>
              </a:rPr>
              <a:t>K. SREEVARUN(200030451)</a:t>
            </a:r>
            <a:r>
              <a:rPr lang="en-US" sz="2400" b="0" i="0" dirty="0">
                <a:effectLst/>
                <a:latin typeface="Amasis MT Pro" panose="02040504050005020304" pitchFamily="18" charset="0"/>
              </a:rPr>
              <a:t>​</a:t>
            </a:r>
          </a:p>
          <a:p>
            <a:pPr indent="-228600" fontAlgn="base">
              <a:buFont typeface="Arial" panose="020B0604020202020204" pitchFamily="34" charset="0"/>
              <a:buChar char="•"/>
            </a:pPr>
            <a:r>
              <a:rPr lang="en-US" sz="2400" b="0" i="0" u="none" strike="noStrike" dirty="0">
                <a:effectLst/>
                <a:latin typeface="Amasis MT Pro" panose="02040504050005020304" pitchFamily="18" charset="0"/>
              </a:rPr>
              <a:t>E. PAVAN SAI(2010030538)</a:t>
            </a:r>
            <a:r>
              <a:rPr lang="en-US" sz="2400" b="0" i="0" dirty="0">
                <a:effectLst/>
                <a:latin typeface="Amasis MT Pro" panose="02040504050005020304" pitchFamily="18" charset="0"/>
              </a:rPr>
              <a:t>​</a:t>
            </a:r>
          </a:p>
          <a:p>
            <a:pPr indent="-228600" fontAlgn="base">
              <a:buFont typeface="Arial" panose="020B0604020202020204" pitchFamily="34" charset="0"/>
              <a:buChar char="•"/>
            </a:pPr>
            <a:r>
              <a:rPr lang="en-US" sz="2400" b="0" i="0" u="none" strike="noStrike" dirty="0">
                <a:effectLst/>
                <a:latin typeface="Amasis MT Pro" panose="02040504050005020304" pitchFamily="18" charset="0"/>
              </a:rPr>
              <a:t>E. SHIVA GOUD(2010030542)</a:t>
            </a:r>
            <a:r>
              <a:rPr lang="en-US" sz="2400" b="0" i="0" dirty="0">
                <a:effectLst/>
                <a:latin typeface="Amasis MT Pro" panose="02040504050005020304" pitchFamily="18" charset="0"/>
              </a:rPr>
              <a:t>​</a:t>
            </a:r>
          </a:p>
        </p:txBody>
      </p:sp>
      <p:pic>
        <p:nvPicPr>
          <p:cNvPr id="8" name="Picture 2" descr="Best Private University in Telangana &amp;amp; Andhra Pradesh | KLH">
            <a:extLst>
              <a:ext uri="{FF2B5EF4-FFF2-40B4-BE49-F238E27FC236}">
                <a16:creationId xmlns:a16="http://schemas.microsoft.com/office/drawing/2014/main" id="{9745E669-C6F7-4C20-886B-0C5D3E40F9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28D26AE7-BBA7-2979-C466-F47C21C9E349}"/>
              </a:ext>
            </a:extLst>
          </p:cNvPr>
          <p:cNvPicPr>
            <a:picLocks noChangeAspect="1"/>
          </p:cNvPicPr>
          <p:nvPr/>
        </p:nvPicPr>
        <p:blipFill>
          <a:blip r:embed="rId3"/>
          <a:stretch>
            <a:fillRect/>
          </a:stretch>
        </p:blipFill>
        <p:spPr>
          <a:xfrm>
            <a:off x="513509" y="457200"/>
            <a:ext cx="6162675" cy="59032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838332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ow to Use Google Text-to-Speech on an Android Phone">
            <a:extLst>
              <a:ext uri="{FF2B5EF4-FFF2-40B4-BE49-F238E27FC236}">
                <a16:creationId xmlns:a16="http://schemas.microsoft.com/office/drawing/2014/main" id="{9F0E051D-8900-4D7F-866F-AB362A042D8B}"/>
              </a:ext>
            </a:extLst>
          </p:cNvPr>
          <p:cNvSpPr>
            <a:spLocks noChangeAspect="1" noChangeArrowheads="1"/>
          </p:cNvSpPr>
          <p:nvPr/>
        </p:nvSpPr>
        <p:spPr bwMode="auto">
          <a:xfrm>
            <a:off x="6201609" y="3064307"/>
            <a:ext cx="132696" cy="9072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Best Private University in Telangana &amp;amp; Andhra Pradesh | KLH">
            <a:extLst>
              <a:ext uri="{FF2B5EF4-FFF2-40B4-BE49-F238E27FC236}">
                <a16:creationId xmlns:a16="http://schemas.microsoft.com/office/drawing/2014/main" id="{8AB408D5-967A-4653-9688-76946F8A8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B9D7661-60DA-A7DD-F149-0030D0B82253}"/>
              </a:ext>
            </a:extLst>
          </p:cNvPr>
          <p:cNvPicPr>
            <a:picLocks noChangeAspect="1"/>
          </p:cNvPicPr>
          <p:nvPr/>
        </p:nvPicPr>
        <p:blipFill>
          <a:blip r:embed="rId3"/>
          <a:stretch>
            <a:fillRect/>
          </a:stretch>
        </p:blipFill>
        <p:spPr>
          <a:xfrm>
            <a:off x="0" y="1673"/>
            <a:ext cx="12192000" cy="6854653"/>
          </a:xfrm>
          <a:prstGeom prst="rect">
            <a:avLst/>
          </a:prstGeom>
        </p:spPr>
      </p:pic>
    </p:spTree>
    <p:extLst>
      <p:ext uri="{BB962C8B-B14F-4D97-AF65-F5344CB8AC3E}">
        <p14:creationId xmlns:p14="http://schemas.microsoft.com/office/powerpoint/2010/main" val="55155832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7C06B4-3C58-496C-8E63-D20C13BD8A4F}"/>
              </a:ext>
            </a:extLst>
          </p:cNvPr>
          <p:cNvSpPr txBox="1"/>
          <p:nvPr/>
        </p:nvSpPr>
        <p:spPr>
          <a:xfrm>
            <a:off x="311286" y="312997"/>
            <a:ext cx="11724568" cy="1477328"/>
          </a:xfrm>
          <a:prstGeom prst="rect">
            <a:avLst/>
          </a:prstGeom>
          <a:noFill/>
        </p:spPr>
        <p:txBody>
          <a:bodyPr wrap="square">
            <a:spAutoFit/>
          </a:bodyPr>
          <a:lstStyle/>
          <a:p>
            <a:pPr marL="285750" indent="-285750">
              <a:buFont typeface="Wingdings" panose="05000000000000000000" pitchFamily="2" charset="2"/>
              <a:buChar char="§"/>
            </a:pPr>
            <a:endParaRPr lang="en-US" dirty="0">
              <a:latin typeface="Amasis MT Pro" panose="02040504050005020304" pitchFamily="18" charset="0"/>
            </a:endParaRPr>
          </a:p>
          <a:p>
            <a:endParaRPr lang="en-US" dirty="0">
              <a:latin typeface="Amasis MT Pro" panose="02040504050005020304" pitchFamily="18" charset="0"/>
            </a:endParaRPr>
          </a:p>
          <a:p>
            <a:endParaRPr lang="en-US" dirty="0">
              <a:latin typeface="Amasis MT Pro" panose="02040504050005020304" pitchFamily="18" charset="0"/>
            </a:endParaRPr>
          </a:p>
          <a:p>
            <a:r>
              <a:rPr lang="en-US" dirty="0">
                <a:latin typeface="Amasis MT Pro" panose="02040504050005020304" pitchFamily="18" charset="0"/>
              </a:rPr>
              <a:t> </a:t>
            </a:r>
          </a:p>
          <a:p>
            <a:endParaRPr lang="en-US" dirty="0">
              <a:latin typeface="Amasis MT Pro" panose="02040504050005020304" pitchFamily="18" charset="0"/>
            </a:endParaRPr>
          </a:p>
        </p:txBody>
      </p:sp>
      <p:sp>
        <p:nvSpPr>
          <p:cNvPr id="4" name="AutoShape 2" descr="How to Use Google Text-to-Speech on an Android Phone">
            <a:extLst>
              <a:ext uri="{FF2B5EF4-FFF2-40B4-BE49-F238E27FC236}">
                <a16:creationId xmlns:a16="http://schemas.microsoft.com/office/drawing/2014/main" id="{9F0E051D-8900-4D7F-866F-AB362A042D8B}"/>
              </a:ext>
            </a:extLst>
          </p:cNvPr>
          <p:cNvSpPr>
            <a:spLocks noChangeAspect="1" noChangeArrowheads="1"/>
          </p:cNvSpPr>
          <p:nvPr/>
        </p:nvSpPr>
        <p:spPr bwMode="auto">
          <a:xfrm>
            <a:off x="6201609" y="3064307"/>
            <a:ext cx="132696" cy="9072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40C9237F-910A-A201-7A9F-00EE916BE10E}"/>
              </a:ext>
            </a:extLst>
          </p:cNvPr>
          <p:cNvPicPr>
            <a:picLocks noChangeAspect="1"/>
          </p:cNvPicPr>
          <p:nvPr/>
        </p:nvPicPr>
        <p:blipFill>
          <a:blip r:embed="rId2"/>
          <a:stretch>
            <a:fillRect/>
          </a:stretch>
        </p:blipFill>
        <p:spPr>
          <a:xfrm>
            <a:off x="6684" y="0"/>
            <a:ext cx="12185315" cy="6861764"/>
          </a:xfrm>
          <a:prstGeom prst="rect">
            <a:avLst/>
          </a:prstGeom>
        </p:spPr>
      </p:pic>
    </p:spTree>
    <p:extLst>
      <p:ext uri="{BB962C8B-B14F-4D97-AF65-F5344CB8AC3E}">
        <p14:creationId xmlns:p14="http://schemas.microsoft.com/office/powerpoint/2010/main" val="14211985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DB37CC-4FBB-C08B-68C9-A30BF1ABE81A}"/>
              </a:ext>
            </a:extLst>
          </p:cNvPr>
          <p:cNvSpPr>
            <a:spLocks noGrp="1"/>
          </p:cNvSpPr>
          <p:nvPr>
            <p:ph idx="1"/>
          </p:nvPr>
        </p:nvSpPr>
        <p:spPr>
          <a:xfrm>
            <a:off x="1475680" y="600470"/>
            <a:ext cx="9650439" cy="5640790"/>
          </a:xfrm>
        </p:spPr>
        <p:txBody>
          <a:bodyPr>
            <a:normAutofit/>
          </a:bodyPr>
          <a:lstStyle/>
          <a:p>
            <a:pPr marL="0" indent="0">
              <a:buNone/>
            </a:pPr>
            <a:r>
              <a:rPr lang="en-IN" sz="3800" dirty="0">
                <a:latin typeface="Algerian" panose="04020705040A02060702" pitchFamily="82" charset="0"/>
              </a:rPr>
              <a:t>Tools Setup:</a:t>
            </a:r>
          </a:p>
          <a:p>
            <a:pPr marL="0" indent="0">
              <a:buNone/>
            </a:pPr>
            <a:endParaRPr lang="en-IN" sz="800" i="1" dirty="0">
              <a:latin typeface="Amasis MT Pro" panose="02040504050005020304" pitchFamily="18" charset="0"/>
            </a:endParaRPr>
          </a:p>
          <a:p>
            <a:pPr marL="0" indent="0">
              <a:buNone/>
            </a:pPr>
            <a:r>
              <a:rPr lang="en-IN" sz="3200" i="1" dirty="0">
                <a:latin typeface="Amasis MT Pro" panose="02040504050005020304" pitchFamily="18" charset="0"/>
              </a:rPr>
              <a:t>Software:</a:t>
            </a:r>
          </a:p>
          <a:p>
            <a:pPr>
              <a:buFont typeface="Wingdings" panose="05000000000000000000" pitchFamily="2" charset="2"/>
              <a:buChar char="Ø"/>
            </a:pPr>
            <a:r>
              <a:rPr lang="en-IN" dirty="0">
                <a:latin typeface="Amasis MT Pro" panose="02040504050005020304" pitchFamily="18" charset="0"/>
              </a:rPr>
              <a:t>Eclipse IDE</a:t>
            </a:r>
          </a:p>
          <a:p>
            <a:pPr>
              <a:buFont typeface="Wingdings" panose="05000000000000000000" pitchFamily="2" charset="2"/>
              <a:buChar char="Ø"/>
            </a:pPr>
            <a:r>
              <a:rPr lang="en-IN" dirty="0">
                <a:latin typeface="Amasis MT Pro" panose="02040504050005020304" pitchFamily="18" charset="0"/>
              </a:rPr>
              <a:t>MySQL Workbench</a:t>
            </a:r>
          </a:p>
          <a:p>
            <a:pPr>
              <a:buFont typeface="Wingdings" panose="05000000000000000000" pitchFamily="2" charset="2"/>
              <a:buChar char="Ø"/>
            </a:pPr>
            <a:r>
              <a:rPr lang="en-IN" dirty="0">
                <a:latin typeface="Amasis MT Pro" panose="02040504050005020304" pitchFamily="18" charset="0"/>
              </a:rPr>
              <a:t>Tomcat server</a:t>
            </a:r>
          </a:p>
          <a:p>
            <a:pPr>
              <a:buFont typeface="Wingdings" panose="05000000000000000000" pitchFamily="2" charset="2"/>
              <a:buChar char="Ø"/>
            </a:pPr>
            <a:r>
              <a:rPr lang="en-IN" dirty="0">
                <a:latin typeface="Amasis MT Pro" panose="02040504050005020304" pitchFamily="18" charset="0"/>
              </a:rPr>
              <a:t>JRE(Java Runtime Environment)</a:t>
            </a:r>
          </a:p>
          <a:p>
            <a:pPr marL="0" indent="0">
              <a:buNone/>
            </a:pPr>
            <a:endParaRPr lang="en-IN" sz="800" dirty="0">
              <a:latin typeface="Amasis MT Pro" panose="02040504050005020304" pitchFamily="18" charset="0"/>
            </a:endParaRPr>
          </a:p>
          <a:p>
            <a:pPr marL="0" indent="0">
              <a:buNone/>
            </a:pPr>
            <a:r>
              <a:rPr lang="en-IN" sz="3200" i="1" dirty="0">
                <a:latin typeface="Amasis MT Pro" panose="02040504050005020304" pitchFamily="18" charset="0"/>
              </a:rPr>
              <a:t>Hardware:</a:t>
            </a:r>
          </a:p>
          <a:p>
            <a:pPr>
              <a:buFont typeface="Wingdings" panose="05000000000000000000" pitchFamily="2" charset="2"/>
              <a:buChar char="Ø"/>
            </a:pPr>
            <a:r>
              <a:rPr lang="en-IN" dirty="0">
                <a:latin typeface="Amasis MT Pro" panose="02040504050005020304" pitchFamily="18" charset="0"/>
              </a:rPr>
              <a:t>Processor – intel i3 or more.</a:t>
            </a:r>
          </a:p>
          <a:p>
            <a:pPr>
              <a:buFont typeface="Wingdings" panose="05000000000000000000" pitchFamily="2" charset="2"/>
              <a:buChar char="Ø"/>
            </a:pPr>
            <a:r>
              <a:rPr lang="en-IN" dirty="0">
                <a:latin typeface="Amasis MT Pro" panose="02040504050005020304" pitchFamily="18" charset="0"/>
              </a:rPr>
              <a:t>RAM – 256MB or more.</a:t>
            </a:r>
          </a:p>
          <a:p>
            <a:pPr>
              <a:buFont typeface="Wingdings" panose="05000000000000000000" pitchFamily="2" charset="2"/>
              <a:buChar char="Ø"/>
            </a:pPr>
            <a:r>
              <a:rPr lang="en-IN" dirty="0">
                <a:latin typeface="Amasis MT Pro" panose="02040504050005020304" pitchFamily="18" charset="0"/>
              </a:rPr>
              <a:t>ROM – 512MB or more.</a:t>
            </a:r>
          </a:p>
        </p:txBody>
      </p:sp>
      <p:pic>
        <p:nvPicPr>
          <p:cNvPr id="5" name="Picture 4">
            <a:extLst>
              <a:ext uri="{FF2B5EF4-FFF2-40B4-BE49-F238E27FC236}">
                <a16:creationId xmlns:a16="http://schemas.microsoft.com/office/drawing/2014/main" id="{C8F8C2F8-8C10-BFDB-5D4A-BDCC6F084963}"/>
              </a:ext>
            </a:extLst>
          </p:cNvPr>
          <p:cNvPicPr>
            <a:picLocks noChangeAspect="1"/>
          </p:cNvPicPr>
          <p:nvPr/>
        </p:nvPicPr>
        <p:blipFill>
          <a:blip r:embed="rId2"/>
          <a:stretch>
            <a:fillRect/>
          </a:stretch>
        </p:blipFill>
        <p:spPr>
          <a:xfrm>
            <a:off x="7301853" y="948658"/>
            <a:ext cx="4001582" cy="1076359"/>
          </a:xfrm>
          <a:prstGeom prst="rect">
            <a:avLst/>
          </a:prstGeom>
        </p:spPr>
      </p:pic>
      <p:pic>
        <p:nvPicPr>
          <p:cNvPr id="6" name="Picture 5">
            <a:extLst>
              <a:ext uri="{FF2B5EF4-FFF2-40B4-BE49-F238E27FC236}">
                <a16:creationId xmlns:a16="http://schemas.microsoft.com/office/drawing/2014/main" id="{38796C57-28F9-1A1F-6AE3-A7AF73C25852}"/>
              </a:ext>
            </a:extLst>
          </p:cNvPr>
          <p:cNvPicPr>
            <a:picLocks noChangeAspect="1"/>
          </p:cNvPicPr>
          <p:nvPr/>
        </p:nvPicPr>
        <p:blipFill>
          <a:blip r:embed="rId3"/>
          <a:stretch>
            <a:fillRect/>
          </a:stretch>
        </p:blipFill>
        <p:spPr>
          <a:xfrm>
            <a:off x="7540186" y="2443302"/>
            <a:ext cx="3159012" cy="1701360"/>
          </a:xfrm>
          <a:prstGeom prst="rect">
            <a:avLst/>
          </a:prstGeom>
        </p:spPr>
      </p:pic>
      <p:pic>
        <p:nvPicPr>
          <p:cNvPr id="8" name="Picture 7">
            <a:extLst>
              <a:ext uri="{FF2B5EF4-FFF2-40B4-BE49-F238E27FC236}">
                <a16:creationId xmlns:a16="http://schemas.microsoft.com/office/drawing/2014/main" id="{8630F90D-892F-E771-C1E2-EB2E91443C89}"/>
              </a:ext>
            </a:extLst>
          </p:cNvPr>
          <p:cNvPicPr>
            <a:picLocks noChangeAspect="1"/>
          </p:cNvPicPr>
          <p:nvPr/>
        </p:nvPicPr>
        <p:blipFill>
          <a:blip r:embed="rId4"/>
          <a:stretch>
            <a:fillRect/>
          </a:stretch>
        </p:blipFill>
        <p:spPr>
          <a:xfrm>
            <a:off x="7540186" y="4703581"/>
            <a:ext cx="3383681" cy="1285876"/>
          </a:xfrm>
          <a:prstGeom prst="rect">
            <a:avLst/>
          </a:prstGeom>
          <a:solidFill>
            <a:schemeClr val="tx1"/>
          </a:solidFill>
        </p:spPr>
      </p:pic>
      <p:pic>
        <p:nvPicPr>
          <p:cNvPr id="2" name="Picture 1">
            <a:extLst>
              <a:ext uri="{FF2B5EF4-FFF2-40B4-BE49-F238E27FC236}">
                <a16:creationId xmlns:a16="http://schemas.microsoft.com/office/drawing/2014/main" id="{E193B28F-8190-842E-498B-F08BD94B59D0}"/>
              </a:ext>
            </a:extLst>
          </p:cNvPr>
          <p:cNvPicPr>
            <a:picLocks noChangeAspect="1"/>
          </p:cNvPicPr>
          <p:nvPr/>
        </p:nvPicPr>
        <p:blipFill>
          <a:blip r:embed="rId5"/>
          <a:stretch>
            <a:fillRect/>
          </a:stretch>
        </p:blipFill>
        <p:spPr>
          <a:xfrm>
            <a:off x="11228749" y="0"/>
            <a:ext cx="963251" cy="457240"/>
          </a:xfrm>
          <a:prstGeom prst="rect">
            <a:avLst/>
          </a:prstGeom>
        </p:spPr>
      </p:pic>
    </p:spTree>
    <p:extLst>
      <p:ext uri="{BB962C8B-B14F-4D97-AF65-F5344CB8AC3E}">
        <p14:creationId xmlns:p14="http://schemas.microsoft.com/office/powerpoint/2010/main" val="20923804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DB37CC-4FBB-C08B-68C9-A30BF1ABE81A}"/>
              </a:ext>
            </a:extLst>
          </p:cNvPr>
          <p:cNvSpPr>
            <a:spLocks noGrp="1"/>
          </p:cNvSpPr>
          <p:nvPr>
            <p:ph idx="1"/>
          </p:nvPr>
        </p:nvSpPr>
        <p:spPr>
          <a:xfrm>
            <a:off x="991585" y="1550645"/>
            <a:ext cx="9650439" cy="3810165"/>
          </a:xfrm>
        </p:spPr>
        <p:txBody>
          <a:bodyPr>
            <a:normAutofit/>
          </a:bodyPr>
          <a:lstStyle/>
          <a:p>
            <a:pPr marL="0" indent="0">
              <a:buNone/>
            </a:pPr>
            <a:r>
              <a:rPr lang="en-IN" sz="3800" dirty="0">
                <a:latin typeface="Algerian" panose="04020705040A02060702" pitchFamily="82" charset="0"/>
              </a:rPr>
              <a:t>Techniques used:</a:t>
            </a:r>
          </a:p>
          <a:p>
            <a:pPr marL="0" indent="0">
              <a:buNone/>
            </a:pPr>
            <a:endParaRPr lang="en-IN" sz="800" i="1" dirty="0">
              <a:latin typeface="Amasis MT Pro" panose="02040504050005020304" pitchFamily="18" charset="0"/>
            </a:endParaRPr>
          </a:p>
          <a:p>
            <a:pPr marL="0" indent="0">
              <a:buNone/>
            </a:pPr>
            <a:r>
              <a:rPr lang="en-IN" sz="3200" i="1" dirty="0">
                <a:latin typeface="Amasis MT Pro" panose="02040504050005020304" pitchFamily="18" charset="0"/>
              </a:rPr>
              <a:t>Languages/Platform:</a:t>
            </a:r>
          </a:p>
          <a:p>
            <a:pPr>
              <a:buFont typeface="Wingdings" panose="05000000000000000000" pitchFamily="2" charset="2"/>
              <a:buChar char="Ø"/>
            </a:pPr>
            <a:r>
              <a:rPr lang="en-IN" dirty="0">
                <a:latin typeface="Amasis MT Pro" panose="02040504050005020304" pitchFamily="18" charset="0"/>
              </a:rPr>
              <a:t> Frontend-Html , CSS and JavaScript</a:t>
            </a:r>
          </a:p>
          <a:p>
            <a:pPr>
              <a:buFont typeface="Wingdings" panose="05000000000000000000" pitchFamily="2" charset="2"/>
              <a:buChar char="Ø"/>
            </a:pPr>
            <a:r>
              <a:rPr lang="en-IN" dirty="0">
                <a:latin typeface="Amasis MT Pro" panose="02040504050005020304" pitchFamily="18" charset="0"/>
              </a:rPr>
              <a:t> Backend- MYSQL</a:t>
            </a:r>
          </a:p>
          <a:p>
            <a:pPr marL="0" indent="0">
              <a:buNone/>
            </a:pPr>
            <a:r>
              <a:rPr lang="en-IN" sz="3200" i="1" dirty="0">
                <a:latin typeface="Amasis MT Pro" panose="02040504050005020304" pitchFamily="18" charset="0"/>
              </a:rPr>
              <a:t>Connectivity:</a:t>
            </a:r>
          </a:p>
          <a:p>
            <a:pPr>
              <a:buFont typeface="Wingdings" panose="05000000000000000000" pitchFamily="2" charset="2"/>
              <a:buChar char="Ø"/>
            </a:pPr>
            <a:r>
              <a:rPr lang="en-IN" dirty="0">
                <a:latin typeface="Amasis MT Pro" panose="02040504050005020304" pitchFamily="18" charset="0"/>
              </a:rPr>
              <a:t>  JDBC Connector</a:t>
            </a:r>
          </a:p>
        </p:txBody>
      </p:sp>
      <p:pic>
        <p:nvPicPr>
          <p:cNvPr id="2" name="Picture 1">
            <a:extLst>
              <a:ext uri="{FF2B5EF4-FFF2-40B4-BE49-F238E27FC236}">
                <a16:creationId xmlns:a16="http://schemas.microsoft.com/office/drawing/2014/main" id="{E193B28F-8190-842E-498B-F08BD94B59D0}"/>
              </a:ext>
            </a:extLst>
          </p:cNvPr>
          <p:cNvPicPr>
            <a:picLocks noChangeAspect="1"/>
          </p:cNvPicPr>
          <p:nvPr/>
        </p:nvPicPr>
        <p:blipFill>
          <a:blip r:embed="rId2"/>
          <a:stretch>
            <a:fillRect/>
          </a:stretch>
        </p:blipFill>
        <p:spPr>
          <a:xfrm>
            <a:off x="11228749" y="0"/>
            <a:ext cx="963251" cy="457240"/>
          </a:xfrm>
          <a:prstGeom prst="rect">
            <a:avLst/>
          </a:prstGeom>
        </p:spPr>
      </p:pic>
      <p:pic>
        <p:nvPicPr>
          <p:cNvPr id="4" name="Picture 3">
            <a:extLst>
              <a:ext uri="{FF2B5EF4-FFF2-40B4-BE49-F238E27FC236}">
                <a16:creationId xmlns:a16="http://schemas.microsoft.com/office/drawing/2014/main" id="{9D9A385D-C332-85F5-1DF3-E9C514093652}"/>
              </a:ext>
            </a:extLst>
          </p:cNvPr>
          <p:cNvPicPr>
            <a:picLocks noChangeAspect="1"/>
          </p:cNvPicPr>
          <p:nvPr/>
        </p:nvPicPr>
        <p:blipFill>
          <a:blip r:embed="rId3"/>
          <a:stretch>
            <a:fillRect/>
          </a:stretch>
        </p:blipFill>
        <p:spPr>
          <a:xfrm>
            <a:off x="7540186" y="868543"/>
            <a:ext cx="2619375" cy="1743075"/>
          </a:xfrm>
          <a:prstGeom prst="rect">
            <a:avLst/>
          </a:prstGeom>
        </p:spPr>
      </p:pic>
      <p:pic>
        <p:nvPicPr>
          <p:cNvPr id="7" name="Picture 6">
            <a:extLst>
              <a:ext uri="{FF2B5EF4-FFF2-40B4-BE49-F238E27FC236}">
                <a16:creationId xmlns:a16="http://schemas.microsoft.com/office/drawing/2014/main" id="{9366144C-2366-4AF9-C834-9882BA30C6F1}"/>
              </a:ext>
            </a:extLst>
          </p:cNvPr>
          <p:cNvPicPr>
            <a:picLocks noChangeAspect="1"/>
          </p:cNvPicPr>
          <p:nvPr/>
        </p:nvPicPr>
        <p:blipFill>
          <a:blip r:embed="rId4"/>
          <a:stretch>
            <a:fillRect/>
          </a:stretch>
        </p:blipFill>
        <p:spPr>
          <a:xfrm>
            <a:off x="6965576" y="3429000"/>
            <a:ext cx="3863620" cy="1931810"/>
          </a:xfrm>
          <a:prstGeom prst="rect">
            <a:avLst/>
          </a:prstGeom>
        </p:spPr>
      </p:pic>
    </p:spTree>
    <p:extLst>
      <p:ext uri="{BB962C8B-B14F-4D97-AF65-F5344CB8AC3E}">
        <p14:creationId xmlns:p14="http://schemas.microsoft.com/office/powerpoint/2010/main" val="19977537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379B3F-B284-5126-6849-2092B2083C55}"/>
              </a:ext>
            </a:extLst>
          </p:cNvPr>
          <p:cNvPicPr>
            <a:picLocks noChangeAspect="1"/>
          </p:cNvPicPr>
          <p:nvPr/>
        </p:nvPicPr>
        <p:blipFill rotWithShape="1">
          <a:blip r:embed="rId2"/>
          <a:srcRect b="8627"/>
          <a:stretch/>
        </p:blipFill>
        <p:spPr>
          <a:xfrm>
            <a:off x="0" y="-40341"/>
            <a:ext cx="5123330" cy="6898341"/>
          </a:xfrm>
          <a:prstGeom prst="rect">
            <a:avLst/>
          </a:prstGeom>
        </p:spPr>
      </p:pic>
      <p:graphicFrame>
        <p:nvGraphicFramePr>
          <p:cNvPr id="4" name="Content Placeholder 2">
            <a:extLst>
              <a:ext uri="{FF2B5EF4-FFF2-40B4-BE49-F238E27FC236}">
                <a16:creationId xmlns:a16="http://schemas.microsoft.com/office/drawing/2014/main" id="{F8A1DF84-A557-D0F1-4DAE-F83D73653F24}"/>
              </a:ext>
            </a:extLst>
          </p:cNvPr>
          <p:cNvGraphicFramePr>
            <a:graphicFrameLocks noGrp="1"/>
          </p:cNvGraphicFramePr>
          <p:nvPr>
            <p:extLst>
              <p:ext uri="{D42A27DB-BD31-4B8C-83A1-F6EECF244321}">
                <p14:modId xmlns:p14="http://schemas.microsoft.com/office/powerpoint/2010/main" val="3938068042"/>
              </p:ext>
            </p:extLst>
          </p:nvPr>
        </p:nvGraphicFramePr>
        <p:xfrm>
          <a:off x="5256639" y="2262432"/>
          <a:ext cx="6788604"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375938C9-846E-404E-6F18-6CA28532172F}"/>
              </a:ext>
            </a:extLst>
          </p:cNvPr>
          <p:cNvSpPr txBox="1"/>
          <p:nvPr/>
        </p:nvSpPr>
        <p:spPr>
          <a:xfrm>
            <a:off x="6666379" y="1005399"/>
            <a:ext cx="6098240" cy="707886"/>
          </a:xfrm>
          <a:prstGeom prst="rect">
            <a:avLst/>
          </a:prstGeom>
          <a:noFill/>
        </p:spPr>
        <p:txBody>
          <a:bodyPr wrap="square">
            <a:spAutoFit/>
          </a:bodyPr>
          <a:lstStyle/>
          <a:p>
            <a:r>
              <a:rPr lang="en-IN" sz="4000" dirty="0">
                <a:latin typeface="Algerian" panose="04020705040A02060702" pitchFamily="82" charset="0"/>
              </a:rPr>
              <a:t>WORK DIVISION:</a:t>
            </a:r>
          </a:p>
        </p:txBody>
      </p:sp>
    </p:spTree>
    <p:extLst>
      <p:ext uri="{BB962C8B-B14F-4D97-AF65-F5344CB8AC3E}">
        <p14:creationId xmlns:p14="http://schemas.microsoft.com/office/powerpoint/2010/main" val="341872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pic>
        <p:nvPicPr>
          <p:cNvPr id="2" name="Picture 2" descr="Best Private University in Telangana &amp;amp; Andhra Pradesh | KLH">
            <a:extLst>
              <a:ext uri="{FF2B5EF4-FFF2-40B4-BE49-F238E27FC236}">
                <a16:creationId xmlns:a16="http://schemas.microsoft.com/office/drawing/2014/main" id="{1DC2EFDB-A584-41EF-B7ED-3435F6012F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33965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051FB-F532-418A-A332-059761C8E065}"/>
              </a:ext>
            </a:extLst>
          </p:cNvPr>
          <p:cNvSpPr>
            <a:spLocks noGrp="1"/>
          </p:cNvSpPr>
          <p:nvPr>
            <p:ph type="title"/>
          </p:nvPr>
        </p:nvSpPr>
        <p:spPr>
          <a:xfrm>
            <a:off x="3952875" y="1441450"/>
            <a:ext cx="7571254" cy="2482850"/>
          </a:xfrm>
        </p:spPr>
        <p:txBody>
          <a:bodyPr vert="horz" lIns="91440" tIns="45720" rIns="91440" bIns="45720" rtlCol="0" anchor="b">
            <a:normAutofit/>
          </a:bodyPr>
          <a:lstStyle/>
          <a:p>
            <a:pPr algn="ctr"/>
            <a:r>
              <a:rPr lang="en-US" sz="6000" dirty="0">
                <a:latin typeface="Algerian" panose="04020705040A02060702" pitchFamily="82" charset="0"/>
              </a:rPr>
              <a:t>Online University Voting System</a:t>
            </a:r>
          </a:p>
        </p:txBody>
      </p:sp>
      <p:pic>
        <p:nvPicPr>
          <p:cNvPr id="6" name="Graphic 5" descr="Chat">
            <a:extLst>
              <a:ext uri="{FF2B5EF4-FFF2-40B4-BE49-F238E27FC236}">
                <a16:creationId xmlns:a16="http://schemas.microsoft.com/office/drawing/2014/main" id="{64F793DD-1972-4B32-9791-C1624F05B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4752" y="1801368"/>
            <a:ext cx="2660904" cy="2660904"/>
          </a:xfrm>
          <a:prstGeom prst="rect">
            <a:avLst/>
          </a:prstGeom>
        </p:spPr>
      </p:pic>
      <p:pic>
        <p:nvPicPr>
          <p:cNvPr id="7" name="Picture 2" descr="Best Private University in Telangana &amp;amp; Andhra Pradesh | KLH">
            <a:extLst>
              <a:ext uri="{FF2B5EF4-FFF2-40B4-BE49-F238E27FC236}">
                <a16:creationId xmlns:a16="http://schemas.microsoft.com/office/drawing/2014/main" id="{5116B1C4-EEB0-4164-9C0B-A471AC16F7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9743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460FEA-3AB1-4C6A-9299-26BCA322A6F4}"/>
              </a:ext>
            </a:extLst>
          </p:cNvPr>
          <p:cNvSpPr>
            <a:spLocks noGrp="1"/>
          </p:cNvSpPr>
          <p:nvPr>
            <p:ph idx="1"/>
          </p:nvPr>
        </p:nvSpPr>
        <p:spPr>
          <a:xfrm>
            <a:off x="685800" y="3160982"/>
            <a:ext cx="10820400" cy="2904565"/>
          </a:xfrm>
        </p:spPr>
        <p:txBody>
          <a:bodyPr>
            <a:normAutofit/>
          </a:bodyPr>
          <a:lstStyle/>
          <a:p>
            <a:pPr>
              <a:buFont typeface="Wingdings" panose="05000000000000000000" pitchFamily="2" charset="2"/>
              <a:buChar char="Ø"/>
            </a:pPr>
            <a:r>
              <a:rPr lang="en-IN" sz="3200" dirty="0">
                <a:latin typeface="Amasis MT Pro" panose="02040504050005020304" pitchFamily="18" charset="0"/>
              </a:rPr>
              <a:t>Abstract</a:t>
            </a:r>
          </a:p>
          <a:p>
            <a:pPr>
              <a:buFont typeface="Wingdings" panose="05000000000000000000" pitchFamily="2" charset="2"/>
              <a:buChar char="Ø"/>
            </a:pPr>
            <a:r>
              <a:rPr lang="en-IN" sz="3200" dirty="0">
                <a:latin typeface="Amasis MT Pro" panose="02040504050005020304" pitchFamily="18" charset="0"/>
              </a:rPr>
              <a:t>Introduction </a:t>
            </a:r>
          </a:p>
          <a:p>
            <a:pPr>
              <a:buFont typeface="Wingdings" panose="05000000000000000000" pitchFamily="2" charset="2"/>
              <a:buChar char="Ø"/>
            </a:pPr>
            <a:r>
              <a:rPr lang="en-IN" sz="3200" dirty="0">
                <a:latin typeface="Amasis MT Pro" panose="02040504050005020304" pitchFamily="18" charset="0"/>
              </a:rPr>
              <a:t>Literature Review</a:t>
            </a:r>
          </a:p>
          <a:p>
            <a:pPr>
              <a:buFont typeface="Wingdings" panose="05000000000000000000" pitchFamily="2" charset="2"/>
              <a:buChar char="Ø"/>
            </a:pPr>
            <a:r>
              <a:rPr lang="en-US" sz="3200" dirty="0">
                <a:latin typeface="Amasis MT Pro" panose="02040504050005020304" pitchFamily="18" charset="0"/>
              </a:rPr>
              <a:t>GitHub setup</a:t>
            </a:r>
          </a:p>
          <a:p>
            <a:pPr>
              <a:buFont typeface="Wingdings" panose="05000000000000000000" pitchFamily="2" charset="2"/>
              <a:buChar char="Ø"/>
            </a:pPr>
            <a:r>
              <a:rPr lang="en-US" sz="3200" dirty="0">
                <a:latin typeface="Amasis MT Pro" panose="02040504050005020304" pitchFamily="18" charset="0"/>
              </a:rPr>
              <a:t>Tools Setup &amp; Work allocation</a:t>
            </a:r>
          </a:p>
          <a:p>
            <a:pPr marL="0" indent="0">
              <a:buNone/>
            </a:pPr>
            <a:endParaRPr lang="en-IN" sz="1800" dirty="0">
              <a:latin typeface="Amasis MT Pro" panose="02040504050005020304" pitchFamily="18" charset="0"/>
            </a:endParaRPr>
          </a:p>
        </p:txBody>
      </p:sp>
      <p:pic>
        <p:nvPicPr>
          <p:cNvPr id="4" name="Picture 3">
            <a:extLst>
              <a:ext uri="{FF2B5EF4-FFF2-40B4-BE49-F238E27FC236}">
                <a16:creationId xmlns:a16="http://schemas.microsoft.com/office/drawing/2014/main" id="{6AA62E4A-5E83-483F-B3A7-00AB255C37E2}"/>
              </a:ext>
            </a:extLst>
          </p:cNvPr>
          <p:cNvPicPr>
            <a:picLocks noChangeAspect="1"/>
          </p:cNvPicPr>
          <p:nvPr/>
        </p:nvPicPr>
        <p:blipFill>
          <a:blip r:embed="rId2"/>
          <a:stretch>
            <a:fillRect/>
          </a:stretch>
        </p:blipFill>
        <p:spPr>
          <a:xfrm>
            <a:off x="11228749" y="0"/>
            <a:ext cx="963251" cy="457240"/>
          </a:xfrm>
          <a:prstGeom prst="rect">
            <a:avLst/>
          </a:prstGeom>
        </p:spPr>
      </p:pic>
      <p:sp>
        <p:nvSpPr>
          <p:cNvPr id="5" name="TextBox 4">
            <a:extLst>
              <a:ext uri="{FF2B5EF4-FFF2-40B4-BE49-F238E27FC236}">
                <a16:creationId xmlns:a16="http://schemas.microsoft.com/office/drawing/2014/main" id="{FCF2AF22-FE3F-FD36-B245-5BBCF3DD9F69}"/>
              </a:ext>
            </a:extLst>
          </p:cNvPr>
          <p:cNvSpPr txBox="1"/>
          <p:nvPr/>
        </p:nvSpPr>
        <p:spPr>
          <a:xfrm>
            <a:off x="4299697" y="1387717"/>
            <a:ext cx="6098240" cy="1015663"/>
          </a:xfrm>
          <a:prstGeom prst="rect">
            <a:avLst/>
          </a:prstGeom>
          <a:noFill/>
        </p:spPr>
        <p:txBody>
          <a:bodyPr wrap="square">
            <a:spAutoFit/>
          </a:bodyPr>
          <a:lstStyle/>
          <a:p>
            <a:r>
              <a:rPr lang="en-IN" sz="6000" dirty="0">
                <a:latin typeface="Algerian" panose="04020705040A02060702" pitchFamily="82" charset="0"/>
              </a:rPr>
              <a:t>OUTLINE </a:t>
            </a:r>
          </a:p>
        </p:txBody>
      </p:sp>
      <p:cxnSp>
        <p:nvCxnSpPr>
          <p:cNvPr id="7" name="Straight Connector 6">
            <a:extLst>
              <a:ext uri="{FF2B5EF4-FFF2-40B4-BE49-F238E27FC236}">
                <a16:creationId xmlns:a16="http://schemas.microsoft.com/office/drawing/2014/main" id="{45BA4186-B236-6DD4-A0C9-261CF2C8FFBC}"/>
              </a:ext>
            </a:extLst>
          </p:cNvPr>
          <p:cNvCxnSpPr>
            <a:cxnSpLocks/>
          </p:cNvCxnSpPr>
          <p:nvPr/>
        </p:nvCxnSpPr>
        <p:spPr>
          <a:xfrm>
            <a:off x="1205753" y="2594358"/>
            <a:ext cx="9811871"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2028240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85E73F2-8B62-4EE1-80FA-0DF96A4121E8}"/>
              </a:ext>
            </a:extLst>
          </p:cNvPr>
          <p:cNvSpPr>
            <a:spLocks noGrp="1"/>
          </p:cNvSpPr>
          <p:nvPr>
            <p:ph type="body" idx="1"/>
          </p:nvPr>
        </p:nvSpPr>
        <p:spPr>
          <a:xfrm>
            <a:off x="81669" y="630332"/>
            <a:ext cx="4439479" cy="4790514"/>
          </a:xfrm>
        </p:spPr>
        <p:txBody>
          <a:bodyPr vert="horz" lIns="91440" tIns="45720" rIns="91440" bIns="45720" rtlCol="0" anchor="ctr">
            <a:noAutofit/>
          </a:bodyPr>
          <a:lstStyle/>
          <a:p>
            <a:pPr algn="ctr"/>
            <a:r>
              <a:rPr lang="en-US" sz="4500" dirty="0">
                <a:solidFill>
                  <a:schemeClr val="tx1"/>
                </a:solidFill>
                <a:latin typeface="Algerian" panose="04020705040A02060702" pitchFamily="82" charset="0"/>
              </a:rPr>
              <a:t>ABSTRACT</a:t>
            </a:r>
          </a:p>
          <a:p>
            <a:pPr algn="ctr"/>
            <a:endParaRPr lang="en-US" sz="4500" dirty="0">
              <a:solidFill>
                <a:schemeClr val="tx1"/>
              </a:solidFill>
              <a:latin typeface="Algerian" panose="04020705040A02060702" pitchFamily="82" charset="0"/>
            </a:endParaRPr>
          </a:p>
          <a:p>
            <a:pPr algn="ctr"/>
            <a:endParaRPr lang="en-US" sz="3600" dirty="0">
              <a:solidFill>
                <a:schemeClr val="tx1"/>
              </a:solidFill>
              <a:latin typeface="Algerian" panose="04020705040A02060702" pitchFamily="82" charset="0"/>
            </a:endParaRPr>
          </a:p>
          <a:p>
            <a:pPr algn="ctr"/>
            <a:endParaRPr lang="en-US" sz="3600" dirty="0">
              <a:solidFill>
                <a:schemeClr val="tx1"/>
              </a:solidFill>
              <a:latin typeface="Algerian" panose="04020705040A02060702" pitchFamily="82" charset="0"/>
            </a:endParaRPr>
          </a:p>
          <a:p>
            <a:pPr algn="ctr"/>
            <a:endParaRPr lang="en-US" sz="3600" dirty="0">
              <a:solidFill>
                <a:schemeClr val="tx1"/>
              </a:solidFill>
              <a:latin typeface="Algerian" panose="04020705040A02060702" pitchFamily="82" charset="0"/>
            </a:endParaRPr>
          </a:p>
          <a:p>
            <a:pPr algn="ctr"/>
            <a:endParaRPr lang="en-US" sz="3600" dirty="0">
              <a:solidFill>
                <a:schemeClr val="tx1"/>
              </a:solidFill>
              <a:latin typeface="Algerian" panose="04020705040A02060702" pitchFamily="82" charset="0"/>
            </a:endParaRPr>
          </a:p>
        </p:txBody>
      </p:sp>
      <p:pic>
        <p:nvPicPr>
          <p:cNvPr id="15" name="Picture 2" descr="Best Private University in Telangana &amp;amp; Andhra Pradesh | KLH">
            <a:extLst>
              <a:ext uri="{FF2B5EF4-FFF2-40B4-BE49-F238E27FC236}">
                <a16:creationId xmlns:a16="http://schemas.microsoft.com/office/drawing/2014/main" id="{978CEAD4-B20A-4656-A487-390EDA1EBE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DFEAA58-2236-1337-2A82-C256B26A2DEA}"/>
              </a:ext>
            </a:extLst>
          </p:cNvPr>
          <p:cNvSpPr txBox="1"/>
          <p:nvPr/>
        </p:nvSpPr>
        <p:spPr>
          <a:xfrm>
            <a:off x="4479042" y="1072404"/>
            <a:ext cx="7677100" cy="4493538"/>
          </a:xfrm>
          <a:prstGeom prst="rect">
            <a:avLst/>
          </a:prstGeom>
          <a:noFill/>
        </p:spPr>
        <p:txBody>
          <a:bodyPr wrap="square">
            <a:spAutoFit/>
          </a:bodyPr>
          <a:lstStyle/>
          <a:p>
            <a:r>
              <a:rPr lang="en-US" sz="2200" dirty="0">
                <a:latin typeface="Amasis MT Pro" panose="02040504050005020304" pitchFamily="18" charset="0"/>
              </a:rPr>
              <a:t>College Online Voting System is a web-based system, it automates the running of elections and surveys online. Users are individually interacting with the system. All user interaction is performed remotely through the user's browser. Before voting user should fill registration form and provide their details, that details are compared with details in college database, if data’s are match then user request form is accepted and provided by username and password, otherwise entry is going to be cancelled by administrator. </a:t>
            </a:r>
          </a:p>
          <a:p>
            <a:r>
              <a:rPr lang="en-US" sz="2200" dirty="0">
                <a:latin typeface="Amasis MT Pro" panose="02040504050005020304" pitchFamily="18" charset="0"/>
              </a:rPr>
              <a:t>Users using their username and password log in into this system and vote on that date of election only. In this system contains two level of user’s, one is administrator level and another one is voter level.</a:t>
            </a:r>
          </a:p>
        </p:txBody>
      </p:sp>
      <p:pic>
        <p:nvPicPr>
          <p:cNvPr id="7" name="Picture 6">
            <a:extLst>
              <a:ext uri="{FF2B5EF4-FFF2-40B4-BE49-F238E27FC236}">
                <a16:creationId xmlns:a16="http://schemas.microsoft.com/office/drawing/2014/main" id="{75C943B0-D3C9-3F02-0BD4-0063E727A2DB}"/>
              </a:ext>
            </a:extLst>
          </p:cNvPr>
          <p:cNvPicPr>
            <a:picLocks noChangeAspect="1"/>
          </p:cNvPicPr>
          <p:nvPr/>
        </p:nvPicPr>
        <p:blipFill>
          <a:blip r:embed="rId3"/>
          <a:stretch>
            <a:fillRect/>
          </a:stretch>
        </p:blipFill>
        <p:spPr>
          <a:xfrm>
            <a:off x="872658" y="2314036"/>
            <a:ext cx="2857500" cy="3106810"/>
          </a:xfrm>
          <a:prstGeom prst="rect">
            <a:avLst/>
          </a:prstGeom>
        </p:spPr>
      </p:pic>
    </p:spTree>
    <p:extLst>
      <p:ext uri="{BB962C8B-B14F-4D97-AF65-F5344CB8AC3E}">
        <p14:creationId xmlns:p14="http://schemas.microsoft.com/office/powerpoint/2010/main" val="143582059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85E73F2-8B62-4EE1-80FA-0DF96A4121E8}"/>
              </a:ext>
            </a:extLst>
          </p:cNvPr>
          <p:cNvSpPr>
            <a:spLocks noGrp="1"/>
          </p:cNvSpPr>
          <p:nvPr>
            <p:ph type="body" idx="1"/>
          </p:nvPr>
        </p:nvSpPr>
        <p:spPr>
          <a:xfrm>
            <a:off x="142043" y="201706"/>
            <a:ext cx="4439479" cy="5595657"/>
          </a:xfrm>
        </p:spPr>
        <p:txBody>
          <a:bodyPr vert="horz" lIns="91440" tIns="45720" rIns="91440" bIns="45720" rtlCol="0" anchor="ctr">
            <a:noAutofit/>
          </a:bodyPr>
          <a:lstStyle/>
          <a:p>
            <a:pPr algn="ctr"/>
            <a:endParaRPr lang="en-US" sz="3600" dirty="0">
              <a:solidFill>
                <a:schemeClr val="tx1"/>
              </a:solidFill>
              <a:latin typeface="Algerian" panose="04020705040A02060702" pitchFamily="82" charset="0"/>
            </a:endParaRPr>
          </a:p>
          <a:p>
            <a:pPr algn="ctr"/>
            <a:endParaRPr lang="en-US" sz="3600" dirty="0">
              <a:solidFill>
                <a:schemeClr val="tx1"/>
              </a:solidFill>
              <a:latin typeface="Algerian" panose="04020705040A02060702" pitchFamily="82" charset="0"/>
            </a:endParaRPr>
          </a:p>
          <a:p>
            <a:pPr algn="ctr"/>
            <a:endParaRPr lang="en-US" sz="3600" dirty="0">
              <a:solidFill>
                <a:schemeClr val="tx1"/>
              </a:solidFill>
              <a:latin typeface="Algerian" panose="04020705040A02060702" pitchFamily="82" charset="0"/>
            </a:endParaRPr>
          </a:p>
          <a:p>
            <a:pPr algn="ctr"/>
            <a:endParaRPr lang="en-US" sz="3600" dirty="0">
              <a:solidFill>
                <a:schemeClr val="tx1"/>
              </a:solidFill>
              <a:latin typeface="Algerian" panose="04020705040A02060702" pitchFamily="82" charset="0"/>
            </a:endParaRPr>
          </a:p>
        </p:txBody>
      </p:sp>
      <p:pic>
        <p:nvPicPr>
          <p:cNvPr id="15" name="Picture 2" descr="Best Private University in Telangana &amp;amp; Andhra Pradesh | KLH">
            <a:extLst>
              <a:ext uri="{FF2B5EF4-FFF2-40B4-BE49-F238E27FC236}">
                <a16:creationId xmlns:a16="http://schemas.microsoft.com/office/drawing/2014/main" id="{978CEAD4-B20A-4656-A487-390EDA1EBE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D2950D5-E802-1371-AB0A-41077A0EBC3E}"/>
              </a:ext>
            </a:extLst>
          </p:cNvPr>
          <p:cNvSpPr txBox="1"/>
          <p:nvPr/>
        </p:nvSpPr>
        <p:spPr>
          <a:xfrm>
            <a:off x="4929935" y="2385501"/>
            <a:ext cx="6852141" cy="1938992"/>
          </a:xfrm>
          <a:prstGeom prst="rect">
            <a:avLst/>
          </a:prstGeom>
          <a:noFill/>
        </p:spPr>
        <p:txBody>
          <a:bodyPr wrap="square">
            <a:spAutoFit/>
          </a:bodyPr>
          <a:lstStyle/>
          <a:p>
            <a:r>
              <a:rPr lang="en-US" sz="2400" dirty="0">
                <a:latin typeface="Amasis MT Pro" panose="02040504050005020304" pitchFamily="18" charset="0"/>
              </a:rPr>
              <a:t>College Online Voting System provides the online registration form for the users before voting and makes the users to cast their vote online. The system is to be developed with security and user-friendly.</a:t>
            </a:r>
          </a:p>
        </p:txBody>
      </p:sp>
      <p:sp>
        <p:nvSpPr>
          <p:cNvPr id="6" name="TextBox 5">
            <a:extLst>
              <a:ext uri="{FF2B5EF4-FFF2-40B4-BE49-F238E27FC236}">
                <a16:creationId xmlns:a16="http://schemas.microsoft.com/office/drawing/2014/main" id="{3584EABE-E15F-FD7F-D3FF-238C2C960DE4}"/>
              </a:ext>
            </a:extLst>
          </p:cNvPr>
          <p:cNvSpPr txBox="1"/>
          <p:nvPr/>
        </p:nvSpPr>
        <p:spPr>
          <a:xfrm>
            <a:off x="4971905" y="1153291"/>
            <a:ext cx="6256812" cy="784830"/>
          </a:xfrm>
          <a:prstGeom prst="rect">
            <a:avLst/>
          </a:prstGeom>
          <a:noFill/>
        </p:spPr>
        <p:txBody>
          <a:bodyPr wrap="square">
            <a:spAutoFit/>
          </a:bodyPr>
          <a:lstStyle/>
          <a:p>
            <a:pPr algn="ctr"/>
            <a:r>
              <a:rPr lang="en-US" sz="4500" dirty="0">
                <a:solidFill>
                  <a:schemeClr val="tx1"/>
                </a:solidFill>
                <a:latin typeface="Algerian" panose="04020705040A02060702" pitchFamily="82" charset="0"/>
              </a:rPr>
              <a:t>PROBLEM STATEMENT</a:t>
            </a:r>
          </a:p>
        </p:txBody>
      </p:sp>
      <p:pic>
        <p:nvPicPr>
          <p:cNvPr id="7" name="Picture 6">
            <a:extLst>
              <a:ext uri="{FF2B5EF4-FFF2-40B4-BE49-F238E27FC236}">
                <a16:creationId xmlns:a16="http://schemas.microsoft.com/office/drawing/2014/main" id="{3738E5B4-1A28-E222-1C1A-F8134271FB5D}"/>
              </a:ext>
            </a:extLst>
          </p:cNvPr>
          <p:cNvPicPr>
            <a:picLocks noChangeAspect="1"/>
          </p:cNvPicPr>
          <p:nvPr/>
        </p:nvPicPr>
        <p:blipFill>
          <a:blip r:embed="rId3"/>
          <a:stretch>
            <a:fillRect/>
          </a:stretch>
        </p:blipFill>
        <p:spPr>
          <a:xfrm>
            <a:off x="963283" y="1153292"/>
            <a:ext cx="3048000" cy="358007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171648275"/>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3294C-968F-4B2C-8150-EDDF8741CFBB}"/>
              </a:ext>
            </a:extLst>
          </p:cNvPr>
          <p:cNvSpPr>
            <a:spLocks noGrp="1"/>
          </p:cNvSpPr>
          <p:nvPr>
            <p:ph type="title"/>
          </p:nvPr>
        </p:nvSpPr>
        <p:spPr>
          <a:xfrm>
            <a:off x="685799" y="304899"/>
            <a:ext cx="10820400" cy="886874"/>
          </a:xfrm>
        </p:spPr>
        <p:txBody>
          <a:bodyPr/>
          <a:lstStyle/>
          <a:p>
            <a:pPr algn="ctr"/>
            <a:r>
              <a:rPr lang="en-US" dirty="0">
                <a:latin typeface="Algerian" panose="04020705040A02060702" pitchFamily="82" charset="0"/>
              </a:rPr>
              <a:t>LITERATURE REVIEW</a:t>
            </a:r>
            <a:endParaRPr lang="en-IN" dirty="0">
              <a:latin typeface="Algerian" panose="04020705040A02060702" pitchFamily="82" charset="0"/>
            </a:endParaRPr>
          </a:p>
        </p:txBody>
      </p:sp>
      <p:pic>
        <p:nvPicPr>
          <p:cNvPr id="4" name="Picture 2" descr="Best Private University in Telangana &amp;amp; Andhra Pradesh | KLH">
            <a:extLst>
              <a:ext uri="{FF2B5EF4-FFF2-40B4-BE49-F238E27FC236}">
                <a16:creationId xmlns:a16="http://schemas.microsoft.com/office/drawing/2014/main" id="{FF080574-B2A3-4D7C-A678-93C714511A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le 10">
            <a:extLst>
              <a:ext uri="{FF2B5EF4-FFF2-40B4-BE49-F238E27FC236}">
                <a16:creationId xmlns:a16="http://schemas.microsoft.com/office/drawing/2014/main" id="{6AB4A3CF-65D2-49A7-AACF-348C0CDB1DC9}"/>
              </a:ext>
            </a:extLst>
          </p:cNvPr>
          <p:cNvGraphicFramePr>
            <a:graphicFrameLocks noGrp="1"/>
          </p:cNvGraphicFramePr>
          <p:nvPr>
            <p:ph idx="1"/>
            <p:extLst>
              <p:ext uri="{D42A27DB-BD31-4B8C-83A1-F6EECF244321}">
                <p14:modId xmlns:p14="http://schemas.microsoft.com/office/powerpoint/2010/main" val="2774811757"/>
              </p:ext>
            </p:extLst>
          </p:nvPr>
        </p:nvGraphicFramePr>
        <p:xfrm>
          <a:off x="298880" y="1331650"/>
          <a:ext cx="11534533" cy="4665738"/>
        </p:xfrm>
        <a:graphic>
          <a:graphicData uri="http://schemas.openxmlformats.org/drawingml/2006/table">
            <a:tbl>
              <a:tblPr firstRow="1" bandRow="1">
                <a:tableStyleId>{5C22544A-7EE6-4342-B048-85BDC9FD1C3A}</a:tableStyleId>
              </a:tblPr>
              <a:tblGrid>
                <a:gridCol w="916958">
                  <a:extLst>
                    <a:ext uri="{9D8B030D-6E8A-4147-A177-3AD203B41FA5}">
                      <a16:colId xmlns:a16="http://schemas.microsoft.com/office/drawing/2014/main" val="3802918881"/>
                    </a:ext>
                  </a:extLst>
                </a:gridCol>
                <a:gridCol w="2378982">
                  <a:extLst>
                    <a:ext uri="{9D8B030D-6E8A-4147-A177-3AD203B41FA5}">
                      <a16:colId xmlns:a16="http://schemas.microsoft.com/office/drawing/2014/main" val="4152084698"/>
                    </a:ext>
                  </a:extLst>
                </a:gridCol>
                <a:gridCol w="2241204">
                  <a:extLst>
                    <a:ext uri="{9D8B030D-6E8A-4147-A177-3AD203B41FA5}">
                      <a16:colId xmlns:a16="http://schemas.microsoft.com/office/drawing/2014/main" val="1970322691"/>
                    </a:ext>
                  </a:extLst>
                </a:gridCol>
                <a:gridCol w="1882588">
                  <a:extLst>
                    <a:ext uri="{9D8B030D-6E8A-4147-A177-3AD203B41FA5}">
                      <a16:colId xmlns:a16="http://schemas.microsoft.com/office/drawing/2014/main" val="760211507"/>
                    </a:ext>
                  </a:extLst>
                </a:gridCol>
                <a:gridCol w="1331259">
                  <a:extLst>
                    <a:ext uri="{9D8B030D-6E8A-4147-A177-3AD203B41FA5}">
                      <a16:colId xmlns:a16="http://schemas.microsoft.com/office/drawing/2014/main" val="2117736636"/>
                    </a:ext>
                  </a:extLst>
                </a:gridCol>
                <a:gridCol w="2783542">
                  <a:extLst>
                    <a:ext uri="{9D8B030D-6E8A-4147-A177-3AD203B41FA5}">
                      <a16:colId xmlns:a16="http://schemas.microsoft.com/office/drawing/2014/main" val="3914594212"/>
                    </a:ext>
                  </a:extLst>
                </a:gridCol>
              </a:tblGrid>
              <a:tr h="562997">
                <a:tc>
                  <a:txBody>
                    <a:bodyPr/>
                    <a:lstStyle/>
                    <a:p>
                      <a:r>
                        <a:rPr lang="en-US" sz="2000" dirty="0" err="1">
                          <a:latin typeface="Amasis MT Pro" panose="02040504050005020304" pitchFamily="18" charset="0"/>
                        </a:rPr>
                        <a:t>S.No</a:t>
                      </a:r>
                      <a:endParaRPr lang="en-IN" sz="2000" dirty="0">
                        <a:latin typeface="Amasis MT Pro" panose="02040504050005020304" pitchFamily="18" charset="0"/>
                      </a:endParaRPr>
                    </a:p>
                  </a:txBody>
                  <a:tcPr/>
                </a:tc>
                <a:tc>
                  <a:txBody>
                    <a:bodyPr/>
                    <a:lstStyle/>
                    <a:p>
                      <a:r>
                        <a:rPr lang="en-US" sz="2000" dirty="0">
                          <a:latin typeface="Amasis MT Pro" panose="02040504050005020304" pitchFamily="18" charset="0"/>
                        </a:rPr>
                        <a:t>Title</a:t>
                      </a:r>
                      <a:endParaRPr lang="en-IN" sz="2000" dirty="0">
                        <a:latin typeface="Amasis MT Pro" panose="02040504050005020304" pitchFamily="18" charset="0"/>
                      </a:endParaRPr>
                    </a:p>
                  </a:txBody>
                  <a:tcPr/>
                </a:tc>
                <a:tc>
                  <a:txBody>
                    <a:bodyPr/>
                    <a:lstStyle/>
                    <a:p>
                      <a:r>
                        <a:rPr lang="en-US" sz="2000" dirty="0">
                          <a:latin typeface="Amasis MT Pro" panose="02040504050005020304" pitchFamily="18" charset="0"/>
                        </a:rPr>
                        <a:t>Author</a:t>
                      </a:r>
                      <a:endParaRPr lang="en-IN" sz="2000" dirty="0">
                        <a:latin typeface="Amasis MT Pro" panose="02040504050005020304" pitchFamily="18" charset="0"/>
                      </a:endParaRPr>
                    </a:p>
                  </a:txBody>
                  <a:tcPr/>
                </a:tc>
                <a:tc>
                  <a:txBody>
                    <a:bodyPr/>
                    <a:lstStyle/>
                    <a:p>
                      <a:r>
                        <a:rPr lang="en-US" sz="2000" dirty="0">
                          <a:latin typeface="Amasis MT Pro" panose="02040504050005020304" pitchFamily="18" charset="0"/>
                        </a:rPr>
                        <a:t>Journal</a:t>
                      </a:r>
                      <a:endParaRPr lang="en-IN" sz="2000" dirty="0">
                        <a:latin typeface="Amasis MT Pro" panose="02040504050005020304" pitchFamily="18" charset="0"/>
                      </a:endParaRPr>
                    </a:p>
                  </a:txBody>
                  <a:tcPr/>
                </a:tc>
                <a:tc>
                  <a:txBody>
                    <a:bodyPr/>
                    <a:lstStyle/>
                    <a:p>
                      <a:r>
                        <a:rPr lang="en-US" sz="2000" dirty="0">
                          <a:latin typeface="Amasis MT Pro" panose="02040504050005020304" pitchFamily="18" charset="0"/>
                        </a:rPr>
                        <a:t>Year</a:t>
                      </a:r>
                      <a:endParaRPr lang="en-IN" sz="2000" dirty="0">
                        <a:latin typeface="Amasis MT Pro" panose="02040504050005020304" pitchFamily="18" charset="0"/>
                      </a:endParaRPr>
                    </a:p>
                  </a:txBody>
                  <a:tcPr/>
                </a:tc>
                <a:tc>
                  <a:txBody>
                    <a:bodyPr/>
                    <a:lstStyle/>
                    <a:p>
                      <a:r>
                        <a:rPr lang="en-US" sz="2000" dirty="0">
                          <a:latin typeface="Amasis MT Pro" panose="02040504050005020304" pitchFamily="18" charset="0"/>
                        </a:rPr>
                        <a:t>Scope</a:t>
                      </a:r>
                      <a:endParaRPr lang="en-IN" sz="2000" dirty="0">
                        <a:latin typeface="Amasis MT Pro" panose="02040504050005020304" pitchFamily="18" charset="0"/>
                      </a:endParaRPr>
                    </a:p>
                  </a:txBody>
                  <a:tcPr/>
                </a:tc>
                <a:extLst>
                  <a:ext uri="{0D108BD9-81ED-4DB2-BD59-A6C34878D82A}">
                    <a16:rowId xmlns:a16="http://schemas.microsoft.com/office/drawing/2014/main" val="2703709280"/>
                  </a:ext>
                </a:extLst>
              </a:tr>
              <a:tr h="1985304">
                <a:tc>
                  <a:txBody>
                    <a:bodyPr/>
                    <a:lstStyle/>
                    <a:p>
                      <a:r>
                        <a:rPr lang="en-US" sz="1900" dirty="0">
                          <a:latin typeface="Amasis MT Pro" panose="02040504050005020304" pitchFamily="18" charset="0"/>
                        </a:rPr>
                        <a:t>1</a:t>
                      </a:r>
                      <a:endParaRPr lang="en-IN" sz="1900" dirty="0">
                        <a:latin typeface="Amasis MT Pro" panose="020405040500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dirty="0">
                          <a:latin typeface="Amasis MT Pro" panose="02040504050005020304" pitchFamily="18" charset="0"/>
                        </a:rPr>
                        <a:t>College Online Voting System</a:t>
                      </a:r>
                    </a:p>
                  </a:txBody>
                  <a:tcPr/>
                </a:tc>
                <a:tc>
                  <a:txBody>
                    <a:bodyPr/>
                    <a:lstStyle/>
                    <a:p>
                      <a:r>
                        <a:rPr lang="en-IN" sz="1900" dirty="0" err="1">
                          <a:latin typeface="Amasis MT Pro" panose="02040504050005020304" pitchFamily="18" charset="0"/>
                        </a:rPr>
                        <a:t>R.Divakar</a:t>
                      </a:r>
                      <a:r>
                        <a:rPr lang="en-IN" sz="1900" dirty="0">
                          <a:latin typeface="Amasis MT Pro" panose="02040504050005020304" pitchFamily="18" charset="0"/>
                        </a:rPr>
                        <a:t> </a:t>
                      </a:r>
                      <a:r>
                        <a:rPr lang="en-IN" sz="1900" dirty="0" err="1">
                          <a:latin typeface="Amasis MT Pro" panose="02040504050005020304" pitchFamily="18" charset="0"/>
                        </a:rPr>
                        <a:t>Subbram</a:t>
                      </a:r>
                      <a:r>
                        <a:rPr lang="en-IN" sz="1900" dirty="0">
                          <a:latin typeface="Amasis MT Pro" panose="02040504050005020304" pitchFamily="18" charset="0"/>
                        </a:rPr>
                        <a:t>, </a:t>
                      </a:r>
                      <a:r>
                        <a:rPr lang="en-IN" sz="1900" dirty="0" err="1">
                          <a:latin typeface="Amasis MT Pro" panose="02040504050005020304" pitchFamily="18" charset="0"/>
                        </a:rPr>
                        <a:t>V.Kowsika</a:t>
                      </a:r>
                      <a:r>
                        <a:rPr lang="en-IN" sz="1900" dirty="0">
                          <a:latin typeface="Amasis MT Pro" panose="02040504050005020304" pitchFamily="18" charset="0"/>
                        </a:rPr>
                        <a:t>, </a:t>
                      </a:r>
                      <a:r>
                        <a:rPr lang="en-IN" sz="1900" dirty="0" err="1">
                          <a:latin typeface="Amasis MT Pro" panose="02040504050005020304" pitchFamily="18" charset="0"/>
                        </a:rPr>
                        <a:t>K.Girinath</a:t>
                      </a:r>
                      <a:r>
                        <a:rPr lang="en-IN" sz="1900" dirty="0">
                          <a:latin typeface="Amasis MT Pro" panose="02040504050005020304" pitchFamily="18" charset="0"/>
                        </a:rPr>
                        <a:t>, </a:t>
                      </a:r>
                      <a:r>
                        <a:rPr lang="en-IN" sz="1900" dirty="0" err="1">
                          <a:latin typeface="Amasis MT Pro" panose="02040504050005020304" pitchFamily="18" charset="0"/>
                        </a:rPr>
                        <a:t>K.Karthick</a:t>
                      </a:r>
                      <a:r>
                        <a:rPr lang="en-IN" sz="1900" dirty="0">
                          <a:latin typeface="Amasis MT Pro" panose="02040504050005020304" pitchFamily="18" charset="0"/>
                        </a:rPr>
                        <a:t> </a:t>
                      </a:r>
                    </a:p>
                  </a:txBody>
                  <a:tcPr/>
                </a:tc>
                <a:tc>
                  <a:txBody>
                    <a:bodyPr/>
                    <a:lstStyle/>
                    <a:p>
                      <a:r>
                        <a:rPr lang="en-US" sz="1900" dirty="0">
                          <a:latin typeface="Amasis MT Pro" panose="02040504050005020304" pitchFamily="18" charset="0"/>
                        </a:rPr>
                        <a:t>International Journal of Aquatic Science </a:t>
                      </a:r>
                    </a:p>
                    <a:p>
                      <a:r>
                        <a:rPr lang="en-US" sz="1900" dirty="0">
                          <a:latin typeface="Amasis MT Pro" panose="02040504050005020304" pitchFamily="18" charset="0"/>
                        </a:rPr>
                        <a:t>             </a:t>
                      </a:r>
                      <a:endParaRPr lang="en-IN" sz="1900" dirty="0">
                        <a:latin typeface="Amasis MT Pro" panose="02040504050005020304" pitchFamily="18" charset="0"/>
                      </a:endParaRPr>
                    </a:p>
                  </a:txBody>
                  <a:tcPr/>
                </a:tc>
                <a:tc>
                  <a:txBody>
                    <a:bodyPr/>
                    <a:lstStyle/>
                    <a:p>
                      <a:r>
                        <a:rPr lang="en-US" sz="1900" dirty="0">
                          <a:latin typeface="Amasis MT Pro" panose="02040504050005020304" pitchFamily="18" charset="0"/>
                        </a:rPr>
                        <a:t>2021</a:t>
                      </a:r>
                      <a:endParaRPr lang="en-IN" sz="1900" dirty="0">
                        <a:latin typeface="Amasis MT Pro" panose="02040504050005020304" pitchFamily="18" charset="0"/>
                      </a:endParaRPr>
                    </a:p>
                  </a:txBody>
                  <a:tcPr/>
                </a:tc>
                <a:tc>
                  <a:txBody>
                    <a:bodyPr/>
                    <a:lstStyle/>
                    <a:p>
                      <a:r>
                        <a:rPr lang="en-US" sz="1900" dirty="0">
                          <a:latin typeface="Amasis MT Pro" panose="02040504050005020304" pitchFamily="18" charset="0"/>
                        </a:rPr>
                        <a:t>Development of web-based collage voting system.</a:t>
                      </a:r>
                      <a:endParaRPr lang="en-IN" sz="1900" dirty="0">
                        <a:latin typeface="Amasis MT Pro" panose="02040504050005020304" pitchFamily="18" charset="0"/>
                      </a:endParaRPr>
                    </a:p>
                  </a:txBody>
                  <a:tcPr/>
                </a:tc>
                <a:extLst>
                  <a:ext uri="{0D108BD9-81ED-4DB2-BD59-A6C34878D82A}">
                    <a16:rowId xmlns:a16="http://schemas.microsoft.com/office/drawing/2014/main" val="1961470403"/>
                  </a:ext>
                </a:extLst>
              </a:tr>
              <a:tr h="2117437">
                <a:tc>
                  <a:txBody>
                    <a:bodyPr/>
                    <a:lstStyle/>
                    <a:p>
                      <a:r>
                        <a:rPr lang="en-US" sz="1900" dirty="0">
                          <a:latin typeface="Amasis MT Pro" panose="02040504050005020304" pitchFamily="18" charset="0"/>
                        </a:rPr>
                        <a:t>2</a:t>
                      </a:r>
                      <a:endParaRPr lang="en-IN" sz="1900" dirty="0">
                        <a:latin typeface="Amasis MT Pro" panose="02040504050005020304" pitchFamily="18" charset="0"/>
                      </a:endParaRPr>
                    </a:p>
                  </a:txBody>
                  <a:tcPr/>
                </a:tc>
                <a:tc>
                  <a:txBody>
                    <a:bodyPr/>
                    <a:lstStyle/>
                    <a:p>
                      <a:r>
                        <a:rPr lang="en-US" sz="1900" dirty="0">
                          <a:latin typeface="Amasis MT Pro" panose="02040504050005020304" pitchFamily="18" charset="0"/>
                        </a:rPr>
                        <a:t>Conceptual Design of E-Voting System for Academic Institution </a:t>
                      </a:r>
                      <a:endParaRPr lang="en-IN" sz="1900" dirty="0">
                        <a:latin typeface="Amasis MT Pro" panose="02040504050005020304" pitchFamily="18" charset="0"/>
                      </a:endParaRPr>
                    </a:p>
                  </a:txBody>
                  <a:tcPr/>
                </a:tc>
                <a:tc>
                  <a:txBody>
                    <a:bodyPr/>
                    <a:lstStyle/>
                    <a:p>
                      <a:r>
                        <a:rPr lang="en-IN" sz="1900" dirty="0">
                          <a:latin typeface="Amasis MT Pro" panose="02040504050005020304" pitchFamily="18" charset="0"/>
                        </a:rPr>
                        <a:t>Samuel Chris Quist, Leonard </a:t>
                      </a:r>
                      <a:r>
                        <a:rPr lang="en-IN" sz="1900" dirty="0" err="1">
                          <a:latin typeface="Amasis MT Pro" panose="02040504050005020304" pitchFamily="18" charset="0"/>
                        </a:rPr>
                        <a:t>kwashie</a:t>
                      </a:r>
                      <a:r>
                        <a:rPr lang="en-IN" sz="1900" dirty="0">
                          <a:latin typeface="Amasis MT Pro" panose="02040504050005020304" pitchFamily="18" charset="0"/>
                        </a:rPr>
                        <a:t> </a:t>
                      </a:r>
                      <a:r>
                        <a:rPr lang="en-IN" sz="1900" dirty="0" err="1">
                          <a:latin typeface="Amasis MT Pro" panose="02040504050005020304" pitchFamily="18" charset="0"/>
                        </a:rPr>
                        <a:t>amegatse</a:t>
                      </a:r>
                      <a:r>
                        <a:rPr lang="en-IN" sz="1900" dirty="0">
                          <a:latin typeface="Amasis MT Pro" panose="02040504050005020304" pitchFamily="18" charset="0"/>
                        </a:rPr>
                        <a:t>, Dilys Dickson</a:t>
                      </a:r>
                    </a:p>
                  </a:txBody>
                  <a:tcPr/>
                </a:tc>
                <a:tc>
                  <a:txBody>
                    <a:bodyPr/>
                    <a:lstStyle/>
                    <a:p>
                      <a:r>
                        <a:rPr lang="en-US" sz="1900" dirty="0">
                          <a:latin typeface="Amasis MT Pro" panose="02040504050005020304" pitchFamily="18" charset="0"/>
                        </a:rPr>
                        <a:t>IJIER</a:t>
                      </a:r>
                      <a:endParaRPr lang="en-IN" sz="1900" dirty="0">
                        <a:latin typeface="Amasis MT Pro" panose="02040504050005020304" pitchFamily="18" charset="0"/>
                      </a:endParaRPr>
                    </a:p>
                  </a:txBody>
                  <a:tcPr/>
                </a:tc>
                <a:tc>
                  <a:txBody>
                    <a:bodyPr/>
                    <a:lstStyle/>
                    <a:p>
                      <a:r>
                        <a:rPr lang="en-US" sz="1900" dirty="0">
                          <a:latin typeface="Amasis MT Pro" panose="02040504050005020304" pitchFamily="18" charset="0"/>
                        </a:rPr>
                        <a:t>2016</a:t>
                      </a:r>
                      <a:endParaRPr lang="en-IN" sz="1900" dirty="0">
                        <a:latin typeface="Amasis MT Pro" panose="02040504050005020304" pitchFamily="18" charset="0"/>
                      </a:endParaRPr>
                    </a:p>
                  </a:txBody>
                  <a:tcPr/>
                </a:tc>
                <a:tc>
                  <a:txBody>
                    <a:bodyPr/>
                    <a:lstStyle/>
                    <a:p>
                      <a:r>
                        <a:rPr lang="en-US" sz="1900" dirty="0">
                          <a:latin typeface="Amasis MT Pro" panose="02040504050005020304" pitchFamily="18" charset="0"/>
                        </a:rPr>
                        <a:t>Developed a voting system  for all students to be able to cast their vote without having to necessarily report to campus.</a:t>
                      </a:r>
                      <a:endParaRPr lang="en-IN" sz="1900" dirty="0">
                        <a:latin typeface="Amasis MT Pro" panose="02040504050005020304" pitchFamily="18" charset="0"/>
                      </a:endParaRPr>
                    </a:p>
                  </a:txBody>
                  <a:tcPr/>
                </a:tc>
                <a:extLst>
                  <a:ext uri="{0D108BD9-81ED-4DB2-BD59-A6C34878D82A}">
                    <a16:rowId xmlns:a16="http://schemas.microsoft.com/office/drawing/2014/main" val="2266833569"/>
                  </a:ext>
                </a:extLst>
              </a:tr>
            </a:tbl>
          </a:graphicData>
        </a:graphic>
      </p:graphicFrame>
    </p:spTree>
    <p:extLst>
      <p:ext uri="{BB962C8B-B14F-4D97-AF65-F5344CB8AC3E}">
        <p14:creationId xmlns:p14="http://schemas.microsoft.com/office/powerpoint/2010/main" val="37846720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3294C-968F-4B2C-8150-EDDF8741CFBB}"/>
              </a:ext>
            </a:extLst>
          </p:cNvPr>
          <p:cNvSpPr>
            <a:spLocks noGrp="1"/>
          </p:cNvSpPr>
          <p:nvPr>
            <p:ph type="title"/>
          </p:nvPr>
        </p:nvSpPr>
        <p:spPr>
          <a:xfrm>
            <a:off x="685799" y="304899"/>
            <a:ext cx="10820400" cy="886874"/>
          </a:xfrm>
        </p:spPr>
        <p:txBody>
          <a:bodyPr/>
          <a:lstStyle/>
          <a:p>
            <a:pPr algn="ctr"/>
            <a:r>
              <a:rPr lang="en-US" dirty="0">
                <a:latin typeface="Algerian" panose="04020705040A02060702" pitchFamily="82" charset="0"/>
              </a:rPr>
              <a:t>LITERATURE REVIEW</a:t>
            </a:r>
            <a:endParaRPr lang="en-IN" dirty="0">
              <a:latin typeface="Algerian" panose="04020705040A02060702" pitchFamily="82" charset="0"/>
            </a:endParaRPr>
          </a:p>
        </p:txBody>
      </p:sp>
      <p:pic>
        <p:nvPicPr>
          <p:cNvPr id="4" name="Picture 2" descr="Best Private University in Telangana &amp;amp; Andhra Pradesh | KLH">
            <a:extLst>
              <a:ext uri="{FF2B5EF4-FFF2-40B4-BE49-F238E27FC236}">
                <a16:creationId xmlns:a16="http://schemas.microsoft.com/office/drawing/2014/main" id="{FF080574-B2A3-4D7C-A678-93C714511A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le 10">
            <a:extLst>
              <a:ext uri="{FF2B5EF4-FFF2-40B4-BE49-F238E27FC236}">
                <a16:creationId xmlns:a16="http://schemas.microsoft.com/office/drawing/2014/main" id="{6AB4A3CF-65D2-49A7-AACF-348C0CDB1DC9}"/>
              </a:ext>
            </a:extLst>
          </p:cNvPr>
          <p:cNvGraphicFramePr>
            <a:graphicFrameLocks noGrp="1"/>
          </p:cNvGraphicFramePr>
          <p:nvPr>
            <p:ph idx="1"/>
            <p:extLst>
              <p:ext uri="{D42A27DB-BD31-4B8C-83A1-F6EECF244321}">
                <p14:modId xmlns:p14="http://schemas.microsoft.com/office/powerpoint/2010/main" val="1181240065"/>
              </p:ext>
            </p:extLst>
          </p:nvPr>
        </p:nvGraphicFramePr>
        <p:xfrm>
          <a:off x="503038" y="1191773"/>
          <a:ext cx="11207320" cy="5011101"/>
        </p:xfrm>
        <a:graphic>
          <a:graphicData uri="http://schemas.openxmlformats.org/drawingml/2006/table">
            <a:tbl>
              <a:tblPr firstRow="1" bandRow="1">
                <a:tableStyleId>{5C22544A-7EE6-4342-B048-85BDC9FD1C3A}</a:tableStyleId>
              </a:tblPr>
              <a:tblGrid>
                <a:gridCol w="890946">
                  <a:extLst>
                    <a:ext uri="{9D8B030D-6E8A-4147-A177-3AD203B41FA5}">
                      <a16:colId xmlns:a16="http://schemas.microsoft.com/office/drawing/2014/main" val="3802918881"/>
                    </a:ext>
                  </a:extLst>
                </a:gridCol>
                <a:gridCol w="2169487">
                  <a:extLst>
                    <a:ext uri="{9D8B030D-6E8A-4147-A177-3AD203B41FA5}">
                      <a16:colId xmlns:a16="http://schemas.microsoft.com/office/drawing/2014/main" val="4152084698"/>
                    </a:ext>
                  </a:extLst>
                </a:gridCol>
                <a:gridCol w="2017058">
                  <a:extLst>
                    <a:ext uri="{9D8B030D-6E8A-4147-A177-3AD203B41FA5}">
                      <a16:colId xmlns:a16="http://schemas.microsoft.com/office/drawing/2014/main" val="1970322691"/>
                    </a:ext>
                  </a:extLst>
                </a:gridCol>
                <a:gridCol w="1963271">
                  <a:extLst>
                    <a:ext uri="{9D8B030D-6E8A-4147-A177-3AD203B41FA5}">
                      <a16:colId xmlns:a16="http://schemas.microsoft.com/office/drawing/2014/main" val="760211507"/>
                    </a:ext>
                  </a:extLst>
                </a:gridCol>
                <a:gridCol w="1250576">
                  <a:extLst>
                    <a:ext uri="{9D8B030D-6E8A-4147-A177-3AD203B41FA5}">
                      <a16:colId xmlns:a16="http://schemas.microsoft.com/office/drawing/2014/main" val="2117736636"/>
                    </a:ext>
                  </a:extLst>
                </a:gridCol>
                <a:gridCol w="2915982">
                  <a:extLst>
                    <a:ext uri="{9D8B030D-6E8A-4147-A177-3AD203B41FA5}">
                      <a16:colId xmlns:a16="http://schemas.microsoft.com/office/drawing/2014/main" val="3914594212"/>
                    </a:ext>
                  </a:extLst>
                </a:gridCol>
              </a:tblGrid>
              <a:tr h="530323">
                <a:tc>
                  <a:txBody>
                    <a:bodyPr/>
                    <a:lstStyle/>
                    <a:p>
                      <a:r>
                        <a:rPr lang="en-US" sz="2000" dirty="0" err="1">
                          <a:latin typeface="Amasis MT Pro" panose="02040504050005020304" pitchFamily="18" charset="0"/>
                        </a:rPr>
                        <a:t>S.No</a:t>
                      </a:r>
                      <a:endParaRPr lang="en-IN" sz="2000" dirty="0">
                        <a:latin typeface="Amasis MT Pro" panose="02040504050005020304" pitchFamily="18" charset="0"/>
                      </a:endParaRPr>
                    </a:p>
                  </a:txBody>
                  <a:tcPr/>
                </a:tc>
                <a:tc>
                  <a:txBody>
                    <a:bodyPr/>
                    <a:lstStyle/>
                    <a:p>
                      <a:r>
                        <a:rPr lang="en-US" sz="2000" dirty="0">
                          <a:latin typeface="Amasis MT Pro" panose="02040504050005020304" pitchFamily="18" charset="0"/>
                        </a:rPr>
                        <a:t>Title</a:t>
                      </a:r>
                      <a:endParaRPr lang="en-IN" sz="2000" dirty="0">
                        <a:latin typeface="Amasis MT Pro" panose="02040504050005020304" pitchFamily="18" charset="0"/>
                      </a:endParaRPr>
                    </a:p>
                  </a:txBody>
                  <a:tcPr/>
                </a:tc>
                <a:tc>
                  <a:txBody>
                    <a:bodyPr/>
                    <a:lstStyle/>
                    <a:p>
                      <a:r>
                        <a:rPr lang="en-US" sz="2000" dirty="0">
                          <a:latin typeface="Amasis MT Pro" panose="02040504050005020304" pitchFamily="18" charset="0"/>
                        </a:rPr>
                        <a:t>Author</a:t>
                      </a:r>
                      <a:endParaRPr lang="en-IN" sz="2000" dirty="0">
                        <a:latin typeface="Amasis MT Pro" panose="02040504050005020304" pitchFamily="18" charset="0"/>
                      </a:endParaRPr>
                    </a:p>
                  </a:txBody>
                  <a:tcPr/>
                </a:tc>
                <a:tc>
                  <a:txBody>
                    <a:bodyPr/>
                    <a:lstStyle/>
                    <a:p>
                      <a:r>
                        <a:rPr lang="en-US" sz="2000" dirty="0">
                          <a:latin typeface="Amasis MT Pro" panose="02040504050005020304" pitchFamily="18" charset="0"/>
                        </a:rPr>
                        <a:t>Journal</a:t>
                      </a:r>
                      <a:endParaRPr lang="en-IN" sz="2000" dirty="0">
                        <a:latin typeface="Amasis MT Pro" panose="02040504050005020304" pitchFamily="18" charset="0"/>
                      </a:endParaRPr>
                    </a:p>
                  </a:txBody>
                  <a:tcPr/>
                </a:tc>
                <a:tc>
                  <a:txBody>
                    <a:bodyPr/>
                    <a:lstStyle/>
                    <a:p>
                      <a:r>
                        <a:rPr lang="en-US" sz="2000" dirty="0">
                          <a:latin typeface="Amasis MT Pro" panose="02040504050005020304" pitchFamily="18" charset="0"/>
                        </a:rPr>
                        <a:t>Year</a:t>
                      </a:r>
                      <a:endParaRPr lang="en-IN" sz="2000" dirty="0">
                        <a:latin typeface="Amasis MT Pro" panose="02040504050005020304" pitchFamily="18" charset="0"/>
                      </a:endParaRPr>
                    </a:p>
                  </a:txBody>
                  <a:tcPr/>
                </a:tc>
                <a:tc>
                  <a:txBody>
                    <a:bodyPr/>
                    <a:lstStyle/>
                    <a:p>
                      <a:r>
                        <a:rPr lang="en-US" sz="2000" dirty="0">
                          <a:latin typeface="Amasis MT Pro" panose="02040504050005020304" pitchFamily="18" charset="0"/>
                        </a:rPr>
                        <a:t>Scope</a:t>
                      </a:r>
                      <a:endParaRPr lang="en-IN" sz="2000" dirty="0">
                        <a:latin typeface="Amasis MT Pro" panose="02040504050005020304" pitchFamily="18" charset="0"/>
                      </a:endParaRPr>
                    </a:p>
                  </a:txBody>
                  <a:tcPr/>
                </a:tc>
                <a:extLst>
                  <a:ext uri="{0D108BD9-81ED-4DB2-BD59-A6C34878D82A}">
                    <a16:rowId xmlns:a16="http://schemas.microsoft.com/office/drawing/2014/main" val="2703709280"/>
                  </a:ext>
                </a:extLst>
              </a:tr>
              <a:tr h="2164104">
                <a:tc>
                  <a:txBody>
                    <a:bodyPr/>
                    <a:lstStyle/>
                    <a:p>
                      <a:r>
                        <a:rPr lang="en-US" sz="1900" dirty="0">
                          <a:latin typeface="Amasis MT Pro" panose="02040504050005020304" pitchFamily="18" charset="0"/>
                        </a:rPr>
                        <a:t>3</a:t>
                      </a:r>
                      <a:endParaRPr lang="en-IN" sz="1900" dirty="0">
                        <a:latin typeface="Amasis MT Pro" panose="02040504050005020304" pitchFamily="18" charset="0"/>
                      </a:endParaRPr>
                    </a:p>
                  </a:txBody>
                  <a:tcPr/>
                </a:tc>
                <a:tc>
                  <a:txBody>
                    <a:bodyPr/>
                    <a:lstStyle/>
                    <a:p>
                      <a:r>
                        <a:rPr lang="en-US" sz="1900" dirty="0">
                          <a:latin typeface="Amasis MT Pro" panose="02040504050005020304" pitchFamily="18" charset="0"/>
                        </a:rPr>
                        <a:t>Online Voting system</a:t>
                      </a:r>
                      <a:endParaRPr lang="en-IN" sz="1900" dirty="0">
                        <a:latin typeface="Amasis MT Pro" panose="02040504050005020304" pitchFamily="18" charset="0"/>
                      </a:endParaRPr>
                    </a:p>
                  </a:txBody>
                  <a:tcPr/>
                </a:tc>
                <a:tc>
                  <a:txBody>
                    <a:bodyPr/>
                    <a:lstStyle/>
                    <a:p>
                      <a:r>
                        <a:rPr lang="en-US" sz="1900" dirty="0">
                          <a:latin typeface="Amasis MT Pro" panose="02040504050005020304" pitchFamily="18" charset="0"/>
                        </a:rPr>
                        <a:t>Aakash </a:t>
                      </a:r>
                      <a:r>
                        <a:rPr lang="en-US" sz="1900" dirty="0" err="1">
                          <a:latin typeface="Amasis MT Pro" panose="02040504050005020304" pitchFamily="18" charset="0"/>
                        </a:rPr>
                        <a:t>Suryavanshi</a:t>
                      </a:r>
                      <a:endParaRPr lang="en-IN" sz="1900" dirty="0">
                        <a:latin typeface="Amasis MT Pro" panose="02040504050005020304" pitchFamily="18" charset="0"/>
                      </a:endParaRPr>
                    </a:p>
                  </a:txBody>
                  <a:tcPr/>
                </a:tc>
                <a:tc>
                  <a:txBody>
                    <a:bodyPr/>
                    <a:lstStyle/>
                    <a:p>
                      <a:r>
                        <a:rPr lang="en-US" sz="1900" dirty="0">
                          <a:latin typeface="Amasis MT Pro" panose="02040504050005020304" pitchFamily="18" charset="0"/>
                        </a:rPr>
                        <a:t>SSRN</a:t>
                      </a:r>
                    </a:p>
                  </a:txBody>
                  <a:tcPr/>
                </a:tc>
                <a:tc>
                  <a:txBody>
                    <a:bodyPr/>
                    <a:lstStyle/>
                    <a:p>
                      <a:r>
                        <a:rPr lang="en-IN" sz="1900" dirty="0">
                          <a:latin typeface="Amasis MT Pro" panose="02040504050005020304" pitchFamily="18" charset="0"/>
                        </a:rPr>
                        <a:t>2020</a:t>
                      </a:r>
                    </a:p>
                  </a:txBody>
                  <a:tcPr/>
                </a:tc>
                <a:tc>
                  <a:txBody>
                    <a:bodyPr/>
                    <a:lstStyle/>
                    <a:p>
                      <a:r>
                        <a:rPr lang="en-US" sz="1900" dirty="0">
                          <a:latin typeface="Amasis MT Pro" panose="02040504050005020304" pitchFamily="18" charset="0"/>
                        </a:rPr>
                        <a:t>Proposed online portal that is secured and have unique security feature such as unique id generation that adds another layer of security.</a:t>
                      </a:r>
                      <a:endParaRPr lang="en-IN" sz="1900" dirty="0">
                        <a:latin typeface="Amasis MT Pro" panose="02040504050005020304" pitchFamily="18" charset="0"/>
                      </a:endParaRPr>
                    </a:p>
                  </a:txBody>
                  <a:tcPr/>
                </a:tc>
                <a:extLst>
                  <a:ext uri="{0D108BD9-81ED-4DB2-BD59-A6C34878D82A}">
                    <a16:rowId xmlns:a16="http://schemas.microsoft.com/office/drawing/2014/main" val="1961470403"/>
                  </a:ext>
                </a:extLst>
              </a:tr>
              <a:tr h="2316674">
                <a:tc>
                  <a:txBody>
                    <a:bodyPr/>
                    <a:lstStyle/>
                    <a:p>
                      <a:r>
                        <a:rPr lang="en-US" sz="1900" dirty="0">
                          <a:latin typeface="Amasis MT Pro" panose="02040504050005020304" pitchFamily="18" charset="0"/>
                        </a:rPr>
                        <a:t>4</a:t>
                      </a:r>
                      <a:endParaRPr lang="en-IN" sz="1900" dirty="0">
                        <a:latin typeface="Amasis MT Pro" panose="02040504050005020304" pitchFamily="18" charset="0"/>
                      </a:endParaRPr>
                    </a:p>
                  </a:txBody>
                  <a:tcPr/>
                </a:tc>
                <a:tc>
                  <a:txBody>
                    <a:bodyPr/>
                    <a:lstStyle/>
                    <a:p>
                      <a:r>
                        <a:rPr lang="en-US" sz="1900" dirty="0">
                          <a:latin typeface="Amasis MT Pro" panose="02040504050005020304" pitchFamily="18" charset="0"/>
                        </a:rPr>
                        <a:t>Student Online Voting System</a:t>
                      </a:r>
                      <a:endParaRPr lang="en-IN" sz="1900" dirty="0">
                        <a:latin typeface="Amasis MT Pro" panose="02040504050005020304" pitchFamily="18" charset="0"/>
                      </a:endParaRPr>
                    </a:p>
                  </a:txBody>
                  <a:tcPr/>
                </a:tc>
                <a:tc>
                  <a:txBody>
                    <a:bodyPr/>
                    <a:lstStyle/>
                    <a:p>
                      <a:r>
                        <a:rPr lang="en-IN" sz="1900" dirty="0">
                          <a:latin typeface="Amasis MT Pro" panose="02040504050005020304" pitchFamily="18" charset="0"/>
                        </a:rPr>
                        <a:t>Raja Lakshmi, Meenakshi </a:t>
                      </a:r>
                      <a:r>
                        <a:rPr lang="en-IN" sz="1900" dirty="0" err="1">
                          <a:latin typeface="Amasis MT Pro" panose="02040504050005020304" pitchFamily="18" charset="0"/>
                        </a:rPr>
                        <a:t>Nivya</a:t>
                      </a:r>
                      <a:r>
                        <a:rPr lang="en-IN" sz="1900" dirty="0">
                          <a:latin typeface="Amasis MT Pro" panose="02040504050005020304" pitchFamily="18" charset="0"/>
                        </a:rPr>
                        <a:t> and K S </a:t>
                      </a:r>
                      <a:r>
                        <a:rPr lang="en-IN" sz="1900" dirty="0" err="1">
                          <a:latin typeface="Amasis MT Pro" panose="02040504050005020304" pitchFamily="18" charset="0"/>
                        </a:rPr>
                        <a:t>Selvanayaki</a:t>
                      </a:r>
                      <a:endParaRPr lang="en-IN" sz="1900" dirty="0">
                        <a:latin typeface="Amasis MT Pro" panose="02040504050005020304" pitchFamily="18" charset="0"/>
                      </a:endParaRPr>
                    </a:p>
                  </a:txBody>
                  <a:tcPr/>
                </a:tc>
                <a:tc>
                  <a:txBody>
                    <a:bodyPr/>
                    <a:lstStyle/>
                    <a:p>
                      <a:r>
                        <a:rPr lang="en-US" sz="1900" dirty="0">
                          <a:latin typeface="Amasis MT Pro" panose="02040504050005020304" pitchFamily="18" charset="0"/>
                        </a:rPr>
                        <a:t>International Journal of Trend in Research and Development                </a:t>
                      </a:r>
                      <a:endParaRPr lang="en-IN" sz="1900" dirty="0">
                        <a:latin typeface="Amasis MT Pro" panose="02040504050005020304" pitchFamily="18" charset="0"/>
                      </a:endParaRPr>
                    </a:p>
                  </a:txBody>
                  <a:tcPr/>
                </a:tc>
                <a:tc>
                  <a:txBody>
                    <a:bodyPr/>
                    <a:lstStyle/>
                    <a:p>
                      <a:r>
                        <a:rPr lang="en-IN" sz="1900" dirty="0">
                          <a:latin typeface="Amasis MT Pro" panose="02040504050005020304" pitchFamily="18" charset="0"/>
                        </a:rPr>
                        <a:t>2015</a:t>
                      </a:r>
                    </a:p>
                  </a:txBody>
                  <a:tcPr/>
                </a:tc>
                <a:tc>
                  <a:txBody>
                    <a:bodyPr/>
                    <a:lstStyle/>
                    <a:p>
                      <a:r>
                        <a:rPr lang="en-US" sz="1900" dirty="0">
                          <a:latin typeface="Amasis MT Pro" panose="02040504050005020304" pitchFamily="18" charset="0"/>
                        </a:rPr>
                        <a:t>Develops a web-based voting application using PHP.</a:t>
                      </a:r>
                      <a:endParaRPr lang="en-IN" sz="1900" dirty="0">
                        <a:latin typeface="Amasis MT Pro" panose="02040504050005020304" pitchFamily="18" charset="0"/>
                      </a:endParaRPr>
                    </a:p>
                  </a:txBody>
                  <a:tcPr/>
                </a:tc>
                <a:extLst>
                  <a:ext uri="{0D108BD9-81ED-4DB2-BD59-A6C34878D82A}">
                    <a16:rowId xmlns:a16="http://schemas.microsoft.com/office/drawing/2014/main" val="2266833569"/>
                  </a:ext>
                </a:extLst>
              </a:tr>
            </a:tbl>
          </a:graphicData>
        </a:graphic>
      </p:graphicFrame>
    </p:spTree>
    <p:extLst>
      <p:ext uri="{BB962C8B-B14F-4D97-AF65-F5344CB8AC3E}">
        <p14:creationId xmlns:p14="http://schemas.microsoft.com/office/powerpoint/2010/main" val="338049341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82359-712C-4926-8BAA-A1BF9AF37DC8}"/>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marL="57150" algn="ctr">
              <a:lnSpc>
                <a:spcPct val="90000"/>
              </a:lnSpc>
              <a:spcAft>
                <a:spcPts val="600"/>
              </a:spcAft>
            </a:pPr>
            <a:r>
              <a:rPr lang="en-US" sz="6500" dirty="0">
                <a:latin typeface="Amasis MT Pro" panose="02040504050005020304" pitchFamily="18" charset="0"/>
                <a:cs typeface="Aharoni" panose="02010803020104030203" pitchFamily="2" charset="-79"/>
              </a:rPr>
              <a:t>GitHub Setup</a:t>
            </a:r>
          </a:p>
        </p:txBody>
      </p:sp>
      <p:pic>
        <p:nvPicPr>
          <p:cNvPr id="4" name="Picture 3">
            <a:extLst>
              <a:ext uri="{FF2B5EF4-FFF2-40B4-BE49-F238E27FC236}">
                <a16:creationId xmlns:a16="http://schemas.microsoft.com/office/drawing/2014/main" id="{6F61F2AA-961B-13CC-6B8F-F11960C67D61}"/>
              </a:ext>
            </a:extLst>
          </p:cNvPr>
          <p:cNvPicPr>
            <a:picLocks noChangeAspect="1"/>
          </p:cNvPicPr>
          <p:nvPr/>
        </p:nvPicPr>
        <p:blipFill>
          <a:blip r:embed="rId2"/>
          <a:stretch>
            <a:fillRect/>
          </a:stretch>
        </p:blipFill>
        <p:spPr>
          <a:xfrm>
            <a:off x="0" y="3756"/>
            <a:ext cx="12192000" cy="6850488"/>
          </a:xfrm>
          <a:prstGeom prst="rect">
            <a:avLst/>
          </a:prstGeom>
        </p:spPr>
      </p:pic>
    </p:spTree>
    <p:extLst>
      <p:ext uri="{BB962C8B-B14F-4D97-AF65-F5344CB8AC3E}">
        <p14:creationId xmlns:p14="http://schemas.microsoft.com/office/powerpoint/2010/main" val="18646931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ow to Use Google Text-to-Speech on an Android Phone">
            <a:extLst>
              <a:ext uri="{FF2B5EF4-FFF2-40B4-BE49-F238E27FC236}">
                <a16:creationId xmlns:a16="http://schemas.microsoft.com/office/drawing/2014/main" id="{9F0E051D-8900-4D7F-866F-AB362A042D8B}"/>
              </a:ext>
            </a:extLst>
          </p:cNvPr>
          <p:cNvSpPr>
            <a:spLocks noChangeAspect="1" noChangeArrowheads="1"/>
          </p:cNvSpPr>
          <p:nvPr/>
        </p:nvSpPr>
        <p:spPr bwMode="auto">
          <a:xfrm>
            <a:off x="6201609" y="3064307"/>
            <a:ext cx="132696" cy="9072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Best Private University in Telangana &amp;amp; Andhra Pradesh | KLH">
            <a:extLst>
              <a:ext uri="{FF2B5EF4-FFF2-40B4-BE49-F238E27FC236}">
                <a16:creationId xmlns:a16="http://schemas.microsoft.com/office/drawing/2014/main" id="{8AB408D5-967A-4653-9688-76946F8A8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5F046AE-3E26-F252-D03C-0DC940FB2D96}"/>
              </a:ext>
            </a:extLst>
          </p:cNvPr>
          <p:cNvPicPr>
            <a:picLocks noChangeAspect="1"/>
          </p:cNvPicPr>
          <p:nvPr/>
        </p:nvPicPr>
        <p:blipFill>
          <a:blip r:embed="rId3"/>
          <a:stretch>
            <a:fillRect/>
          </a:stretch>
        </p:blipFill>
        <p:spPr>
          <a:xfrm>
            <a:off x="0" y="1673"/>
            <a:ext cx="12192000" cy="6854653"/>
          </a:xfrm>
          <a:prstGeom prst="rect">
            <a:avLst/>
          </a:prstGeom>
        </p:spPr>
      </p:pic>
    </p:spTree>
    <p:extLst>
      <p:ext uri="{BB962C8B-B14F-4D97-AF65-F5344CB8AC3E}">
        <p14:creationId xmlns:p14="http://schemas.microsoft.com/office/powerpoint/2010/main" val="64340069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2369</TotalTime>
  <Words>467</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Algerian</vt:lpstr>
      <vt:lpstr>Amasis MT Pro</vt:lpstr>
      <vt:lpstr>Arial</vt:lpstr>
      <vt:lpstr>Century Gothic</vt:lpstr>
      <vt:lpstr>Wingdings</vt:lpstr>
      <vt:lpstr>Vapor Trail</vt:lpstr>
      <vt:lpstr>JFSD PROJECT </vt:lpstr>
      <vt:lpstr>Online University Voting System</vt:lpstr>
      <vt:lpstr>PowerPoint Presentation</vt:lpstr>
      <vt:lpstr>PowerPoint Presentation</vt:lpstr>
      <vt:lpstr>PowerPoint Presentation</vt:lpstr>
      <vt:lpstr>LITERATURE REVIEW</vt:lpstr>
      <vt:lpstr>LITERATURE REVIEW</vt:lpstr>
      <vt:lpstr>GitHub Setup</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Pavan Sai</dc:creator>
  <cp:lastModifiedBy>Pavan Sai</cp:lastModifiedBy>
  <cp:revision>62</cp:revision>
  <dcterms:created xsi:type="dcterms:W3CDTF">2021-12-25T09:11:58Z</dcterms:created>
  <dcterms:modified xsi:type="dcterms:W3CDTF">2022-08-16T08:32:11Z</dcterms:modified>
</cp:coreProperties>
</file>