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99" r:id="rId2"/>
    <p:sldId id="290" r:id="rId3"/>
    <p:sldId id="297" r:id="rId4"/>
    <p:sldId id="291" r:id="rId5"/>
    <p:sldId id="296" r:id="rId6"/>
    <p:sldId id="298" r:id="rId7"/>
  </p:sldIdLst>
  <p:sldSz cx="12192000" cy="6858000"/>
  <p:notesSz cx="6858000" cy="9144000"/>
  <p:embeddedFontLst>
    <p:embeddedFont>
      <p:font typeface="SimSun" panose="02010600030101010101" pitchFamily="2" charset="-122"/>
      <p:regular r:id="rId10"/>
    </p:embeddedFont>
    <p:embeddedFont>
      <p:font typeface="SimSun" panose="02010600030101010101" pitchFamily="2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eiryo UI" panose="020B0604030504040204" pitchFamily="34" charset="-128"/>
      <p:regular r:id="rId19"/>
      <p:bold r:id="rId20"/>
    </p:embeddedFont>
    <p:embeddedFont>
      <p:font typeface="Microsoft YaHei UI" panose="020B0503020204020204" pitchFamily="34" charset="-122"/>
      <p:regular r:id="rId21"/>
      <p:bold r:id="rId22"/>
    </p:embeddedFont>
  </p:embeddedFont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582" autoAdjust="0"/>
  </p:normalViewPr>
  <p:slideViewPr>
    <p:cSldViewPr snapToGrid="0" snapToObjects="1">
      <p:cViewPr varScale="1">
        <p:scale>
          <a:sx n="81" d="100"/>
          <a:sy n="81" d="100"/>
        </p:scale>
        <p:origin x="7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2022/6/20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2022/6/20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2022/6/20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2022/6/20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2022/6/20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6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4C966-4E3F-438B-81D6-37AEA90695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21764-647E-4CC4-9385-D06ED31C78CC}" type="datetime1">
              <a:rPr lang="zh-CN" altLang="en-US" smtClean="0"/>
              <a:t>2022/6/20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5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4C966-4E3F-438B-81D6-37AEA90695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21764-647E-4CC4-9385-D06ED31C78CC}" type="datetime1">
              <a:rPr lang="zh-CN" altLang="en-US" smtClean="0"/>
              <a:t>2022/6/20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2022/6/20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2022/6/20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2022/6/20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2022/6/20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06FC4-08E4-7B8F-98F8-FA87943A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45" y="2293407"/>
            <a:ext cx="8739400" cy="1829276"/>
          </a:xfrm>
        </p:spPr>
        <p:txBody>
          <a:bodyPr/>
          <a:lstStyle/>
          <a:p>
            <a:r>
              <a:rPr lang="zh-CN" altLang="en-US" sz="5400" dirty="0"/>
              <a:t>对（</a:t>
            </a:r>
            <a:r>
              <a:rPr lang="en-US" altLang="zh-CN" sz="5400" dirty="0"/>
              <a:t>2</a:t>
            </a:r>
            <a:r>
              <a:rPr lang="zh-CN" altLang="en-US" sz="5400" dirty="0"/>
              <a:t>，</a:t>
            </a:r>
            <a:r>
              <a:rPr lang="en-US" altLang="zh-CN" sz="5400" dirty="0"/>
              <a:t>1</a:t>
            </a:r>
            <a:r>
              <a:rPr lang="zh-CN" altLang="en-US" sz="5400" dirty="0"/>
              <a:t>，</a:t>
            </a:r>
            <a:r>
              <a:rPr lang="en-US" altLang="zh-CN" sz="5400" dirty="0"/>
              <a:t>4</a:t>
            </a:r>
            <a:r>
              <a:rPr lang="zh-CN" altLang="en-US" sz="5400" dirty="0"/>
              <a:t>，</a:t>
            </a:r>
            <a:r>
              <a:rPr lang="en-US" altLang="zh-CN" sz="5400" dirty="0"/>
              <a:t>3</a:t>
            </a:r>
            <a:r>
              <a:rPr lang="zh-CN" altLang="en-US" sz="5400" dirty="0"/>
              <a:t>，</a:t>
            </a:r>
            <a:r>
              <a:rPr lang="en-US" altLang="zh-CN" sz="5400" dirty="0"/>
              <a:t>0</a:t>
            </a:r>
            <a:r>
              <a:rPr lang="zh-CN" altLang="en-US" sz="5400" dirty="0"/>
              <a:t>）</a:t>
            </a:r>
            <a:br>
              <a:rPr lang="en-US" altLang="zh-CN" sz="5400" dirty="0"/>
            </a:br>
            <a:r>
              <a:rPr lang="zh-CN" altLang="en-US" sz="5400" dirty="0"/>
              <a:t>进行排序演示</a:t>
            </a:r>
          </a:p>
        </p:txBody>
      </p:sp>
    </p:spTree>
    <p:extLst>
      <p:ext uri="{BB962C8B-B14F-4D97-AF65-F5344CB8AC3E}">
        <p14:creationId xmlns:p14="http://schemas.microsoft.com/office/powerpoint/2010/main" val="4261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3B4AD4-E455-60E5-896C-867BC5BA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第一次排序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6B8ABA-C6ED-D615-F060-1973011D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9" y="1831846"/>
            <a:ext cx="1195973" cy="10532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C17CF1-2E15-F296-20F3-4625CC5B6A90}"/>
              </a:ext>
            </a:extLst>
          </p:cNvPr>
          <p:cNvSpPr txBox="1"/>
          <p:nvPr/>
        </p:nvSpPr>
        <p:spPr>
          <a:xfrm>
            <a:off x="830268" y="1202634"/>
            <a:ext cx="10649427" cy="58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altLang="zh-CN" sz="3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，其数据数值等于原表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6956A4-D9EA-C82B-AAA2-B858DA3718CD}"/>
              </a:ext>
            </a:extLst>
          </p:cNvPr>
          <p:cNvSpPr txBox="1"/>
          <p:nvPr/>
        </p:nvSpPr>
        <p:spPr>
          <a:xfrm>
            <a:off x="903156" y="3236228"/>
            <a:ext cx="85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32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为空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不进入判断</a:t>
            </a:r>
            <a:endParaRPr lang="en-US" altLang="zh-CN" sz="32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1B3B46-6818-2B12-28D2-C7F082CABE07}"/>
              </a:ext>
            </a:extLst>
          </p:cNvPr>
          <p:cNvSpPr txBox="1"/>
          <p:nvPr/>
        </p:nvSpPr>
        <p:spPr>
          <a:xfrm>
            <a:off x="-20530" y="3821003"/>
            <a:ext cx="6112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24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endParaRPr lang="en-US" altLang="zh-CN" sz="24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9752E3-4626-5AF9-5402-01A69DFBC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08" y="2202315"/>
            <a:ext cx="2502029" cy="8636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48C351-5FFE-136D-36F6-F0E4F00E1E4E}"/>
              </a:ext>
            </a:extLst>
          </p:cNvPr>
          <p:cNvSpPr txBox="1"/>
          <p:nvPr/>
        </p:nvSpPr>
        <p:spPr>
          <a:xfrm>
            <a:off x="3687417" y="2202315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CDC970-767B-116E-6CED-199B7ED82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72" y="4172141"/>
            <a:ext cx="2527057" cy="8506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C336518-8DFB-FC37-211D-B655DD218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328" y="5574407"/>
            <a:ext cx="4342653" cy="93645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A7C1688-B5B0-3527-1002-3BFA6ED2E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55" y="5574407"/>
            <a:ext cx="2487521" cy="93645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F5782BE-D45B-4F4E-92C2-05F6D1442022}"/>
              </a:ext>
            </a:extLst>
          </p:cNvPr>
          <p:cNvSpPr txBox="1"/>
          <p:nvPr/>
        </p:nvSpPr>
        <p:spPr>
          <a:xfrm>
            <a:off x="8473966" y="3529607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E51A60-3E6C-8DA0-88B2-9F1A6F9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74587F-BCB0-BA92-7C3D-EEC847C69327}"/>
              </a:ext>
            </a:extLst>
          </p:cNvPr>
          <p:cNvSpPr txBox="1"/>
          <p:nvPr/>
        </p:nvSpPr>
        <p:spPr>
          <a:xfrm>
            <a:off x="830268" y="1202634"/>
            <a:ext cx="10649427" cy="58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altLang="zh-CN" sz="3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，其数据数值等于原表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829E0A-F2AB-3810-C7FF-8E923245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01" y="1956371"/>
            <a:ext cx="1215095" cy="9700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366DC1-C73A-FDC1-55CF-420ED260B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182" y="2124231"/>
            <a:ext cx="3828561" cy="8029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CB1A92-D74F-C520-E102-1A636BED4055}"/>
              </a:ext>
            </a:extLst>
          </p:cNvPr>
          <p:cNvSpPr txBox="1"/>
          <p:nvPr/>
        </p:nvSpPr>
        <p:spPr>
          <a:xfrm>
            <a:off x="4109831" y="2203019"/>
            <a:ext cx="6112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30AA51-D26C-64B1-1FF1-D342E369B021}"/>
              </a:ext>
            </a:extLst>
          </p:cNvPr>
          <p:cNvSpPr txBox="1"/>
          <p:nvPr/>
        </p:nvSpPr>
        <p:spPr>
          <a:xfrm>
            <a:off x="780260" y="3081269"/>
            <a:ext cx="790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32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不为空</a:t>
            </a:r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endParaRPr lang="en-US" altLang="zh-CN" sz="32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F7486E-CFBE-AEBF-FE1A-2A2CBC137334}"/>
              </a:ext>
            </a:extLst>
          </p:cNvPr>
          <p:cNvSpPr txBox="1"/>
          <p:nvPr/>
        </p:nvSpPr>
        <p:spPr>
          <a:xfrm>
            <a:off x="571539" y="3620964"/>
            <a:ext cx="9775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E06C75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06C75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400" dirty="0">
                <a:solidFill>
                  <a:srgbClr val="ABB2BF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400" dirty="0">
                <a:solidFill>
                  <a:srgbClr val="E06C75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027FD1-595D-3D6D-4B58-4B969457A885}"/>
              </a:ext>
            </a:extLst>
          </p:cNvPr>
          <p:cNvSpPr txBox="1"/>
          <p:nvPr/>
        </p:nvSpPr>
        <p:spPr>
          <a:xfrm>
            <a:off x="398650" y="4423022"/>
            <a:ext cx="6465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本次判断过后</a:t>
            </a:r>
            <a:r>
              <a:rPr lang="en-US" altLang="zh-CN" sz="20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的位置没有变化</a:t>
            </a:r>
            <a:endParaRPr lang="en-US" altLang="zh-CN" sz="20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6D3482-F0CB-F852-6EBA-4DB35F1593B0}"/>
              </a:ext>
            </a:extLst>
          </p:cNvPr>
          <p:cNvSpPr txBox="1"/>
          <p:nvPr/>
        </p:nvSpPr>
        <p:spPr>
          <a:xfrm>
            <a:off x="575051" y="4927825"/>
            <a:ext cx="61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endParaRPr lang="en-US" altLang="zh-CN" sz="28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AC6FC7F-9832-062A-360B-DAF092861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491" y="4395634"/>
            <a:ext cx="2633870" cy="9150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B6BDB9-21B1-0862-AE7A-0A77D5D6E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760" y="4398349"/>
            <a:ext cx="2847397" cy="91236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C780BA4-947D-6C0D-C351-A3691E16B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803" y="5571131"/>
            <a:ext cx="2643462" cy="90475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03B7038-9401-F150-7289-F86E094858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1333" y="5571131"/>
            <a:ext cx="3655848" cy="91236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C9E07552-2A6F-9FC5-29AC-95CE6213E9B6}"/>
              </a:ext>
            </a:extLst>
          </p:cNvPr>
          <p:cNvSpPr txBox="1"/>
          <p:nvPr/>
        </p:nvSpPr>
        <p:spPr>
          <a:xfrm>
            <a:off x="8412250" y="3869170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7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59D215-4FF3-9E4D-2C0E-7D092C4D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CE4CB7-F108-29F4-8184-23C40F06DC89}"/>
              </a:ext>
            </a:extLst>
          </p:cNvPr>
          <p:cNvSpPr txBox="1"/>
          <p:nvPr/>
        </p:nvSpPr>
        <p:spPr>
          <a:xfrm>
            <a:off x="830268" y="1202634"/>
            <a:ext cx="10649427" cy="58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altLang="zh-CN" sz="3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，其数据数值等于原表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E4BDF9-EF87-58C2-4C98-941E147A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89" y="1893910"/>
            <a:ext cx="1378021" cy="12256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1F19B8-9F2A-27CE-082C-689223F1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677" y="1893910"/>
            <a:ext cx="1714600" cy="9057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17D1C68-2574-A1F3-7EBC-4BA705757486}"/>
              </a:ext>
            </a:extLst>
          </p:cNvPr>
          <p:cNvSpPr txBox="1"/>
          <p:nvPr/>
        </p:nvSpPr>
        <p:spPr>
          <a:xfrm>
            <a:off x="3772995" y="2115962"/>
            <a:ext cx="6112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52523-5A24-6FF2-BB49-8DEAADEFCA65}"/>
              </a:ext>
            </a:extLst>
          </p:cNvPr>
          <p:cNvSpPr txBox="1"/>
          <p:nvPr/>
        </p:nvSpPr>
        <p:spPr>
          <a:xfrm>
            <a:off x="919960" y="3129208"/>
            <a:ext cx="790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32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不为空</a:t>
            </a:r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endParaRPr lang="en-US" altLang="zh-CN" sz="32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E56243-F9FF-6E6C-97FA-D01643CC7CA1}"/>
              </a:ext>
            </a:extLst>
          </p:cNvPr>
          <p:cNvSpPr txBox="1"/>
          <p:nvPr/>
        </p:nvSpPr>
        <p:spPr>
          <a:xfrm>
            <a:off x="919960" y="3843456"/>
            <a:ext cx="6465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本次判断过后</a:t>
            </a:r>
            <a:r>
              <a:rPr lang="en-US" altLang="zh-CN" sz="20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指向的位置</a:t>
            </a:r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变化为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0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DD3B1B-954C-06C9-7E99-94E721C6AAD5}"/>
              </a:ext>
            </a:extLst>
          </p:cNvPr>
          <p:cNvSpPr txBox="1"/>
          <p:nvPr/>
        </p:nvSpPr>
        <p:spPr>
          <a:xfrm>
            <a:off x="919960" y="4243566"/>
            <a:ext cx="61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endParaRPr lang="en-US" altLang="zh-CN" sz="28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296378-60B6-B9F6-F8BE-616EB421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42" y="4043511"/>
            <a:ext cx="3238666" cy="11367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048A9BE-5AF3-2DC8-85AD-B9DA9CF35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255" y="5389188"/>
            <a:ext cx="6605565" cy="117281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3233427-DB0D-CD9F-A011-11E607843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9" y="1894147"/>
            <a:ext cx="3716634" cy="9055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BD1183C-D882-5A76-581C-7A664B0450E1}"/>
              </a:ext>
            </a:extLst>
          </p:cNvPr>
          <p:cNvSpPr txBox="1"/>
          <p:nvPr/>
        </p:nvSpPr>
        <p:spPr>
          <a:xfrm>
            <a:off x="8276897" y="3444174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96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89FFD44-2F33-093A-0FD6-F6958E54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3F3AB0-06BE-1210-4681-7E68212C067B}"/>
              </a:ext>
            </a:extLst>
          </p:cNvPr>
          <p:cNvSpPr txBox="1"/>
          <p:nvPr/>
        </p:nvSpPr>
        <p:spPr>
          <a:xfrm>
            <a:off x="830268" y="1202634"/>
            <a:ext cx="10649427" cy="58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altLang="zh-CN" sz="3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，其数据数值等于原表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E155F9-3166-3B21-0860-E95E3616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33" y="1930039"/>
            <a:ext cx="1339919" cy="1263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585BEA-B93F-060D-2D28-4008EEE6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21" y="1930038"/>
            <a:ext cx="4810590" cy="8420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E46903F-80B8-BF3A-3BF7-3060478274E2}"/>
              </a:ext>
            </a:extLst>
          </p:cNvPr>
          <p:cNvSpPr txBox="1"/>
          <p:nvPr/>
        </p:nvSpPr>
        <p:spPr>
          <a:xfrm>
            <a:off x="4934479" y="1930038"/>
            <a:ext cx="1745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464AB5-E460-825E-254F-501571E12819}"/>
              </a:ext>
            </a:extLst>
          </p:cNvPr>
          <p:cNvSpPr txBox="1"/>
          <p:nvPr/>
        </p:nvSpPr>
        <p:spPr>
          <a:xfrm>
            <a:off x="983022" y="3201637"/>
            <a:ext cx="790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32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不为空</a:t>
            </a:r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endParaRPr lang="en-US" altLang="zh-CN" sz="32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0EA8B9-0162-831F-0E51-A0CB07BE2619}"/>
              </a:ext>
            </a:extLst>
          </p:cNvPr>
          <p:cNvSpPr txBox="1"/>
          <p:nvPr/>
        </p:nvSpPr>
        <p:spPr>
          <a:xfrm>
            <a:off x="983022" y="3843456"/>
            <a:ext cx="6465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本次判断过后</a:t>
            </a:r>
            <a:r>
              <a:rPr lang="en-US" altLang="zh-CN" sz="20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指向的位置</a:t>
            </a:r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变化为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0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834CDE-E575-E141-A68C-9D4BA324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38" y="3859365"/>
            <a:ext cx="4337273" cy="118116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281AB74-C64C-1F71-700A-61D6A22F6E94}"/>
              </a:ext>
            </a:extLst>
          </p:cNvPr>
          <p:cNvSpPr txBox="1"/>
          <p:nvPr/>
        </p:nvSpPr>
        <p:spPr>
          <a:xfrm>
            <a:off x="919960" y="4430254"/>
            <a:ext cx="61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endParaRPr lang="en-US" altLang="zh-CN" sz="28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3C56D56-E9BF-E3AB-E37E-02FA7507D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213" y="5346229"/>
            <a:ext cx="8738049" cy="1085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4ED736A-E0F4-55B3-1331-5635D4F8B124}"/>
              </a:ext>
            </a:extLst>
          </p:cNvPr>
          <p:cNvSpPr txBox="1"/>
          <p:nvPr/>
        </p:nvSpPr>
        <p:spPr>
          <a:xfrm>
            <a:off x="8505496" y="3263191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36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89FFD44-2F33-093A-0FD6-F6958E54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第五次排序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3F3AB0-06BE-1210-4681-7E68212C067B}"/>
              </a:ext>
            </a:extLst>
          </p:cNvPr>
          <p:cNvSpPr txBox="1"/>
          <p:nvPr/>
        </p:nvSpPr>
        <p:spPr>
          <a:xfrm>
            <a:off x="830268" y="1202634"/>
            <a:ext cx="10649427" cy="58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建立一个</a:t>
            </a:r>
            <a:r>
              <a:rPr lang="en-US" altLang="zh-CN" sz="3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，其数据数值等于原表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46903F-80B8-BF3A-3BF7-3060478274E2}"/>
              </a:ext>
            </a:extLst>
          </p:cNvPr>
          <p:cNvSpPr txBox="1"/>
          <p:nvPr/>
        </p:nvSpPr>
        <p:spPr>
          <a:xfrm>
            <a:off x="3976242" y="1983058"/>
            <a:ext cx="1745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464AB5-E460-825E-254F-501571E12819}"/>
              </a:ext>
            </a:extLst>
          </p:cNvPr>
          <p:cNvSpPr txBox="1"/>
          <p:nvPr/>
        </p:nvSpPr>
        <p:spPr>
          <a:xfrm>
            <a:off x="983022" y="3201637"/>
            <a:ext cx="790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3200" b="0" dirty="0">
                <a:solidFill>
                  <a:srgbClr val="ABB2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32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不为空</a:t>
            </a:r>
            <a:r>
              <a:rPr lang="zh-CN" altLang="en-US" sz="3200" b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endParaRPr lang="en-US" altLang="zh-CN" sz="32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81AB74-C64C-1F71-700A-61D6A22F6E94}"/>
              </a:ext>
            </a:extLst>
          </p:cNvPr>
          <p:cNvSpPr txBox="1"/>
          <p:nvPr/>
        </p:nvSpPr>
        <p:spPr>
          <a:xfrm>
            <a:off x="919960" y="4430254"/>
            <a:ext cx="61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b="0" dirty="0">
                <a:solidFill>
                  <a:srgbClr val="7F84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endParaRPr lang="en-US" altLang="zh-CN" sz="28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69FCBA-DB2D-204A-90B7-AEFA103D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37" y="1874760"/>
            <a:ext cx="7048781" cy="92141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7E5417-B7C7-ABD3-60E1-31476E4B2C58}"/>
              </a:ext>
            </a:extLst>
          </p:cNvPr>
          <p:cNvSpPr txBox="1"/>
          <p:nvPr/>
        </p:nvSpPr>
        <p:spPr>
          <a:xfrm>
            <a:off x="919960" y="3752386"/>
            <a:ext cx="6465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本次判断过后</a:t>
            </a:r>
            <a:r>
              <a:rPr lang="en-US" altLang="zh-CN" sz="20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000" b="0" dirty="0">
                <a:solidFill>
                  <a:srgbClr val="E06C7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的位置没有变化</a:t>
            </a:r>
            <a:endParaRPr lang="en-US" altLang="zh-CN" sz="20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2F89B-5194-0922-0423-03314F128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361" y="3947871"/>
            <a:ext cx="5019334" cy="7439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00109B-8547-1697-3CCC-14AEF3905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022" y="1868186"/>
            <a:ext cx="1327041" cy="11943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850A13-1CF6-ADB5-8823-F1953D20D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18" y="4999025"/>
            <a:ext cx="10789204" cy="10605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48265DD-5AC1-6A67-D0A8-B6138289F09F}"/>
              </a:ext>
            </a:extLst>
          </p:cNvPr>
          <p:cNvSpPr txBox="1"/>
          <p:nvPr/>
        </p:nvSpPr>
        <p:spPr>
          <a:xfrm>
            <a:off x="4708950" y="6227614"/>
            <a:ext cx="646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06C7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排序结束</a:t>
            </a:r>
            <a:endParaRPr lang="en-US" altLang="zh-CN" sz="2400" b="0" dirty="0">
              <a:solidFill>
                <a:srgbClr val="ABB2B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244E4C-FA0F-53EB-6366-FDB47D431C15}"/>
              </a:ext>
            </a:extLst>
          </p:cNvPr>
          <p:cNvSpPr txBox="1"/>
          <p:nvPr/>
        </p:nvSpPr>
        <p:spPr>
          <a:xfrm>
            <a:off x="8852452" y="3408789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46509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{C55F79F2-F40F-4011-9736-A0F94EE4063C}tf78318446_win32</Template>
  <TotalTime>73</TotalTime>
  <Words>259</Words>
  <Application>Microsoft Office PowerPoint</Application>
  <PresentationFormat>宽屏</PresentationFormat>
  <Paragraphs>50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SimSun</vt:lpstr>
      <vt:lpstr>Calibri</vt:lpstr>
      <vt:lpstr>Meiryo UI</vt:lpstr>
      <vt:lpstr>Microsoft YaHei UI</vt:lpstr>
      <vt:lpstr>Consolas</vt:lpstr>
      <vt:lpstr>Bold Tech</vt:lpstr>
      <vt:lpstr>对（2，1，4，3，0） 进行排序演示</vt:lpstr>
      <vt:lpstr>第一次排序</vt:lpstr>
      <vt:lpstr>第二次排序</vt:lpstr>
      <vt:lpstr>第三次排序</vt:lpstr>
      <vt:lpstr>第四次排序</vt:lpstr>
      <vt:lpstr>第五次排序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我们使用代码中的排序算法对(2,1,4,3,0)进行演示</dc:title>
  <dc:creator>MAXWELL FEZ</dc:creator>
  <cp:lastModifiedBy>MAXWELL FEZ</cp:lastModifiedBy>
  <cp:revision>2</cp:revision>
  <dcterms:created xsi:type="dcterms:W3CDTF">2022-06-20T07:21:14Z</dcterms:created>
  <dcterms:modified xsi:type="dcterms:W3CDTF">2022-06-20T08:36:11Z</dcterms:modified>
</cp:coreProperties>
</file>