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7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4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0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1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BC3C-B273-4B46-A751-8DC62950B55C}" type="datetimeFigureOut">
              <a:rPr lang="pt-BR" smtClean="0"/>
              <a:t>13/06/2018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0F02-D7DA-4F1A-B3AD-B912A31E2E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9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7411" y="272955"/>
            <a:ext cx="9144000" cy="6029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Domínios</a:t>
            </a:r>
            <a:endParaRPr lang="pt-BR" dirty="0"/>
          </a:p>
        </p:txBody>
      </p:sp>
      <p:grpSp>
        <p:nvGrpSpPr>
          <p:cNvPr id="48" name="Grupo 47"/>
          <p:cNvGrpSpPr/>
          <p:nvPr/>
        </p:nvGrpSpPr>
        <p:grpSpPr>
          <a:xfrm>
            <a:off x="657367" y="279500"/>
            <a:ext cx="8609462" cy="6371799"/>
            <a:chOff x="657367" y="279500"/>
            <a:chExt cx="8609462" cy="6371799"/>
          </a:xfrm>
        </p:grpSpPr>
        <p:grpSp>
          <p:nvGrpSpPr>
            <p:cNvPr id="33" name="Grupo 32"/>
            <p:cNvGrpSpPr/>
            <p:nvPr/>
          </p:nvGrpSpPr>
          <p:grpSpPr>
            <a:xfrm>
              <a:off x="657367" y="279500"/>
              <a:ext cx="8609462" cy="4744766"/>
              <a:chOff x="1407994" y="1037230"/>
              <a:chExt cx="8609462" cy="4744766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1524000" y="1037230"/>
                <a:ext cx="1801504" cy="996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Repositório de Eventos</a:t>
                </a:r>
                <a:endParaRPr lang="pt-BR" dirty="0"/>
              </a:p>
            </p:txBody>
          </p:sp>
          <p:cxnSp>
            <p:nvCxnSpPr>
              <p:cNvPr id="7" name="Conector de seta reta 6"/>
              <p:cNvCxnSpPr>
                <a:stCxn id="5" idx="4"/>
              </p:cNvCxnSpPr>
              <p:nvPr/>
            </p:nvCxnSpPr>
            <p:spPr>
              <a:xfrm>
                <a:off x="2424752" y="2033516"/>
                <a:ext cx="4549" cy="61415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Fluxograma: Decisão 7"/>
              <p:cNvSpPr/>
              <p:nvPr/>
            </p:nvSpPr>
            <p:spPr>
              <a:xfrm>
                <a:off x="1524000" y="2686443"/>
                <a:ext cx="1803779" cy="107941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Evento</a:t>
                </a:r>
                <a:endParaRPr lang="pt-BR" dirty="0"/>
              </a:p>
            </p:txBody>
          </p:sp>
          <p:cxnSp>
            <p:nvCxnSpPr>
              <p:cNvPr id="10" name="Conector de seta reta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327779" y="3196387"/>
                <a:ext cx="1179393" cy="2976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uxograma: Processo 10"/>
              <p:cNvSpPr/>
              <p:nvPr/>
            </p:nvSpPr>
            <p:spPr>
              <a:xfrm>
                <a:off x="4507172" y="2664610"/>
                <a:ext cx="2262118" cy="106355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Casamento</a:t>
                </a:r>
              </a:p>
              <a:p>
                <a:pPr algn="ctr"/>
                <a:r>
                  <a:rPr lang="pt-BR" dirty="0" smtClean="0"/>
                  <a:t>Aniversário</a:t>
                </a:r>
              </a:p>
              <a:p>
                <a:pPr algn="ctr"/>
                <a:r>
                  <a:rPr lang="pt-BR" dirty="0" smtClean="0"/>
                  <a:t>Debutante</a:t>
                </a:r>
                <a:endParaRPr lang="pt-BR" dirty="0"/>
              </a:p>
            </p:txBody>
          </p:sp>
          <p:cxnSp>
            <p:nvCxnSpPr>
              <p:cNvPr id="12" name="Conector de seta reta 11"/>
              <p:cNvCxnSpPr/>
              <p:nvPr/>
            </p:nvCxnSpPr>
            <p:spPr>
              <a:xfrm>
                <a:off x="2424752" y="3884183"/>
                <a:ext cx="4549" cy="61415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uxograma: Decisão 13"/>
              <p:cNvSpPr/>
              <p:nvPr/>
            </p:nvSpPr>
            <p:spPr>
              <a:xfrm>
                <a:off x="1407994" y="4558354"/>
                <a:ext cx="2033516" cy="122364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Localização</a:t>
                </a:r>
                <a:endParaRPr lang="pt-BR" sz="1400" dirty="0"/>
              </a:p>
            </p:txBody>
          </p:sp>
          <p:cxnSp>
            <p:nvCxnSpPr>
              <p:cNvPr id="15" name="Conector de seta reta 14"/>
              <p:cNvCxnSpPr>
                <a:stCxn id="14" idx="3"/>
                <a:endCxn id="19" idx="1"/>
              </p:cNvCxnSpPr>
              <p:nvPr/>
            </p:nvCxnSpPr>
            <p:spPr>
              <a:xfrm>
                <a:off x="3441510" y="5170175"/>
                <a:ext cx="112252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uxograma: Processo 18"/>
              <p:cNvSpPr/>
              <p:nvPr/>
            </p:nvSpPr>
            <p:spPr>
              <a:xfrm>
                <a:off x="4564038" y="4638398"/>
                <a:ext cx="2205252" cy="106355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Salões;</a:t>
                </a:r>
              </a:p>
              <a:p>
                <a:pPr algn="ctr"/>
                <a:r>
                  <a:rPr lang="pt-BR" dirty="0" smtClean="0"/>
                  <a:t>Chácaras</a:t>
                </a:r>
                <a:endParaRPr lang="pt-BR" dirty="0"/>
              </a:p>
            </p:txBody>
          </p:sp>
          <p:cxnSp>
            <p:nvCxnSpPr>
              <p:cNvPr id="23" name="Conector de seta reta 22"/>
              <p:cNvCxnSpPr>
                <a:stCxn id="19" idx="3"/>
                <a:endCxn id="26" idx="1"/>
              </p:cNvCxnSpPr>
              <p:nvPr/>
            </p:nvCxnSpPr>
            <p:spPr>
              <a:xfrm>
                <a:off x="6769290" y="5170175"/>
                <a:ext cx="112252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uxograma: Processo 25"/>
              <p:cNvSpPr/>
              <p:nvPr/>
            </p:nvSpPr>
            <p:spPr>
              <a:xfrm>
                <a:off x="7891817" y="4614969"/>
                <a:ext cx="2125639" cy="111041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Desenvolver Endereço e Localização no maps.</a:t>
                </a:r>
                <a:endParaRPr lang="pt-BR" dirty="0"/>
              </a:p>
            </p:txBody>
          </p:sp>
        </p:grpSp>
        <p:cxnSp>
          <p:nvCxnSpPr>
            <p:cNvPr id="34" name="Conector de seta reta 33"/>
            <p:cNvCxnSpPr>
              <a:stCxn id="14" idx="2"/>
              <a:endCxn id="35" idx="0"/>
            </p:cNvCxnSpPr>
            <p:nvPr/>
          </p:nvCxnSpPr>
          <p:spPr>
            <a:xfrm flipH="1">
              <a:off x="1665027" y="5024266"/>
              <a:ext cx="9098" cy="5784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uxograma: Decisão 34"/>
            <p:cNvSpPr/>
            <p:nvPr/>
          </p:nvSpPr>
          <p:spPr>
            <a:xfrm>
              <a:off x="773373" y="5602750"/>
              <a:ext cx="1783307" cy="10485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Opções de Lazer</a:t>
              </a:r>
              <a:endParaRPr lang="pt-BR" sz="1400" dirty="0"/>
            </a:p>
          </p:txBody>
        </p:sp>
        <p:cxnSp>
          <p:nvCxnSpPr>
            <p:cNvPr id="39" name="Conector de seta reta 38"/>
            <p:cNvCxnSpPr/>
            <p:nvPr/>
          </p:nvCxnSpPr>
          <p:spPr>
            <a:xfrm>
              <a:off x="2543600" y="6133517"/>
              <a:ext cx="112252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uxograma: Processo 39"/>
            <p:cNvSpPr/>
            <p:nvPr/>
          </p:nvSpPr>
          <p:spPr>
            <a:xfrm>
              <a:off x="3756544" y="5587745"/>
              <a:ext cx="2262119" cy="106355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Piscina</a:t>
              </a:r>
            </a:p>
            <a:p>
              <a:pPr algn="ctr"/>
              <a:r>
                <a:rPr lang="pt-BR" dirty="0" smtClean="0"/>
                <a:t>Campos de Futebol</a:t>
              </a:r>
            </a:p>
            <a:p>
              <a:pPr algn="ctr"/>
              <a:r>
                <a:rPr lang="pt-BR" dirty="0" smtClean="0"/>
                <a:t>Sala de Jogos</a:t>
              </a:r>
            </a:p>
            <a:p>
              <a:pPr algn="ctr"/>
              <a:r>
                <a:rPr lang="pt-BR" dirty="0" smtClean="0"/>
                <a:t>Outros</a:t>
              </a:r>
              <a:endParaRPr lang="pt-BR" dirty="0"/>
            </a:p>
          </p:txBody>
        </p:sp>
      </p:grpSp>
      <p:sp>
        <p:nvSpPr>
          <p:cNvPr id="50" name="Fluxograma: Conector fora de página 49"/>
          <p:cNvSpPr/>
          <p:nvPr/>
        </p:nvSpPr>
        <p:spPr>
          <a:xfrm>
            <a:off x="10713493" y="5785030"/>
            <a:ext cx="1078173" cy="62212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Continua</a:t>
            </a:r>
            <a:endParaRPr lang="pt-BR" dirty="0"/>
          </a:p>
        </p:txBody>
      </p:sp>
      <p:cxnSp>
        <p:nvCxnSpPr>
          <p:cNvPr id="51" name="Conector de seta reta 50"/>
          <p:cNvCxnSpPr>
            <a:stCxn id="40" idx="3"/>
            <a:endCxn id="56" idx="1"/>
          </p:cNvCxnSpPr>
          <p:nvPr/>
        </p:nvCxnSpPr>
        <p:spPr>
          <a:xfrm flipV="1">
            <a:off x="6018663" y="6096094"/>
            <a:ext cx="1199864" cy="23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uxograma: Processo 55"/>
          <p:cNvSpPr/>
          <p:nvPr/>
        </p:nvSpPr>
        <p:spPr>
          <a:xfrm>
            <a:off x="7218527" y="5540888"/>
            <a:ext cx="2125639" cy="1110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Bandas</a:t>
            </a:r>
          </a:p>
          <a:p>
            <a:pPr algn="ctr"/>
            <a:r>
              <a:rPr lang="pt-BR" dirty="0" smtClean="0"/>
              <a:t>DJ’s</a:t>
            </a:r>
          </a:p>
          <a:p>
            <a:pPr algn="ctr"/>
            <a:r>
              <a:rPr lang="pt-BR" dirty="0" smtClean="0"/>
              <a:t>Fantasias</a:t>
            </a:r>
          </a:p>
          <a:p>
            <a:pPr algn="ctr"/>
            <a:r>
              <a:rPr lang="pt-BR" dirty="0" smtClean="0"/>
              <a:t>Equipe</a:t>
            </a:r>
            <a:endParaRPr lang="pt-BR" dirty="0"/>
          </a:p>
        </p:txBody>
      </p:sp>
      <p:cxnSp>
        <p:nvCxnSpPr>
          <p:cNvPr id="59" name="Conector de seta reta 58"/>
          <p:cNvCxnSpPr>
            <a:stCxn id="56" idx="3"/>
            <a:endCxn id="50" idx="1"/>
          </p:cNvCxnSpPr>
          <p:nvPr/>
        </p:nvCxnSpPr>
        <p:spPr>
          <a:xfrm flipV="1">
            <a:off x="9344166" y="6096093"/>
            <a:ext cx="136932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887671" y="501159"/>
            <a:ext cx="8567098" cy="6254993"/>
            <a:chOff x="887671" y="501159"/>
            <a:chExt cx="8567098" cy="6254993"/>
          </a:xfrm>
        </p:grpSpPr>
        <p:grpSp>
          <p:nvGrpSpPr>
            <p:cNvPr id="48" name="Grupo 47"/>
            <p:cNvGrpSpPr/>
            <p:nvPr/>
          </p:nvGrpSpPr>
          <p:grpSpPr>
            <a:xfrm>
              <a:off x="887671" y="501159"/>
              <a:ext cx="8567098" cy="6254993"/>
              <a:chOff x="764842" y="623990"/>
              <a:chExt cx="8567098" cy="6254993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764842" y="623990"/>
                <a:ext cx="8567098" cy="6254993"/>
                <a:chOff x="764842" y="623990"/>
                <a:chExt cx="8567098" cy="6254993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764842" y="623990"/>
                  <a:ext cx="8567098" cy="4744419"/>
                  <a:chOff x="699731" y="1906880"/>
                  <a:chExt cx="8567098" cy="4744419"/>
                </a:xfrm>
              </p:grpSpPr>
              <p:grpSp>
                <p:nvGrpSpPr>
                  <p:cNvPr id="5" name="Grupo 4"/>
                  <p:cNvGrpSpPr/>
                  <p:nvPr/>
                </p:nvGrpSpPr>
                <p:grpSpPr>
                  <a:xfrm>
                    <a:off x="699731" y="1906880"/>
                    <a:ext cx="8567098" cy="3146526"/>
                    <a:chOff x="1450358" y="2664610"/>
                    <a:chExt cx="8567098" cy="3146526"/>
                  </a:xfrm>
                </p:grpSpPr>
                <p:sp>
                  <p:nvSpPr>
                    <p:cNvPr id="12" name="Fluxograma: Decisão 11"/>
                    <p:cNvSpPr/>
                    <p:nvPr/>
                  </p:nvSpPr>
                  <p:spPr>
                    <a:xfrm>
                      <a:off x="1524000" y="2686443"/>
                      <a:ext cx="1917510" cy="1079414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1400" dirty="0" smtClean="0"/>
                        <a:t>Decoração</a:t>
                      </a:r>
                      <a:endParaRPr lang="pt-BR" sz="1400" dirty="0"/>
                    </a:p>
                  </p:txBody>
                </p:sp>
                <p:cxnSp>
                  <p:nvCxnSpPr>
                    <p:cNvPr id="13" name="Conector de seta reta 12"/>
                    <p:cNvCxnSpPr>
                      <a:stCxn id="12" idx="3"/>
                      <a:endCxn id="14" idx="1"/>
                    </p:cNvCxnSpPr>
                    <p:nvPr/>
                  </p:nvCxnSpPr>
                  <p:spPr>
                    <a:xfrm flipV="1">
                      <a:off x="3441510" y="3196387"/>
                      <a:ext cx="1065662" cy="29763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Fluxograma: Processo 13"/>
                    <p:cNvSpPr/>
                    <p:nvPr/>
                  </p:nvSpPr>
                  <p:spPr>
                    <a:xfrm>
                      <a:off x="4507172" y="2664610"/>
                      <a:ext cx="2262118" cy="1063554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Temáticas</a:t>
                      </a:r>
                    </a:p>
                    <a:p>
                      <a:pPr algn="ctr"/>
                      <a:r>
                        <a:rPr lang="pt-BR" dirty="0" smtClean="0"/>
                        <a:t>Tipos de Flores</a:t>
                      </a:r>
                    </a:p>
                    <a:p>
                      <a:pPr algn="ctr"/>
                      <a:r>
                        <a:rPr lang="pt-BR" dirty="0" smtClean="0"/>
                        <a:t>Personalizada</a:t>
                      </a:r>
                    </a:p>
                    <a:p>
                      <a:pPr algn="ctr"/>
                      <a:endParaRPr lang="pt-BR" dirty="0" smtClean="0"/>
                    </a:p>
                  </p:txBody>
                </p:sp>
                <p:cxnSp>
                  <p:nvCxnSpPr>
                    <p:cNvPr id="15" name="Conector de seta reta 14"/>
                    <p:cNvCxnSpPr>
                      <a:stCxn id="12" idx="2"/>
                      <a:endCxn id="16" idx="0"/>
                    </p:cNvCxnSpPr>
                    <p:nvPr/>
                  </p:nvCxnSpPr>
                  <p:spPr>
                    <a:xfrm flipH="1">
                      <a:off x="2467116" y="3765857"/>
                      <a:ext cx="15639" cy="802363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Fluxograma: Decisão 15"/>
                    <p:cNvSpPr/>
                    <p:nvPr/>
                  </p:nvSpPr>
                  <p:spPr>
                    <a:xfrm>
                      <a:off x="1450358" y="4568220"/>
                      <a:ext cx="2033516" cy="1223642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sz="1400" dirty="0" smtClean="0"/>
                        <a:t>Culinária e Bebidas</a:t>
                      </a:r>
                      <a:endParaRPr lang="pt-BR" sz="1400" dirty="0"/>
                    </a:p>
                  </p:txBody>
                </p:sp>
                <p:cxnSp>
                  <p:nvCxnSpPr>
                    <p:cNvPr id="17" name="Conector de seta reta 16"/>
                    <p:cNvCxnSpPr>
                      <a:stCxn id="16" idx="3"/>
                      <a:endCxn id="18" idx="1"/>
                    </p:cNvCxnSpPr>
                    <p:nvPr/>
                  </p:nvCxnSpPr>
                  <p:spPr>
                    <a:xfrm flipV="1">
                      <a:off x="3483874" y="5154178"/>
                      <a:ext cx="1080164" cy="25863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Fluxograma: Processo 17"/>
                    <p:cNvSpPr/>
                    <p:nvPr/>
                  </p:nvSpPr>
                  <p:spPr>
                    <a:xfrm>
                      <a:off x="4564038" y="4497219"/>
                      <a:ext cx="2205252" cy="1313917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Petiscos</a:t>
                      </a:r>
                    </a:p>
                    <a:p>
                      <a:pPr algn="ctr"/>
                      <a:r>
                        <a:rPr lang="pt-BR" dirty="0" smtClean="0"/>
                        <a:t>Entradas</a:t>
                      </a:r>
                    </a:p>
                    <a:p>
                      <a:pPr algn="ctr"/>
                      <a:r>
                        <a:rPr lang="pt-BR" dirty="0" smtClean="0"/>
                        <a:t>Refeição Principal</a:t>
                      </a:r>
                    </a:p>
                    <a:p>
                      <a:pPr algn="ctr"/>
                      <a:r>
                        <a:rPr lang="pt-BR" dirty="0" smtClean="0"/>
                        <a:t>Sobremesa</a:t>
                      </a:r>
                    </a:p>
                    <a:p>
                      <a:pPr algn="ctr"/>
                      <a:r>
                        <a:rPr lang="pt-BR" dirty="0" smtClean="0"/>
                        <a:t>Bolo</a:t>
                      </a:r>
                      <a:endParaRPr lang="pt-BR" dirty="0"/>
                    </a:p>
                  </p:txBody>
                </p:sp>
                <p:cxnSp>
                  <p:nvCxnSpPr>
                    <p:cNvPr id="19" name="Conector de seta reta 18"/>
                    <p:cNvCxnSpPr>
                      <a:stCxn id="18" idx="3"/>
                      <a:endCxn id="20" idx="1"/>
                    </p:cNvCxnSpPr>
                    <p:nvPr/>
                  </p:nvCxnSpPr>
                  <p:spPr>
                    <a:xfrm>
                      <a:off x="6769290" y="5154178"/>
                      <a:ext cx="1122527" cy="0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Fluxograma: Processo 19"/>
                    <p:cNvSpPr/>
                    <p:nvPr/>
                  </p:nvSpPr>
                  <p:spPr>
                    <a:xfrm>
                      <a:off x="7891817" y="4497219"/>
                      <a:ext cx="2125639" cy="1313917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Drinks</a:t>
                      </a:r>
                    </a:p>
                    <a:p>
                      <a:pPr algn="ctr"/>
                      <a:r>
                        <a:rPr lang="pt-BR" dirty="0" smtClean="0"/>
                        <a:t>Cervejas</a:t>
                      </a:r>
                    </a:p>
                    <a:p>
                      <a:pPr algn="ctr"/>
                      <a:r>
                        <a:rPr lang="pt-BR" dirty="0" smtClean="0"/>
                        <a:t>Refrigerantes</a:t>
                      </a:r>
                    </a:p>
                    <a:p>
                      <a:pPr algn="ctr"/>
                      <a:r>
                        <a:rPr lang="pt-BR" dirty="0" smtClean="0"/>
                        <a:t>Sucos</a:t>
                      </a:r>
                    </a:p>
                    <a:p>
                      <a:pPr algn="ctr"/>
                      <a:r>
                        <a:rPr lang="pt-BR" dirty="0" smtClean="0"/>
                        <a:t>Agua</a:t>
                      </a:r>
                      <a:endParaRPr lang="pt-BR" dirty="0"/>
                    </a:p>
                  </p:txBody>
                </p:sp>
              </p:grpSp>
              <p:cxnSp>
                <p:nvCxnSpPr>
                  <p:cNvPr id="6" name="Conector de seta reta 5"/>
                  <p:cNvCxnSpPr>
                    <a:stCxn id="16" idx="2"/>
                    <a:endCxn id="7" idx="0"/>
                  </p:cNvCxnSpPr>
                  <p:nvPr/>
                </p:nvCxnSpPr>
                <p:spPr>
                  <a:xfrm>
                    <a:off x="1716489" y="5034132"/>
                    <a:ext cx="0" cy="568618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luxograma: Decisão 6"/>
                  <p:cNvSpPr/>
                  <p:nvPr/>
                </p:nvSpPr>
                <p:spPr>
                  <a:xfrm>
                    <a:off x="824835" y="5602750"/>
                    <a:ext cx="1783307" cy="1048549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1400" dirty="0" smtClean="0"/>
                      <a:t>Valores</a:t>
                    </a:r>
                    <a:endParaRPr lang="pt-BR" sz="1400" dirty="0"/>
                  </a:p>
                </p:txBody>
              </p:sp>
              <p:cxnSp>
                <p:nvCxnSpPr>
                  <p:cNvPr id="8" name="Conector de seta reta 7"/>
                  <p:cNvCxnSpPr/>
                  <p:nvPr/>
                </p:nvCxnSpPr>
                <p:spPr>
                  <a:xfrm>
                    <a:off x="2543600" y="6133517"/>
                    <a:ext cx="1122528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Fluxograma: Processo 8"/>
                  <p:cNvSpPr/>
                  <p:nvPr/>
                </p:nvSpPr>
                <p:spPr>
                  <a:xfrm>
                    <a:off x="3756544" y="5587745"/>
                    <a:ext cx="2262119" cy="1063554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Maior Valor</a:t>
                    </a:r>
                  </a:p>
                  <a:p>
                    <a:pPr algn="ctr"/>
                    <a:r>
                      <a:rPr lang="pt-BR" dirty="0" smtClean="0"/>
                      <a:t>Menor Valor</a:t>
                    </a:r>
                  </a:p>
                  <a:p>
                    <a:pPr algn="ctr"/>
                    <a:r>
                      <a:rPr lang="pt-BR" dirty="0" smtClean="0"/>
                      <a:t>Top  5</a:t>
                    </a:r>
                  </a:p>
                </p:txBody>
              </p:sp>
            </p:grpSp>
            <p:sp>
              <p:nvSpPr>
                <p:cNvPr id="35" name="Fluxograma: Decisão 34"/>
                <p:cNvSpPr/>
                <p:nvPr/>
              </p:nvSpPr>
              <p:spPr>
                <a:xfrm>
                  <a:off x="816305" y="5830434"/>
                  <a:ext cx="1930590" cy="1048549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 smtClean="0"/>
                    <a:t>Serviços Adicionais</a:t>
                  </a:r>
                  <a:endParaRPr lang="pt-BR" sz="1400" dirty="0"/>
                </a:p>
              </p:txBody>
            </p:sp>
            <p:cxnSp>
              <p:nvCxnSpPr>
                <p:cNvPr id="36" name="Conector de seta reta 35"/>
                <p:cNvCxnSpPr>
                  <a:stCxn id="7" idx="2"/>
                  <a:endCxn id="35" idx="0"/>
                </p:cNvCxnSpPr>
                <p:nvPr/>
              </p:nvCxnSpPr>
              <p:spPr>
                <a:xfrm>
                  <a:off x="1781600" y="5368409"/>
                  <a:ext cx="0" cy="46202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de seta reta 41"/>
                <p:cNvCxnSpPr>
                  <a:stCxn id="35" idx="3"/>
                  <a:endCxn id="44" idx="1"/>
                </p:cNvCxnSpPr>
                <p:nvPr/>
              </p:nvCxnSpPr>
              <p:spPr>
                <a:xfrm flipV="1">
                  <a:off x="2746895" y="6347206"/>
                  <a:ext cx="1074759" cy="750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luxograma: Processo 43"/>
                <p:cNvSpPr/>
                <p:nvPr/>
              </p:nvSpPr>
              <p:spPr>
                <a:xfrm>
                  <a:off x="3821654" y="5815429"/>
                  <a:ext cx="2262119" cy="1063554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Locação de Carro</a:t>
                  </a:r>
                </a:p>
                <a:p>
                  <a:pPr algn="ctr"/>
                  <a:r>
                    <a:rPr lang="pt-BR" dirty="0" smtClean="0"/>
                    <a:t>Serviços de Beleza</a:t>
                  </a:r>
                </a:p>
                <a:p>
                  <a:pPr algn="ctr"/>
                  <a:r>
                    <a:rPr lang="pt-BR" dirty="0" smtClean="0"/>
                    <a:t>Viagens</a:t>
                  </a:r>
                </a:p>
              </p:txBody>
            </p:sp>
          </p:grpSp>
          <p:cxnSp>
            <p:nvCxnSpPr>
              <p:cNvPr id="46" name="Conector de seta reta 45"/>
              <p:cNvCxnSpPr>
                <a:stCxn id="44" idx="3"/>
                <a:endCxn id="62" idx="1"/>
              </p:cNvCxnSpPr>
              <p:nvPr/>
            </p:nvCxnSpPr>
            <p:spPr>
              <a:xfrm>
                <a:off x="6083773" y="6347206"/>
                <a:ext cx="1448509" cy="75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Fluxograma: Terminação 61"/>
            <p:cNvSpPr/>
            <p:nvPr/>
          </p:nvSpPr>
          <p:spPr>
            <a:xfrm>
              <a:off x="7655111" y="5769272"/>
              <a:ext cx="1473676" cy="92520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Classifique o nosso APP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Domínios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Domínios</dc:title>
  <dc:creator>Usuário do Windows</dc:creator>
  <cp:lastModifiedBy>Usuário do Windows</cp:lastModifiedBy>
  <cp:revision>4</cp:revision>
  <dcterms:created xsi:type="dcterms:W3CDTF">2018-06-13T21:56:43Z</dcterms:created>
  <dcterms:modified xsi:type="dcterms:W3CDTF">2018-06-13T23:02:47Z</dcterms:modified>
</cp:coreProperties>
</file>