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2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84967" autoAdjust="0"/>
  </p:normalViewPr>
  <p:slideViewPr>
    <p:cSldViewPr snapToGrid="0">
      <p:cViewPr>
        <p:scale>
          <a:sx n="97" d="100"/>
          <a:sy n="97" d="100"/>
        </p:scale>
        <p:origin x="-897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18:3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3312 0 0,'-1'1'79'0'0,"1"-1"0"0"0,-1 1 0 0 0,0-1 0 0 0,1 0 1 0 0,-1 1-1 0 0,0-1 0 0 0,0 0 0 0 0,1 0 0 0 0,-1 0 0 0 0,0 1 0 0 0,1-1 0 0 0,-1 0 0 0 0,0 0 1 0 0,0 0-1 0 0,1 0 0 0 0,-1 0 0 0 0,0 0 0 0 0,0 0 0 0 0,1 0 0 0 0,-1-1-79 0 0,-8 1 4451 0 0,15 16-3956 0 0,-6-16-470 0 0,0 1 1 0 0,1 0 0 0 0,-1-1-1 0 0,0 1 1 0 0,0 0-1 0 0,0 0 1 0 0,0-1 0 0 0,0 1-1 0 0,0 0 1 0 0,0 0-1 0 0,0-1 1 0 0,0 1 0 0 0,0 0-1 0 0,0 0 1 0 0,0-1 0 0 0,-1 1-1 0 0,1 0 1 0 0,0-1-1 0 0,0 1 1 0 0,-1 0 0 0 0,1-1-1 0 0,0 1 1 0 0,-1 0-26 0 0,1 0 26 0 0,-1 0 1 0 0,1 0-1 0 0,-1 0 1 0 0,1 0-1 0 0,-1 0 1 0 0,1 0-1 0 0,0 0 1 0 0,0 0-1 0 0,-1 0 1 0 0,1 0-1 0 0,0 0 1 0 0,0 1-1 0 0,0-1 1 0 0,1 0-27 0 0,-1 7 160 0 0,1 0 1 0 0,-2 0-1 0 0,1 0 1 0 0,-1 0 0 0 0,0 1-161 0 0,-1 22 266 0 0,1-16-195 0 0,1 6 117 0 0,1-15-96 0 0,-1 0 0 0 0,1 0 0 0 0,-1 0-1 0 0,-1 0 1 0 0,1 0 0 0 0,-1 0 0 0 0,-1 5-92 0 0,-2 22 309 0 0,-5 23 91 0 0,8-37-329 0 0,0-14-43 0 0,1 0-1 0 0,0-1 0 0 0,0 1 0 0 0,0 0 0 0 0,1 0 0 0 0,0 3-27 0 0,0-4 17 0 0,-1 0 0 0 0,0 0 0 0 0,0 1 0 0 0,0-1 0 0 0,-1 3-17 0 0,1 15 33 0 0,-3 32 116 0 0,2-22-37 0 0,-1-10 35 0 0,2-17-116 0 0,0-1 0 0 0,-1 1 0 0 0,1-1 0 0 0,-1 1 1 0 0,0-1-1 0 0,-1 1 0 0 0,1-1 0 0 0,-1 0 1 0 0,0 1-1 0 0,0-1 0 0 0,0 0 0 0 0,-1 0-31 0 0,2-2 13 0 0,1-1-1 0 0,-1 1 1 0 0,0 0 0 0 0,1 0-1 0 0,-1 0 1 0 0,1 0 0 0 0,0 0-1 0 0,-1 0 1 0 0,1-1 0 0 0,0 1-1 0 0,0 0 1 0 0,1 0-1 0 0,-1 0 1 0 0,0 0 0 0 0,0 0-1 0 0,1 1-12 0 0,1 18 56 0 0,-4-3-21 0 0,1 0 0 0 0,1 0 0 0 0,1 1 0 0 0,0-1 1 0 0,3 8-36 0 0,-2 13-1 0 0,-2-11 12 0 0,0 3 43 0 0,0-26-52 0 0,-1 1 0 0 0,1-1 0 0 0,0 1 0 0 0,1 0 0 0 0,0 3-2 0 0,0 1 11 0 0,0 1-1 0 0,-1-1 1 0 0,0 0-1 0 0,-1 1 1 0 0,-1 9-11 0 0,-1 8 54 0 0,0-4-43 0 0,2-17-8 0 0,0 1-1 0 0,1-1 1 0 0,-1 0-1 0 0,1 5-2 0 0,1 7 28 0 0,-1 0-1 0 0,-1 14-27 0 0,-1 12-1 0 0,0-9 9 0 0,1-23 20 0 0,0 1 0 0 0,2 9-28 0 0,2 101 0 0 0,-3-94 0 0 0,-8 117 0 0 0,4-98 0 0 0,3 28 0 0 0,1-46 0 0 0,1-15 0 0 0,0-13 0 0 0,-1-1 0 0 0,0 1 0 0 0,0-1 0 0 0,0 1 0 0 0,0 0 0 0 0,0-1 0 0 0,-1 1 0 0 0,1-1 0 0 0,-1 2 0 0 0,0-1 0 0 0,1 1 1 0 0,0-1-1 0 0,0 0 1 0 0,0 1-1 0 0,0-1 0 0 0,1 1 1 0 0,0 1-1 0 0,1 23 50 0 0,-1 15-38 0 0,0-32-13 0 0,-1 0 1 0 0,0 0 0 0 0,0 0 0 0 0,-1 1 0 0 0,-4 38 0 0 0,4-30 0 0 0,-1 0 0 0 0,-5 17 0 0 0,6-28 0 0 0,0-1 0 0 0,0 1 0 0 0,1 0 0 0 0,0 0 0 0 0,1-1 0 0 0,1 8 0 0 0,0 21 0 0 0,-1 7 0 0 0,-1 36 0 0 0,0 29 0 0 0,-1-34 58 0 0,1-42-52 0 0,1-15-24 0 0,-2 1 0 0 0,0 0 0 0 0,-1 0 0 0 0,-3 9 18 0 0,4-21 0 0 0,0 0 0 0 0,0 0 0 0 0,1 1 0 0 0,0-1 0 0 0,1 0 0 0 0,0 1 0 0 0,0 28 0 0 0,-2-10 16 0 0,1 1 1 0 0,2 4-17 0 0,0-3 31 0 0,-2 25-31 0 0,3 46 0 0 0,-3 10 0 0 0,-1 116 0 0 0,2-115 0 0 0,-2-76 0 0 0,2 27 0 0 0,-4 19 0 0 0,6 114-11 0 0,-3-177-10 0 0,-1 0 1 0 0,0 0 0 0 0,-2 4 20 0 0,-2 38 85 0 0,3-21-19 0 0,1-24-66 0 0,0 0 0 0 0,2 0 1 0 0,0 4-1 0 0,0 14 0 0 0,0 21 0 0 0,-1-7 0 0 0,1 7 10 0 0,1 7-107 0 0,-2 1 0 0 0,-4 17 97 0 0,3-67 0 0 0,1 0 0 0 0,0 0 0 0 0,1-1 0 0 0,1 3 0 0 0,0 1 0 0 0,-1 0 0 0 0,-1 12 0 0 0,-2 75 0 0 0,0 3 0 0 0,-4-35 0 0 0,3-45 0 0 0,0 0 0 0 0,2 0 0 0 0,1 0 0 0 0,2 18 0 0 0,1 18 0 0 0,0-41 0 0 0,0 1 0 0 0,1-1 0 0 0,0 0 0 0 0,7 16 0 0 0,-9-32 0 0 0,1 4 0 0 0,0 1 0 0 0,-1-1 0 0 0,0 0 0 0 0,0 1 0 0 0,0-1 0 0 0,-1 5 0 0 0,-1-8 0 0 0,0 0 0 0 0,0-1 0 0 0,-1 1 0 0 0,0-1 0 0 0,0 1 0 0 0,0 0 0 0 0,0-1 0 0 0,0 0 0 0 0,-1 1 0 0 0,1-1 0 0 0,-1 0 0 0 0,0 0 0 0 0,0 0 0 0 0,0 0 0 0 0,-2 2 0 0 0,0 2 0 0 0,0 0 0 0 0,1 1 0 0 0,0-1 0 0 0,0 1 0 0 0,0 0 0 0 0,1 0 0 0 0,0 0 0 0 0,0 7 0 0 0,-3 8 0 0 0,1-4 0 0 0,1 1 0 0 0,1 6 0 0 0,-1 4 0 0 0,0 8-3 0 0,2 0 0 0 0,4 36 3 0 0,-1-29 174 0 0,-3 38-174 0 0,-1-60 6 0 0,-1 12-67 0 0,1 0 0 0 0,2 1 1 0 0,3 20 60 0 0,0-25-3 0 0,-3 29 3 0 0,0-11 19 0 0,1 9 103 0 0,1 35-28 0 0,-2-36-212 0 0,-1-40 61 0 0,1-1 0 0 0,2 16 57 0 0,0-17 0 0 0,-1-1 0 0 0,0 1 0 0 0,-1-1 0 0 0,-1 9 0 0 0,-1 15 27 0 0,1 0 1 0 0,2 1 0 0 0,3 17-28 0 0,1 3-10 0 0,-3-29-34 0 0,0-16 29 0 0,-1 0 1 0 0,-1 13 14 0 0,0-12 19 0 0,1 0 0 0 0,0-1-1 0 0,1 0 1 0 0,1 6-19 0 0,-1-11 18 0 0,4 49 137 0 0,-4-45-155 0 0,0 0 0 0 0,-1 0 0 0 0,-1 7 0 0 0,2 7-16 0 0,-2-18-93 0 0,0 0 1 0 0,-1 1 0 0 0,0-1 0 0 0,0 1 0 0 0,-1-1 0 0 0,0 0 0 0 0,-1 0 108 0 0,1 1-449 0 0,-2 9-641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1:0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126 345 6448 0 0,'0'0'141'0'0,"-7"-1"402"0"0,1 0-481 0 0,1 1 408 0 0,-1 1-1 0 0,1 0 0 0 0,-1-1 0 0 0,1 2 1 0 0,0-1-1 0 0,-1 1 0 0 0,1 0 0 0 0,0 0 1 0 0,0 0-1 0 0,0 1 0 0 0,0-1 0 0 0,1 1 1 0 0,-1 1-1 0 0,1-1 0 0 0,0 0 0 0 0,-3 4-469 0 0,4-4 117 0 0,0 0 1 0 0,0 1-1 0 0,0 0 0 0 0,1 0 0 0 0,-1 0 0 0 0,1 0 0 0 0,-2 3-117 0 0,4-5 14 0 0,-1-1-1 0 0,1 1 0 0 0,-1-1 1 0 0,1 1-1 0 0,0 0 0 0 0,-1-1 1 0 0,1 1-1 0 0,0 0 0 0 0,0-1 1 0 0,0 1-1 0 0,0 0 0 0 0,0 0 1 0 0,1-1-1 0 0,-1 1 1 0 0,0-1-1 0 0,1 1 0 0 0,-1 0 1 0 0,1-1-1 0 0,0 2-13 0 0,1 0 9 0 0,0 0 0 0 0,0 0 0 0 0,0-1 1 0 0,0 1-1 0 0,1-1 0 0 0,-1 1 0 0 0,1-1 0 0 0,-1 0 0 0 0,3 2-9 0 0,7 3 32 0 0,-1 0 0 0 0,1-1 0 0 0,1 0 0 0 0,7 2-32 0 0,21 6 113 0 0,-23-8-61 0 0,-1 0 0 0 0,1 1-1 0 0,-2 1 1 0 0,7 4-52 0 0,-22-11 5 0 0,0-1-1 0 0,1 1 0 0 0,-1 0 1 0 0,0 0-1 0 0,0 0 1 0 0,0 0-1 0 0,0 0 1 0 0,0 0-1 0 0,0 0 1 0 0,0 0-1 0 0,-1 1 0 0 0,1-1 1 0 0,0 0-1 0 0,0 1 1 0 0,-1-1-1 0 0,1 0 1 0 0,-1 1-1 0 0,0-1 0 0 0,1 0 1 0 0,-1 1-1 0 0,0-1 1 0 0,0 1-5 0 0,0-1 26 0 0,0 0 0 0 0,0 0 0 0 0,0 1-1 0 0,-1-1 1 0 0,1 0 0 0 0,0 0 0 0 0,-1 0 0 0 0,1 0 0 0 0,-1 0 0 0 0,1 0 0 0 0,-1 0 0 0 0,0 0 0 0 0,1 0 0 0 0,-1 0 0 0 0,0-1-1 0 0,1 1 1 0 0,-1 0 0 0 0,0 0 0 0 0,0-1 0 0 0,0 1 0 0 0,0 0 0 0 0,0-1 0 0 0,0 1 0 0 0,0-1 0 0 0,0 1 0 0 0,0-1-1 0 0,-1 1-25 0 0,-15 6 117 0 0,-1-1 0 0 0,1-1 0 0 0,-1-1 0 0 0,0 0 0 0 0,-5 0-117 0 0,17-4 103 0 0,1 0 1 0 0,-1 0 0 0 0,1 0 0 0 0,0-1 0 0 0,-1 1-1 0 0,1-1 1 0 0,0-1 0 0 0,-1 1 0 0 0,-1-1-104 0 0,4 0 78 0 0,-1 0 1 0 0,1 1-1 0 0,0-1 0 0 0,0 0 1 0 0,0 0-1 0 0,0-1 1 0 0,0 1-1 0 0,1 0 0 0 0,-1-1 1 0 0,1 0-1 0 0,-1 0 1 0 0,1 0-1 0 0,0 0 0 0 0,-1-2-78 0 0,2 3-166 0 0,0 0-1 0 0,1 1 1 0 0,-1-1-1 0 0,1 0 1 0 0,-1 0-1 0 0,1 0 1 0 0,0 0-1 0 0,0 0 0 0 0,0 0 1 0 0,0 0-1 0 0,0 1 1 0 0,0-2 166 0 0,1-7-1154 0 0</inkml:trace>
  <inkml:trace contextRef="#ctx0" brushRef="#br0" timeOffset="333.124">390 311 10592 0 0,'6'1'297'0'0,"-5"-1"-213"0"0,1 0-1 0 0,-1 0 1 0 0,0 0 0 0 0,1 1-1 0 0,-1-1 1 0 0,0 0 0 0 0,1 1-1 0 0,-1-1 1 0 0,0 1-1 0 0,0-1 1 0 0,1 2-84 0 0,-1-1 241 0 0,1 1 0 0 0,-1 0 1 0 0,0 0-1 0 0,0-1 0 0 0,0 1 0 0 0,0 0 0 0 0,-1 0 1 0 0,1 0-1 0 0,-1 0 0 0 0,1 0 0 0 0,-1 0 0 0 0,1 0 1 0 0,-1 2-242 0 0,1 2 489 0 0,2 6 355 0 0,0 1-1 0 0,-2 0 0 0 0,1 0 0 0 0,-1 8-843 0 0,4 9 1057 0 0,-4-25-815 0 0,1 1 0 0 0,-1-1 0 0 0,-1 0-1 0 0,1 1 1 0 0,-1-1 0 0 0,0 3-242 0 0,0-1 132 0 0,0 0 1 0 0,1 0-1 0 0,0 0 0 0 0,0-1 0 0 0,1 6-132 0 0,2 4 231 0 0,-4-14-153 0 0,1 1 0 0 0,-1-1 0 0 0,1 1 0 0 0,-1-1 0 0 0,0 1 0 0 0,0 0 0 0 0,0-1 0 0 0,0 1 0 0 0,0-1 0 0 0,-1 1 0 0 0,1-1 0 0 0,-1 1 0 0 0,0-1 0 0 0,0 1 0 0 0,0-1-78 0 0,1-1-271 0 0,0-1-193 0 0,0 0-43 0 0,0 0-197 0 0,0 0-808 0 0,0 0-352 0 0</inkml:trace>
  <inkml:trace contextRef="#ctx0" brushRef="#br0" timeOffset="916.031">191 360 10136 0 0,'142'-45'6133'0'0,"-111"37"-5367"0"0,0 0 1 0 0,1 3-1 0 0,8-1-766 0 0,23-3 503 0 0,-6-2-250 0 0,9-1-586 0 0,56-3 333 0 0,-119 14-3 0 0,0 1-1 0 0,0 0 0 0 0,0 0 0 0 0,0 1 1 0 0,0-1-1 0 0,1 0 0 0 0,-1 1 0 0 0,1 0 4 0 0,-3-1 6 0 0,-1 1-1 0 0,1-1 0 0 0,0 1 0 0 0,-1-1 0 0 0,1 0 0 0 0,0 1 0 0 0,-1-1 0 0 0,1 1 0 0 0,-1 0 1 0 0,1-1-1 0 0,0 1 0 0 0,-1-1 0 0 0,0 1 0 0 0,1 0 0 0 0,-1-1 0 0 0,1 1 0 0 0,-1 0 0 0 0,0 0 1 0 0,1-1-1 0 0,-1 1 0 0 0,0 0 0 0 0,0 0 0 0 0,0-1 0 0 0,1 1 0 0 0,-1 0 0 0 0,0 0 0 0 0,0 0 1 0 0,0-1-1 0 0,0 1 0 0 0,-1 0 0 0 0,1 0 0 0 0,0-1 0 0 0,0 2-5 0 0,-5 35 450 0 0,3-18-433 0 0,-1 1 0 0 0,-1-1 0 0 0,-1 3-17 0 0,1-10-87 0 0,1-2 289 0 0,0-1 0 0 0,0 1 0 0 0,-1-1 1 0 0,-3 5-203 0 0,-10 19 638 0 0,-13 32-638 0 0,34-73 54 0 0,-1 4-69 0 0,0-1 0 0 0,0 0 0 0 0,-1 0 1 0 0,1 0-1 0 0,-1-1 0 0 0,-1 1 0 0 0,1 0 0 0 0,0-5 15 0 0,3-45-989 0 0,5-9 989 0 0,-8 47-123 0 0,2 0 0 0 0,4-14 123 0 0,-6 26-20 0 0,1-1-1 0 0,-1 0 1 0 0,1 0-1 0 0,0 1 0 0 0,0 0 1 0 0,1 0-1 0 0,0 0 1 0 0,-1 0-1 0 0,4-2 21 0 0,-6 6 20 0 0,1 0 0 0 0,-1 0 0 0 0,1 0-1 0 0,-1 0 1 0 0,1 1 0 0 0,0-1 0 0 0,-1 0 0 0 0,1 1 0 0 0,0 0 0 0 0,-1-1-1 0 0,1 1 1 0 0,0 0 0 0 0,0 0 0 0 0,-1 0 0 0 0,1 0 0 0 0,0 0 0 0 0,0 0-1 0 0,-1 1 1 0 0,1-1 0 0 0,0 0 0 0 0,-1 1 0 0 0,1 0 0 0 0,0 0-20 0 0,0-1 41 0 0,0 1-1 0 0,-1-1 1 0 0,1 1 0 0 0,-1 0 0 0 0,1-1 0 0 0,-1 1 0 0 0,1 0 0 0 0,-1 0 0 0 0,1 0 0 0 0,-1 0 0 0 0,0 1-1 0 0,0-1 1 0 0,1 0 0 0 0,-1 0 0 0 0,0 1 0 0 0,0-1 0 0 0,0 1 0 0 0,-1-1 0 0 0,1 1 0 0 0,0-1 0 0 0,0 1-1 0 0,-1-1 1 0 0,1 2-41 0 0,3 27 2097 0 0,6 22-2097 0 0,3 23 562 0 0,6 19 635 0 0,-19-89-1091 0 0,0-4-9281 0 0,0-1 2405 0 0</inkml:trace>
  <inkml:trace contextRef="#ctx0" brushRef="#br0" timeOffset="1352.004">690 462 11976 0 0,'5'1'131'0'0,"0"-1"0"0"0,0 1 0 0 0,0-1 0 0 0,0 0 1 0 0,0-1-1 0 0,0 1 0 0 0,0-1 0 0 0,0 0 0 0 0,0 0 1 0 0,3-2-132 0 0,-4 2 0 0 0,-1 0 0 0 0,0 1 0 0 0,1-1 0 0 0,-1 1 0 0 0,1 0 0 0 0,1-1 0 0 0,19-1 0 0 0,23-14 1578 0 0,29-13-1578 0 0,-56 20-132 0 0,-6 3-476 0 0,0-1-1 0 0,0-1 0 0 0,-1 0 1 0 0,7-6 608 0 0,27-22-4470 0 0,-33 25 2262 0 0,25-24-595 0 0,-2-3 5752 0 0,-29 21 160 0 0,-6 14-2249 0 0,-1-1 1 0 0,1 1-1 0 0,0 0 1 0 0,0-1-1 0 0,0 1 1 0 0,1-1-861 0 0,-3 3 95 0 0,1 1 1 0 0,-1 0 0 0 0,1 0 0 0 0,-1-1 0 0 0,0 1-1 0 0,1 0 1 0 0,-1-1 0 0 0,1 1 0 0 0,-1 0 0 0 0,1 0-1 0 0,-1 0 1 0 0,0 0 0 0 0,1 0 0 0 0,-1-1 0 0 0,1 1-1 0 0,-1 0 1 0 0,1 0 0 0 0,-1 0 0 0 0,1 0 0 0 0,-1 0-1 0 0,1 0 1 0 0,-1 0 0 0 0,1 1 0 0 0,-1-1 0 0 0,1 0-1 0 0,-1 0 1 0 0,1 0 0 0 0,-1 0 0 0 0,1 1 0 0 0,-1-1-1 0 0,0 0 1 0 0,1 0 0 0 0,-1 1 0 0 0,1-1 0 0 0,-1 0-1 0 0,0 1 1 0 0,1-1 0 0 0,-1 0 0 0 0,0 1 0 0 0,1-1-1 0 0,-1 1 1 0 0,0-1 0 0 0,0 0 0 0 0,1 1 0 0 0,-1-1-1 0 0,0 1 1 0 0,0-1-96 0 0,4 6 251 0 0,-1 0 0 0 0,0 0-1 0 0,0 0 1 0 0,0 0 0 0 0,-1 0 0 0 0,0 1-1 0 0,0-1 1 0 0,0 1 0 0 0,-1 3-251 0 0,3 14 733 0 0,-2 0 0 0 0,-1 0-733 0 0,0 5 1089 0 0,7 71-924 0 0,-4-86-15 0 0,-1-10-708 0 0,-1-11-1768 0 0,-2 1 828 0 0</inkml:trace>
  <inkml:trace contextRef="#ctx0" brushRef="#br0" timeOffset="1694.992">1019 239 3224 0 0,'7'-2'288'0'0,"39"-9"9503"0"0,0 0-4458 0 0,92-31-868 0 0,-102 31-4115 0 0,2-1-723 0 0,-14 2-5742 0 0,-11 3-1176 0 0</inkml:trace>
  <inkml:trace contextRef="#ctx0" brushRef="#br0" timeOffset="2146.555">1594 70 11976 0 0,'0'0'266'0'0,"-5"15"769"0"0,1 2-523 0 0,1 0-1 0 0,1-1 1 0 0,1 7-512 0 0,-2 7 1154 0 0,3-20-576 0 0,1 1 0 0 0,0-1 1 0 0,0 0-1 0 0,1 1 0 0 0,0-1 0 0 0,2 4-578 0 0,-1 0 548 0 0,1 0 51 0 0,1-1-1 0 0,0 1 0 0 0,2 1-598 0 0,-1-1 237 0 0,0-1 0 0 0,-2 0-1 0 0,1 3-236 0 0,-4-11 87 0 0,0-1 1 0 0,0 1-1 0 0,-1 0 0 0 0,0-1 0 0 0,1 1 0 0 0,-2 0 1 0 0,1 0-1 0 0,0-1 0 0 0,-1 1 0 0 0,0 0 0 0 0,-1 2-87 0 0,2-6 9 0 0,-1 1-1 0 0,0-1 0 0 0,0 1 1 0 0,1-1-1 0 0,-1 1 0 0 0,0-1 1 0 0,0 0-1 0 0,0 1 1 0 0,0-1-1 0 0,0 0 0 0 0,-1 0 1 0 0,1 0-1 0 0,0 0 0 0 0,-1 0 1 0 0,0 1-9 0 0,1-2-140 0 0,0 1 1 0 0,1-1-1 0 0,-1 1 1 0 0,0-1-1 0 0,0 0 1 0 0,0 1 0 0 0,0-1-1 0 0,0 0 1 0 0,0 0-1 0 0,0 0 1 0 0,0 0-1 0 0,0 0 1 0 0,1 0-1 0 0,-1 0 1 0 0,0 0-1 0 0,0 0 1 0 0,0 0 0 0 0,0 0-1 0 0,0-1 1 0 0,0 1-1 0 0,0 0 1 0 0,0-1-1 0 0,0 1 1 0 0,1 0-1 0 0,-1-1 1 0 0,0 1-1 0 0,0-1 140 0 0,-3-3-2128 0 0</inkml:trace>
  <inkml:trace contextRef="#ctx0" brushRef="#br0" timeOffset="2498.138">1554 118 3680 0 0,'1'0'12'0'0,"0"0"0"0"0,0 1 0 0 0,1-1 0 0 0,-1-1 0 0 0,0 1 0 0 0,0 0 0 0 0,1 0 0 0 0,-1 0 0 0 0,0-1 0 0 0,0 1 0 0 0,0 0 0 0 0,1-1 0 0 0,-1 1 0 0 0,0-1-12 0 0,18-12 4115 0 0,-16 11-2942 0 0,0 0 0 0 0,0 0 1 0 0,0 0-1 0 0,0 0 0 0 0,0 0 0 0 0,0 1 1 0 0,4-2-1174 0 0,74-15 4365 0 0,-34 9-3612 0 0,50-8-1773 0 0,-57 9-2225 0 0,-19 5-3064 0 0</inkml:trace>
  <inkml:trace contextRef="#ctx0" brushRef="#br0" timeOffset="3114.997">2139 373 4144 0 0,'-1'8'555'0'0,"4"-1"4440"0"0,-2-4 1982 0 0,2-16-5716 0 0,-2 12-1101 0 0,-1-1-1 0 0,1 1 0 0 0,-1-1 0 0 0,1 1 1 0 0,-1-1-1 0 0,0 1 0 0 0,0-1 1 0 0,1 1-1 0 0,-1-1 0 0 0,0 1 0 0 0,-1-1 1 0 0,1 0-1 0 0,0 1 0 0 0,0-1 1 0 0,-1 1-1 0 0,1-1 0 0 0,-1 1 0 0 0,0-2-159 0 0,1 2 54 0 0,-1-1-1 0 0,1 0 0 0 0,0 1 0 0 0,0-1 0 0 0,0 0 1 0 0,0 1-1 0 0,0-1 0 0 0,0 0 0 0 0,0 1 0 0 0,1-2-53 0 0,-1-11 398 0 0,2-35 603 0 0,-3 23-912 0 0,1 0 0 0 0,1-1-1 0 0,1 2 1 0 0,1-1 0 0 0,2-7-89 0 0,-4 32 15 0 0,-1 0-1 0 0,0 0 1 0 0,0 0 0 0 0,0 0 0 0 0,0 0-1 0 0,0 0 1 0 0,0 0 0 0 0,0-1 0 0 0,0 1-1 0 0,-1 0 1 0 0,1 0 0 0 0,0 0 0 0 0,0 0-1 0 0,-1 0 1 0 0,1 0 0 0 0,-1 0 0 0 0,1 0-1 0 0,-1 0 1 0 0,0 0 0 0 0,1 0-1 0 0,-1 0 1 0 0,0 1 0 0 0,0-2-15 0 0,0 2-38 0 0,1 0-1 0 0,-1-1 1 0 0,0 1 0 0 0,0 0 0 0 0,1-1-1 0 0,-1 1 1 0 0,0 0 0 0 0,0 0-1 0 0,1 0 1 0 0,-1-1 0 0 0,0 1 0 0 0,0 0-1 0 0,1 0 1 0 0,-1 0 0 0 0,0 0 0 0 0,0 1-1 0 0,0-1 1 0 0,1 0 0 0 0,-1 0-1 0 0,0 0 1 0 0,0 1 0 0 0,1-1 0 0 0,-1 0-1 0 0,0 1 1 0 0,1-1 0 0 0,-1 0 0 0 0,0 1-1 0 0,1-1 1 0 0,-1 1 0 0 0,1-1 0 0 0,-1 1-1 0 0,0-1 1 0 0,1 1 38 0 0,-21 19-408 0 0,2 1 0 0 0,-3 5 408 0 0,-3 7-13 0 0,2 1-1 0 0,-6 12 14 0 0,28-44-1 0 0,0 0 0 0 0,0 0 0 0 0,0 0 0 0 0,0 0 0 0 0,1 0 0 0 0,-1 0 0 0 0,1 1 0 0 0,-1-1 0 0 0,1 0 0 0 0,0 0-1 0 0,0 2 2 0 0,0-3 4 0 0,0-1-1 0 0,0 1 1 0 0,0 0 0 0 0,0-1-1 0 0,0 1 1 0 0,0-1-1 0 0,0 1 1 0 0,1 0-1 0 0,-1-1 1 0 0,0 1-1 0 0,1-1 1 0 0,-1 1-1 0 0,0-1 1 0 0,1 1-1 0 0,-1-1 1 0 0,0 1-1 0 0,1-1 1 0 0,-1 1-1 0 0,1-1 1 0 0,-1 1-1 0 0,1-1 1 0 0,-1 0-1 0 0,1 1 1 0 0,-1-1-1 0 0,1 0 1 0 0,-1 0 0 0 0,1 1-1 0 0,0-1 1 0 0,-1 0-1 0 0,1 0 1 0 0,-1 0-1 0 0,1 0 1 0 0,0 1-1 0 0,-1-1 1 0 0,1 0-1 0 0,-1 0 1 0 0,1 0-1 0 0,0 0 1 0 0,-1-1-1 0 0,1 1 1 0 0,0 0-1 0 0,-1 0-3 0 0,13-2 79 0 0,128-18 2783 0 0,-71 4-4650 0 0,-44 8-5999 0 0,15-7 7787 0 0,-29 10-6437 0 0</inkml:trace>
  <inkml:trace contextRef="#ctx0" brushRef="#br0" timeOffset="3537.856">2398 45 5528 0 0,'0'0'422'0'0,"13"-9"1241"0"0,23-2 4502 0 0,19 0-2600 0 0,-31 7-2525 0 0,-8 1-428 0 0,1 0 1 0 0,-1 1-1 0 0,1 1 0 0 0,-1 0 1 0 0,14 2-613 0 0,-28-1 40 0 0,0 1 0 0 0,0-1 0 0 0,0 1 1 0 0,-1-1-1 0 0,1 1 0 0 0,0 0 0 0 0,0 0 1 0 0,-1 0-1 0 0,1 0 0 0 0,0 0 0 0 0,-1 0 1 0 0,1 0-1 0 0,-1 0 0 0 0,1 1 0 0 0,-1-1 1 0 0,0 0-1 0 0,1 1 0 0 0,-1 0 0 0 0,0-1 1 0 0,0 1-1 0 0,0 0 0 0 0,0-1 0 0 0,-1 1 1 0 0,1 0-1 0 0,0 0 0 0 0,-1 0 0 0 0,1-1 1 0 0,-1 1-1 0 0,0 0 0 0 0,1 0 0 0 0,-1 1-40 0 0,1 8 209 0 0,-1 0-1 0 0,0 1 0 0 0,-1-1 1 0 0,0 0-1 0 0,-1 2-208 0 0,0 2-215 0 0,-6 44 777 0 0,1-4-210 0 0,2 0 1 0 0,2 4-353 0 0,0-64-7413 0 0,3 2-64 0 0</inkml:trace>
  <inkml:trace contextRef="#ctx0" brushRef="#br0" timeOffset="3862.987">2432 204 9216 0 0,'1'0'706'0'0,"15"3"779"0"0,-1-2 1 0 0,0 0-1 0 0,1-1 0 0 0,-1-1 0 0 0,1 0 0 0 0,-1-2 0 0 0,6 0-1485 0 0,-5 0 511 0 0,134-27 1895 0 0,-79 14-3284 0 0,6-6 878 0 0,-58 13-4802 0 0,-16 8 2965 0 0,7-4-4937 0 0</inkml:trace>
  <inkml:trace contextRef="#ctx0" brushRef="#br0" timeOffset="4685.921">268 921 8144 0 0,'-8'-5'373'0'0,"6"4"-5"0"0,-13 0-105 0 0,10 1 263 0 0,0 0 0 0 0,0 0 1 0 0,0 1-1 0 0,1-1 0 0 0,-1 1 1 0 0,0 0-1 0 0,0 1 0 0 0,1-1 1 0 0,-1 1-1 0 0,0 0 0 0 0,1 0 1 0 0,0 1-1 0 0,-2 0-526 0 0,2 1 198 0 0,-1-1 0 0 0,1 1 0 0 0,0 0 0 0 0,0 0 0 0 0,1 0 0 0 0,-1 1-1 0 0,-2 3-197 0 0,-15 29 719 0 0,20-34-610 0 0,-1 0 1 0 0,1 0-1 0 0,0 0 1 0 0,0-1-1 0 0,1 1 0 0 0,-1 1 1 0 0,0-1-1 0 0,1 0 1 0 0,0 0-1 0 0,0 0 1 0 0,0 0-1 0 0,0 2-109 0 0,1 14 11 0 0,-1-17 17 0 0,-1 0-1 0 0,1 0 1 0 0,0 1-1 0 0,1-1 1 0 0,-1 0 0 0 0,0 0-1 0 0,1 0 1 0 0,-1 0-1 0 0,1 0 1 0 0,-1 0-1 0 0,1 0 1 0 0,1 1-28 0 0,0 2 199 0 0,1 0 1 0 0,0 0 0 0 0,0 0-1 0 0,0-1 1 0 0,1 0 0 0 0,3 4-200 0 0,-5-6 24 0 0,1 0 0 0 0,0 0 1 0 0,-1-1-1 0 0,1 1 0 0 0,0-1 1 0 0,0 0-1 0 0,0 0 1 0 0,0 0-1 0 0,0 0 0 0 0,0 0 1 0 0,0 0-1 0 0,0-1 0 0 0,1 0-24 0 0,4 2-98 0 0,1-2 0 0 0,0 1-1 0 0,-1-1 1 0 0,1-1 0 0 0,0 1-1 0 0,-1-1 1 0 0,1-1 0 0 0,-1 0-1 0 0,1 0 1 0 0,-1-1 0 0 0,0 0-1 0 0,0 0 1 0 0,0-1 0 0 0,0 0-1 0 0,0 0 1 0 0,0-1 98 0 0,51-27-3335 0 0,-56 31 3132 0 0,22-11-1365 0 0</inkml:trace>
  <inkml:trace contextRef="#ctx0" brushRef="#br0" timeOffset="5021.955">608 839 3680 0 0,'-2'1'118'0'0,"1"-1"0"0"0,-1 0 0 0 0,0 1 0 0 0,0-1 1 0 0,1 1-1 0 0,-1-1 0 0 0,0 1 0 0 0,1 0 0 0 0,-1 0 0 0 0,1 0 0 0 0,-1 0-118 0 0,-1 1 826 0 0,1-1-1 0 0,-1 1 1 0 0,0 1-1 0 0,1-1 1 0 0,0 0-1 0 0,-1 1 1 0 0,1-1-1 0 0,0 1 1 0 0,0 0-826 0 0,-9 17 1269 0 0,1 0-1 0 0,1 1 1 0 0,1 1-1269 0 0,6-16 201 0 0,0 1 1 0 0,0 0-1 0 0,1 0 0 0 0,-1 0 1 0 0,2 0-1 0 0,-1 0 1 0 0,1 0-1 0 0,0 0 0 0 0,0 0 1 0 0,1 0-1 0 0,1 4-201 0 0,-1-8 63 0 0,-1 0 0 0 0,1-1 0 0 0,0 0 0 0 0,0 1-1 0 0,0-1 1 0 0,1 1 0 0 0,-1-1 0 0 0,1 0 0 0 0,-1 0 0 0 0,1 0 0 0 0,0 0-1 0 0,-1 0 1 0 0,1 0 0 0 0,0 0 0 0 0,0-1 0 0 0,0 1 0 0 0,1-1 0 0 0,-1 1-1 0 0,0-1 1 0 0,1 0 0 0 0,-1 0 0 0 0,0 0 0 0 0,1 0 0 0 0,-1-1 0 0 0,1 1-1 0 0,0 0 1 0 0,-1-1 0 0 0,1 0 0 0 0,-1 0 0 0 0,1 0 0 0 0,0 0 0 0 0,-1 0-1 0 0,1 0 1 0 0,0-1 0 0 0,-1 1 0 0 0,1-1 0 0 0,-1 1 0 0 0,1-1 0 0 0,-1 0-1 0 0,1 0 1 0 0,1-2-63 0 0,2 0 59 0 0,0-1-1 0 0,0-1 0 0 0,0 1 0 0 0,0-1 0 0 0,-1 0 0 0 0,0 0 0 0 0,0-1 1 0 0,0 1-1 0 0,-1-1 0 0 0,0 0 0 0 0,0 0 0 0 0,2-6-58 0 0,-4 8-7 0 0,0 1-1 0 0,-1-1 1 0 0,1 0-1 0 0,-1 0 1 0 0,0 0 0 0 0,0 0-1 0 0,-1 1 1 0 0,1-1-1 0 0,-1 0 1 0 0,0 0-1 0 0,0 0 1 0 0,0 0-1 0 0,-1 0 1 0 0,1 0 0 0 0,-1 0-1 0 0,0 0 1 0 0,0 0-1 0 0,0 0 1 0 0,-1 0-1 0 0,1 1 1 0 0,-1-1-1 0 0,0 1 1 0 0,-2-4 7 0 0,-1 1-19 0 0,-1-1 0 0 0,1 1 0 0 0,-1 0 0 0 0,-1 1 0 0 0,1 0 0 0 0,-7-4 19 0 0,4 2-418 0 0,-1-5-1855 0 0,4 6 935 0 0</inkml:trace>
  <inkml:trace contextRef="#ctx0" brushRef="#br0" timeOffset="5371.021">826 780 7832 0 0,'5'9'832'0'0,"-2"-3"-62"0"0,0 0 1 0 0,0 0 0 0 0,-1 0 0 0 0,0 1 0 0 0,-1-1-1 0 0,1 1 1 0 0,-1-1 0 0 0,0 1 0 0 0,-1 2-771 0 0,7 29 3244 0 0,-3-21-2700 0 0,-1 1 1 0 0,-1-1 0 0 0,0 0-1 0 0,-1 12-544 0 0,-6 28 219 0 0,5-55-166 0 0,-3-1 11 0 0,1-21 416 0 0,9-21-344 0 0,-5 29-133 0 0,1 0 1 0 0,0 0-1 0 0,1 0 0 0 0,0 1 0 0 0,1 0 0 0 0,4-6-3 0 0,2-7-173 0 0,-8 16 139 0 0,1 0 1 0 0,1 1 0 0 0,-1-1 0 0 0,1 1-1 0 0,1 0 1 0 0,-1 1 0 0 0,1-1-1 0 0,0 1 1 0 0,0 0 0 0 0,1 1-1 0 0,3-3 34 0 0,-6 5-10 0 0,-1 1-1 0 0,0 0 1 0 0,0 0 0 0 0,1 1-1 0 0,-1-1 1 0 0,1 1-1 0 0,-1 0 1 0 0,1-1-1 0 0,0 2 1 0 0,-1-1-1 0 0,1 0 1 0 0,0 1-1 0 0,0-1 1 0 0,-1 1-1 0 0,1 0 1 0 0,0 1-1 0 0,0-1 1 0 0,0 1-1 0 0,-1-1 1 0 0,1 1-1 0 0,0 0 1 0 0,-1 0-1 0 0,1 1 1 0 0,-1-1-1 0 0,1 1 1 0 0,2 1 10 0 0,-2 0 14 0 0,0 0 0 0 0,-1 0 0 0 0,1 0 1 0 0,-1 1-1 0 0,1-1 0 0 0,-1 1 0 0 0,0-1 0 0 0,-1 1 0 0 0,1 0 1 0 0,-1 1-1 0 0,0-1 0 0 0,1 0 0 0 0,-2 0 0 0 0,1 1 0 0 0,1 4-14 0 0,1 8 368 0 0,-1 0 0 0 0,-1 0 0 0 0,1 14-368 0 0,1 12-743 0 0,-4-43 622 0 0,0 0-1 0 0,0 1 1 0 0,0-1-1 0 0,0 0 0 0 0,1 1 1 0 0,-1-1-1 0 0,0 0 1 0 0,0 1-1 0 0,0-1 1 0 0,0 0-1 0 0,1 1 0 0 0,-1-1 1 0 0,0 0-1 0 0,0 1 1 0 0,1-1-1 0 0,-1 0 1 0 0,0 0-1 0 0,0 0 0 0 0,1 1 1 0 0,-1-1-1 0 0,0 0 1 0 0,1 0 121 0 0,-1 1-6961 0 0</inkml:trace>
  <inkml:trace contextRef="#ctx0" brushRef="#br0" timeOffset="5709.223">1338 635 17303 0 0,'0'0'396'0'0,"5"-3"1104"0"0,-4 4-1385 0 0,0 0-1 0 0,0 0 1 0 0,0 0-1 0 0,0 0 1 0 0,0 0-1 0 0,0 1 1 0 0,-1-1 0 0 0,1 0-1 0 0,0 1 1 0 0,-1-1-1 0 0,1 0 1 0 0,-1 1-1 0 0,1-1 1 0 0,-1 1-1 0 0,0-1 1 0 0,0 1-1 0 0,1 0-114 0 0,1 27 1210 0 0,-2-27-1175 0 0,2 44 1159 0 0,-3 14-1194 0 0,-2-21 998 0 0,-1 47-6 0 0,5-74-1003 0 0,-1 5-911 0 0,2-10-536 0 0,-2-6-5350 0 0,0-1 6794 0 0,0 0-7044 0 0</inkml:trace>
  <inkml:trace contextRef="#ctx0" brushRef="#br0" timeOffset="6064.269">1228 824 17823 0 0,'0'0'407'0'0,"11"-6"976"0"0,38-14-892 0 0,46-19 1656 0 0,-34 7-2169 0 0,-38 21-2769 0 0,-12 7-810 0 0,8-6-3220 0 0</inkml:trace>
  <inkml:trace contextRef="#ctx0" brushRef="#br0" timeOffset="6574.25">1542 829 10136 0 0,'5'4'490'0'0,"0"-2"-395"0"0,1 0 0 0 0,0 0 0 0 0,-1-1 0 0 0,1 1 0 0 0,0-1 0 0 0,0 0 0 0 0,0-1 0 0 0,0 1 0 0 0,0-1-1 0 0,2-1-94 0 0,4 1 696 0 0,-1-2 1 0 0,0 1-1 0 0,0-1 0 0 0,0-1 0 0 0,2-1-696 0 0,-4 1 427 0 0,1-1 0 0 0,-1 0 1 0 0,0-1-1 0 0,0 0 0 0 0,0 0 1 0 0,-1-1-1 0 0,0 0 0 0 0,0-1 1 0 0,2-2-428 0 0,-5 4 38 0 0,0 0-1 0 0,-1 0 1 0 0,0 0 0 0 0,0-1 0 0 0,0 1 0 0 0,0-1 0 0 0,-1 0-1 0 0,0 0 1 0 0,-1 0 0 0 0,1-1 0 0 0,-1 1 0 0 0,0-1 0 0 0,-1 1-1 0 0,1-5-37 0 0,-1 10 0 0 0,-1-1-1 0 0,0 1 0 0 0,0 0 1 0 0,0 0-1 0 0,-1 0 0 0 0,1 0 1 0 0,0-1-1 0 0,0 1 0 0 0,0 0 1 0 0,-1 0-1 0 0,1 0 0 0 0,-1 0 1 0 0,1 0-1 0 0,-1 0 1 0 0,1 0-1 0 0,-1 0 0 0 0,0 0 1 0 0,1 0-1 0 0,-1 0 0 0 0,0 0 1 0 0,0 0-1 0 0,0 0 0 0 0,0 1 1 0 0,0-1-1 0 0,1 0 0 0 0,-1 0 1 0 0,-1 1-1 0 0,1-1 0 0 0,0 1 1 0 0,0-1-1 0 0,0 1 0 0 0,0 0 1 0 0,-1-1-3 0 0,0 1 0 0 0,0-1-1 0 0,0 1 1 0 0,0-1 0 0 0,0 1 0 0 0,0 0-1 0 0,0 0 1 0 0,0 0 0 0 0,0 0 0 0 0,0 1-1 0 0,0-1 1 0 0,0 0 0 0 0,0 1-1 0 0,0 0 1 0 0,0-1 0 0 0,1 1 0 0 0,-1 0-1 0 0,-1 0 4 0 0,-7 6 26 0 0,1 0 0 0 0,0 1-1 0 0,1 0 1 0 0,0 0 0 0 0,0 1 0 0 0,0 0-1 0 0,1 0 1 0 0,-1 2-26 0 0,0 2 304 0 0,0 0 1 0 0,1 1-1 0 0,0-1 1 0 0,1 2-1 0 0,-4 13-304 0 0,9-23 46 0 0,0 0 0 0 0,1-1 0 0 0,-1 1 0 0 0,1 0 0 0 0,0 0-1 0 0,0-1 1 0 0,1 1 0 0 0,0 2-46 0 0,0 24 469 0 0,-1-30-407 0 0,0 0 0 0 0,0 0-1 0 0,0 0 1 0 0,0 0-1 0 0,0 0 1 0 0,1 0 0 0 0,-1 0-1 0 0,0 0 1 0 0,1 0-1 0 0,-1 0 1 0 0,0 0 0 0 0,1 0-1 0 0,-1 0 1 0 0,1 0-1 0 0,0 0 1 0 0,-1 0 0 0 0,1-1-1 0 0,0 1 1 0 0,-1 0-1 0 0,1 0 1 0 0,0-1 0 0 0,0 1-62 0 0,2 1 85 0 0,-1 0 1 0 0,1-1-1 0 0,-1 0 1 0 0,1 1-1 0 0,0-1 1 0 0,0 0-1 0 0,-1-1 1 0 0,4 2-86 0 0,2-1 194 0 0,1 0 1 0 0,0 0 0 0 0,-1 0 0 0 0,1-1 0 0 0,6-1-195 0 0,-2-1 28 0 0,1-1 0 0 0,-1 0 0 0 0,1-1 0 0 0,-1 0 0 0 0,2-2-28 0 0,63-29-1589 0 0,-67 29 1295 0 0,5-2-630 0 0,0-2-1 0 0,-1 0 1 0 0,0 0 0 0 0,8-9 924 0 0,52-51-7599 0 0,-72 67 6998 0 0,18-18-4296 0 0</inkml:trace>
  <inkml:trace contextRef="#ctx0" brushRef="#br0" timeOffset="6921.547">2255 588 6912 0 0,'0'0'528'0'0,"0"0"-66"0"0,-2 2 2810 0 0,-3 5-1156 0 0,4-5-1686 0 0,0 0-1 0 0,0 0 0 0 0,0 0 0 0 0,0 0 1 0 0,1 1-1 0 0,-1-1 0 0 0,1 0 1 0 0,-1 1-1 0 0,1-1 0 0 0,0 2-429 0 0,-5 19 1230 0 0,-2-8-950 0 0,-1-1-1 0 0,0-1 1 0 0,-1 1 0 0 0,-1-1 0 0 0,-2 3-280 0 0,-16 14 567 0 0,-14 13-567 0 0,-7 1-925 0 0,36-43-1683 0 0,9-4-2384 0 0,0-4 3378 0 0</inkml:trace>
  <inkml:trace contextRef="#ctx0" brushRef="#br0" timeOffset="7266.15">2073 586 3680 0 0,'0'0'167'0'0,"6"14"8534"0"0,8 10-3742 0 0,10 11-2221 0 0,-13-20-2008 0 0,-1 1 0 0 0,1 2-730 0 0,28 54 1342 0 0,-36-67-1252 0 0,0 0 1 0 0,1 0-1 0 0,-1 0 0 0 0,1-1 0 0 0,0 1 0 0 0,0-1 0 0 0,1 0 0 0 0,-1 0 0 0 0,5 3-90 0 0,-7-5-198 0 0,1 0-1 0 0,0-1 1 0 0,0 1-1 0 0,-1-1 1 0 0,1 1-1 0 0,0-1 1 0 0,0 0-1 0 0,0 0 0 0 0,1 0 1 0 0,-1 0-1 0 0,0-1 1 0 0,0 1-1 0 0,0-1 1 0 0,1 0-1 0 0,-1 0 1 0 0,0 0-1 0 0,0 0 1 0 0,0-1-1 0 0,1 1 199 0 0,5-4-1935 0 0</inkml:trace>
  <inkml:trace contextRef="#ctx0" brushRef="#br0" timeOffset="7267.146">2502 456 13824 0 0,'0'0'629'0'0,"0"0"-12"0"0,18 7 2490 0 0,-16-4-2796 0 0,0-1 1 0 0,0 2-1 0 0,0-1 1 0 0,0 0 0 0 0,0 0-1 0 0,-1 1 1 0 0,1-1-1 0 0,-1 1 1 0 0,0-1-1 0 0,1 4-311 0 0,6 38 1066 0 0,-2 18 132 0 0,1 14-1043 0 0,-1-36-36 0 0,-6-40-383 0 0,0-1-191 0 0,0 0-773 0 0,0 0-334 0 0,0 0-1066 0 0,0 0-4017 0 0</inkml:trace>
  <inkml:trace contextRef="#ctx0" brushRef="#br0" timeOffset="7603.246">2389 593 14512 0 0,'0'0'330'0'0,"0"0"45"0"0,0 0 20 0 0,0 0-39 0 0,9-3-220 0 0,17-6 2450 0 0,1 2 1 0 0,26-4-2587 0 0,65-16 188 0 0,-29 6-2740 0 0,-65 16-2164 0 0,0-2-1401 0 0</inkml:trace>
  <inkml:trace contextRef="#ctx0" brushRef="#br0" timeOffset="7604.246">2982 530 5064 0 0,'2'1'29'0'0,"0"0"0"0"0,-1 0 0 0 0,1 1 0 0 0,-1-1 0 0 0,1 0 0 0 0,-1 1 0 0 0,0-1 0 0 0,1 1 0 0 0,-1-1 0 0 0,0 1 0 0 0,0-1 0 0 0,0 1 0 0 0,0 0 0 0 0,-1 0 0 0 0,1 0 0 0 0,0-1 0 0 0,-1 1 0 0 0,1 0 0 0 0,-1 0 0 0 0,0 0 0 0 0,1 0 0 0 0,-1 0 0 0 0,0 0 0 0 0,0 0 0 0 0,0 0 0 0 0,-1 0 0 0 0,1 0 0 0 0,0 0 0 0 0,-1-1 0 0 0,0 3-29 0 0,-3 7 3650 0 0,-1 1 0 0 0,0 0 0 0 0,-4 5-3650 0 0,-12 25 4181 0 0,16-29-4183 0 0,-10 24 1883 0 0,1-15-8272 0 0,9-17-722 0 0</inkml:trace>
  <inkml:trace contextRef="#ctx0" brushRef="#br0" timeOffset="8538.758">379 1310 8032 0 0,'0'0'182'0'0,"-15"7"476"0"0,10-5-281 0 0,1 1 1 0 0,-1-1 0 0 0,1 1 0 0 0,-1 0-1 0 0,1 0 1 0 0,0 0 0 0 0,0 1-1 0 0,1-1 1 0 0,-1 1 0 0 0,1 0-1 0 0,-1 0 1 0 0,1 0 0 0 0,0 1 0 0 0,1-1-378 0 0,-6 9 513 0 0,2 0 0 0 0,0 1 1 0 0,0-1-1 0 0,2 1 0 0 0,-1 1 0 0 0,2-1 1 0 0,0 2-514 0 0,1-9 93 0 0,1 0 0 0 0,1 1 0 0 0,-1-1 0 0 0,1 0 0 0 0,1 0 0 0 0,-1 0 0 0 0,1 0 0 0 0,0 0 0 0 0,1 0 0 0 0,0 0 0 0 0,0 0-1 0 0,0-1 1 0 0,1 1 0 0 0,0-1 0 0 0,3 6-93 0 0,-5-10 61 0 0,1 1 0 0 0,0-1 0 0 0,0 0 0 0 0,0 0-1 0 0,0 0 1 0 0,0 0 0 0 0,0-1 0 0 0,0 1 0 0 0,0 0 0 0 0,1-1-1 0 0,-1 0 1 0 0,1 1 0 0 0,-1-1 0 0 0,1 0 0 0 0,-1 0-1 0 0,1-1 1 0 0,0 1 0 0 0,0 0 0 0 0,-1-1 0 0 0,1 0 0 0 0,0 0-1 0 0,0 1 1 0 0,-1-2 0 0 0,1 1 0 0 0,0 0 0 0 0,0 0-1 0 0,1-1-60 0 0,8-2 218 0 0,1-1 0 0 0,-1 0-1 0 0,0 0 1 0 0,-1-1-1 0 0,6-4-217 0 0,-9 5 46 0 0,-2 1-11 0 0,0 0 0 0 0,1-1 0 0 0,-1-1 0 0 0,-1 1 0 0 0,1-1-1 0 0,-1 0 1 0 0,1 0 0 0 0,-1 0 0 0 0,1-3-35 0 0,-3 5 60 0 0,-1-1-1 0 0,1 1 1 0 0,-1-1 0 0 0,0 0-1 0 0,0 0 1 0 0,0 0-1 0 0,0 0 1 0 0,-1 0 0 0 0,0 0-1 0 0,0 0 1 0 0,0-1 0 0 0,0 1-1 0 0,-1 0 1 0 0,0-1 0 0 0,1 1-1 0 0,-2-2-59 0 0,1 4-57 0 0,-1 0 0 0 0,1 0 0 0 0,-1 0 0 0 0,0 0 0 0 0,0 0 0 0 0,0 0 0 0 0,0 0 0 0 0,0 0 0 0 0,0 0 0 0 0,0 0 0 0 0,-1 0 0 0 0,1 1 0 0 0,-1-1 0 0 0,-1-1 57 0 0,-2-1-217 0 0,1 0 1 0 0,-1 0 0 0 0,0 1-1 0 0,-5-3 217 0 0,3 2-20 0 0,-1 0 0 0 0,-1 1-1 0 0,1 0 1 0 0,0 0 0 0 0,-1 0-1 0 0,0 1 1 0 0,1 1 0 0 0,-2-1 20 0 0,-34-8-2546 0 0,43 10 2328 0 0,1 0 0 0 0,0 0 0 0 0,0 0 0 0 0,-1 0 0 0 0,1 0 0 0 0,0 0 0 0 0,0 0 0 0 0,-1-1 0 0 0,1 1 0 0 0,0 0-1 0 0,0 0 1 0 0,-1 0 0 0 0,1 0 0 0 0,0 0 0 0 0,0-1 0 0 0,0 1 0 0 0,-1 0 0 0 0,1 0 0 0 0,0 0 0 0 0,0-1 0 0 0,0 1-1 0 0,0 0 1 0 0,-1 0 0 0 0,1 0 0 0 0,0-1 0 0 0,0 1 0 0 0,0 0 0 0 0,0-1 218 0 0,0-2-5505 0 0</inkml:trace>
  <inkml:trace contextRef="#ctx0" brushRef="#br0" timeOffset="8966.666">630 1266 6912 0 0,'1'0'102'0'0,"0"0"0"0"0,0 1-1 0 0,0-1 1 0 0,0 1 0 0 0,0-1 0 0 0,0 1 0 0 0,0-1 0 0 0,0 1 0 0 0,-1 0 0 0 0,1-1-1 0 0,0 1 1 0 0,0 0 0 0 0,-1 0 0 0 0,1-1 0 0 0,0 1 0 0 0,-1 0 0 0 0,1 0 0 0 0,-1 0-1 0 0,1 0 1 0 0,-1 0 0 0 0,1 0 0 0 0,-1 0 0 0 0,0 0 0 0 0,0 0 0 0 0,1 0-102 0 0,-1 3 907 0 0,0 0 0 0 0,0-1-1 0 0,0 1 1 0 0,-1 0 0 0 0,1 0 0 0 0,-1 2-907 0 0,-2 13 966 0 0,2-1-128 0 0,0 6 476 0 0,0 1-1 0 0,3 12-1313 0 0,-2-26 255 0 0,2-1 0 0 0,-1 1-1 0 0,2 0 1 0 0,-1 0-1 0 0,1-1 1 0 0,1 0 0 0 0,3 7-255 0 0,-5-13-6 0 0,0-1 1 0 0,0 1 0 0 0,0-1 0 0 0,1 1 0 0 0,0-1-1 0 0,0 0 1 0 0,0 0 0 0 0,0 0 0 0 0,0 0 0 0 0,0 0 0 0 0,1-1-1 0 0,-1 0 1 0 0,1 1 0 0 0,0-1 0 0 0,0-1 0 0 0,0 1-1 0 0,0 0 1 0 0,0-1 0 0 0,0 0 0 0 0,0 0 0 0 0,1 0 5 0 0,-2-1 6 0 0,0 1 0 0 0,0-1 0 0 0,0 0 1 0 0,0 0-1 0 0,0 0 0 0 0,-1-1 0 0 0,1 1 0 0 0,0-1 1 0 0,0 1-1 0 0,0-1 0 0 0,0 0 0 0 0,0 0 0 0 0,-1 0 1 0 0,1-1-1 0 0,0 1 0 0 0,-1-1 0 0 0,1 1 0 0 0,1-3-6 0 0,1 0-6 0 0,0-1 0 0 0,0 0-1 0 0,0 0 1 0 0,-1 0-1 0 0,0 0 1 0 0,0-1-1 0 0,2-3 7 0 0,0-3-22 0 0,1 0 0 0 0,-2-1 0 0 0,1 1 0 0 0,-2-1 0 0 0,1 0 0 0 0,-2-1 0 0 0,0 1 0 0 0,1-8 22 0 0,0 0 0 0 0,-3 18 0 0 0,0 0 0 0 0,0 0 0 0 0,0-1 0 0 0,-1 1 0 0 0,1 0 0 0 0,-1-2 0 0 0,7-19 76 0 0,-8 23 548 0 0,-1 6-269 0 0,-2 9-3 0 0,4 0-141 0 0,-1-2-36 0 0,1 1 0 0 0,1 0 0 0 0,0-1 0 0 0,1 1 0 0 0,0-1 0 0 0,2 3-175 0 0,-3-10 12 0 0,1 0-1 0 0,-1-1 0 0 0,1 1 1 0 0,1 0-1 0 0,-1-1 1 0 0,0 1-1 0 0,1-1 0 0 0,0 0 1 0 0,0 0-1 0 0,1 0 1 0 0,0 1-12 0 0,-2-4-9 0 0,-1 1 0 0 0,1-1 0 0 0,0 0 0 0 0,0 1 0 0 0,0-1 1 0 0,0 0-1 0 0,0 0 0 0 0,0-1 0 0 0,1 1 0 0 0,-1 0 0 0 0,0-1 0 0 0,0 1 1 0 0,1-1-1 0 0,-1 0 0 0 0,0 1 0 0 0,0-1 0 0 0,1 0 0 0 0,-1 0 0 0 0,0-1 1 0 0,1 1-1 0 0,-1 0 0 0 0,0-1 0 0 0,0 0 0 0 0,0 1 0 0 0,3-2 9 0 0,-1 0-473 0 0,1 0-1 0 0,-1-1 1 0 0,1 0-1 0 0,-1 0 1 0 0,0 0-1 0 0,0 0 1 0 0,0 0-1 0 0,0-2 474 0 0,6-4-1688 0 0</inkml:trace>
  <inkml:trace contextRef="#ctx0" brushRef="#br0" timeOffset="9305.759">1155 1357 9040 0 0,'-1'3'90'0'0,"-1"0"-1"0"0,1 1 1 0 0,1-1 0 0 0,-1 0 0 0 0,0 0 0 0 0,1 1 0 0 0,0-1 0 0 0,-1 0 0 0 0,1 1 0 0 0,1-1-1 0 0,-1 4-89 0 0,0 21 1158 0 0,-1-22-647 0 0,1 1-1 0 0,0-1 1 0 0,0 0 0 0 0,0 0-1 0 0,1 3-510 0 0,1 16 2662 0 0,-2-24-1832 0 0,0-2-494 0 0,-1 0-1 0 0,1 0 0 0 0,-1-1 0 0 0,1 1 0 0 0,-1 0 0 0 0,1 0 0 0 0,0-1 0 0 0,0 1 1 0 0,0 0-1 0 0,0 0 0 0 0,0-1 0 0 0,0 1 0 0 0,0 0 0 0 0,0-1 0 0 0,0 1 1 0 0,0 0-1 0 0,1 0 0 0 0,-1-1-335 0 0,6-30 843 0 0,8-19 143 0 0,-12 39-714 0 0,1 0 1 0 0,1 0-1 0 0,0 0 1 0 0,0 0-1 0 0,6-9-272 0 0,-5 13-148 0 0,-1 1 0 0 0,1 0 0 0 0,0 0 0 0 0,1 0 0 0 0,0 1 0 0 0,0 0 0 0 0,0 0-1 0 0,1 0 1 0 0,-1 1 0 0 0,1 0 0 0 0,1 0 0 0 0,-1 1 0 0 0,1 0 0 0 0,1-1 148 0 0,13-5-1412 0 0,-3 2-55 0 0</inkml:trace>
  <inkml:trace contextRef="#ctx0" brushRef="#br0" timeOffset="10573.947">1686 1135 13736 0 0,'0'0'306'0'0,"0"0"46"0"0,0 0 24 0 0,-1 1-38 0 0,1 0-320 0 0,0 0 0 0 0,0 0 1 0 0,-1 0-1 0 0,1 0 0 0 0,0 0 1 0 0,0 0-1 0 0,0 0 0 0 0,1 0 1 0 0,-1 0-1 0 0,0 0 0 0 0,0 0 1 0 0,0 0-1 0 0,1 0 0 0 0,-1 0 1 0 0,0-1-1 0 0,1 1 0 0 0,-1 0 1 0 0,1 0-19 0 0,0 2 296 0 0,22 77 3437 0 0,-14-50-3202 0 0,-1 2-1 0 0,-2-1 0 0 0,-1 1 0 0 0,0 14-530 0 0,0 129 667 0 0,-5-170-603 0 0,-2-3-51 0 0,-1-5 2 0 0,-1-6 64 0 0,0-9-38 0 0,1-1-1 0 0,1 0 1 0 0,1 0-1 0 0,0 0 1 0 0,1 0-1 0 0,1 0 1 0 0,1 0-1 0 0,1 1 1 0 0,0-1-1 0 0,3-3-40 0 0,-3 10 19 0 0,0 1 0 0 0,1 0 0 0 0,1 0 0 0 0,0 1 0 0 0,0-1 0 0 0,1 1 0 0 0,6-8-19 0 0,-7 12 2 0 0,-1 1 1 0 0,1-1 0 0 0,0 1 0 0 0,1 0 0 0 0,-1 0 0 0 0,1 0 0 0 0,0 1 0 0 0,0 0-1 0 0,1 0 1 0 0,-1 1 0 0 0,1 0 0 0 0,6-3-3 0 0,-2 2 39 0 0,0 1 0 0 0,0 0 0 0 0,1 1 0 0 0,-1 0 0 0 0,2 0-39 0 0,-10 2 15 0 0,1 0 0 0 0,-1 0 1 0 0,1 0-1 0 0,-1 0 0 0 0,1 1 1 0 0,-1 0-1 0 0,1-1 0 0 0,-1 1 1 0 0,1 0-1 0 0,-1 1 0 0 0,0-1 1 0 0,1 1-1 0 0,-1-1 0 0 0,0 1 1 0 0,0 0-1 0 0,0 0 0 0 0,0 0 1 0 0,1 2-16 0 0,-2-2-51 0 0,0 1-1 0 0,0-1 1 0 0,-1 1 0 0 0,1 0 0 0 0,0 0 0 0 0,-1 0 0 0 0,0 0 0 0 0,1 0 0 0 0,-1 0 0 0 0,0 0-1 0 0,-1 0 1 0 0,1 0 0 0 0,-1 0 0 0 0,1 0 0 0 0,-1 1 0 0 0,0-1 0 0 0,0 0 0 0 0,0 0 0 0 0,0 1 0 0 0,-1-1-1 0 0,0 0 1 0 0,1 0 0 0 0,-1 0 0 0 0,-1 1 51 0 0,0 3-130 0 0,0-1-1 0 0,-1 0 1 0 0,1 0-1 0 0,-1 0 1 0 0,-1 0 0 0 0,1 0-1 0 0,-1-1 1 0 0,0 1-1 0 0,-1-1 1 0 0,1 0-1 0 0,-3 1 131 0 0,4-3-63 0 0,-2 0 0 0 0,1 0 0 0 0,0 0 0 0 0,-1-1-1 0 0,1 1 1 0 0,-1-1 0 0 0,1 0 0 0 0,-1-1-1 0 0,0 1 1 0 0,0-1 0 0 0,0 0 63 0 0,2 0 6 0 0,-1-1 1 0 0,1 1-1 0 0,0-1 0 0 0,0 0 1 0 0,0 0-1 0 0,0 0 0 0 0,-1-1 1 0 0,1 1-1 0 0,0-1 0 0 0,0 1 1 0 0,0-1-1 0 0,0 0 0 0 0,0-1 1 0 0,0 1-1 0 0,0 0 0 0 0,1-1 1 0 0,-1 1-1 0 0,0-2-6 0 0,2 3 8 0 0,0-1-1 0 0,1 0 1 0 0,-1 1-1 0 0,1-1 1 0 0,-1 0-1 0 0,1 0 1 0 0,-1 0-1 0 0,1 1 1 0 0,0-1-1 0 0,-1 0 1 0 0,1 0-1 0 0,0 0 1 0 0,0 0-1 0 0,-1 0 1 0 0,1 0-1 0 0,0 0 1 0 0,0 0-1 0 0,0 1 1 0 0,0-1 0 0 0,0 0-1 0 0,0 0 1 0 0,1 0-1 0 0,-1 0 1 0 0,0 0-1 0 0,0 0 1 0 0,1 0-1 0 0,-1 0 1 0 0,0 1-1 0 0,1-1 1 0 0,0-1-8 0 0,15-24 322 0 0,-15 25-297 0 0,13-18 113 0 0,0 1 0 0 0,2 1 0 0 0,0 0 0 0 0,14-10-138 0 0,12-11-913 0 0,-14 13-2199 0 0,10-6 3112 0 0,-27 23-661 0 0,0 1 1 0 0,1 0-1 0 0,0 1 1 0 0,0 0 0 0 0,7-2 660 0 0,-2 1-596 0 0,-13 5 584 0 0,0 0-1 0 0,0 0 1 0 0,0 0 0 0 0,0 1 0 0 0,1 0 0 0 0,-1 0-1 0 0,1 0 1 0 0,0 0 12 0 0,-2 3 475 0 0,0 0-1 0 0,0 0 0 0 0,0 0 0 0 0,-1 1 1 0 0,1-1-1 0 0,-1 1 0 0 0,1 1-474 0 0,2 2 353 0 0,-2 1-1 0 0,1-1 0 0 0,-1 1 1 0 0,0 0-1 0 0,0 0 1 0 0,-1 1-1 0 0,0-1 1 0 0,1 7-353 0 0,2 12-71 0 0,0 24 71 0 0,-6 9 708 0 0,0-24-294 0 0,1-35-333 0 0,0 0-5 0 0,0 0-11 0 0,0 0-1 0 0,0 0 0 0 0,-1-1-1 0 0,1-1-1 0 0,-1 0 0 0 0,1 0 1 0 0,-1 0-1 0 0,1 1 1 0 0,0-1-1 0 0,0 0 0 0 0,0 0 1 0 0,0 0-63 0 0,3-13 9 0 0,0 0 0 0 0,1 1 0 0 0,1-1 1 0 0,0 1-1 0 0,1 0 0 0 0,1 0 0 0 0,0 1 0 0 0,1 0 1 0 0,0 0-1 0 0,1 1 0 0 0,0 0 0 0 0,2-1-9 0 0,-8 10 0 0 0,1-1 0 0 0,-1 1 0 0 0,1 0 0 0 0,0 0 0 0 0,0 0 0 0 0,0 0 0 0 0,0 1 0 0 0,1-1 0 0 0,-1 1 0 0 0,0 0 0 0 0,1 1 0 0 0,0-1 0 0 0,-1 1 0 0 0,1 0 0 0 0,0 0 0 0 0,0 0 0 0 0,-1 1 0 0 0,1 0 0 0 0,0 0 0 0 0,0 0 0 0 0,0 0 0 0 0,1 1 0 0 0,-3-1 1 0 0,-1 1 0 0 0,0 0 0 0 0,0 0 0 0 0,1 0 1 0 0,-1 0-1 0 0,0 0 0 0 0,0 0 0 0 0,0 1 0 0 0,0-1 0 0 0,0 1 0 0 0,0-1 0 0 0,0 1-1 0 0,-1-1 7 0 0,0 0 0 0 0,0 0 1 0 0,0 0-1 0 0,0 0 1 0 0,-1 1-1 0 0,1-1 0 0 0,0 0 1 0 0,0 0-1 0 0,-1 1 1 0 0,1-1-1 0 0,-1 1 0 0 0,1-1 1 0 0,-1 0-1 0 0,0 1 0 0 0,1-1 1 0 0,-1 1-1 0 0,0-1 1 0 0,0 1-1 0 0,0-1 0 0 0,0 1-7 0 0,0 1-5 0 0,0 0 0 0 0,1 0 1 0 0,-1 0-1 0 0,1-1 0 0 0,-1 1 0 0 0,1 0 0 0 0,0 0 0 0 0,0 0 0 0 0,1-1 0 0 0,-1 1 0 0 0,0 0 0 0 0,1-1 0 0 0,-1 1 0 0 0,1-1 0 0 0,0 0 0 0 0,0 0 1 0 0,1 1 4 0 0,3 4-19 0 0,0-1 1 0 0,1 0-1 0 0,0 0 1 0 0,0-1-1 0 0,3 2 19 0 0,-8-5 0 0 0,0-1 0 0 0,0 0 0 0 0,0 0 0 0 0,0 0 0 0 0,0 0 0 0 0,0 0 0 0 0,1 0 0 0 0,-1 0 0 0 0,0-1 0 0 0,1 1 0 0 0,-1-1 0 0 0,0 0 0 0 0,1 0 0 0 0,-1 0 0 0 0,0 0 0 0 0,1 0 0 0 0,-1 0 0 0 0,1-1 0 0 0,-1 1 0 0 0,0-1 0 0 0,0 1 0 0 0,1-1 0 0 0,-1 0 0 0 0,0 0 0 0 0,0 0 0 0 0,1-1 0 0 0,2-1 0 0 0,-1 0-1 0 0,1-1 1 0 0,-1 1 0 0 0,0-1-1 0 0,0-1 1 0 0,1 0 0 0 0,-4 3 1 0 0,0 0 1 0 0,0 0 0 0 0,0 1 0 0 0,0-1-1 0 0,0 0 1 0 0,0 0 0 0 0,-1 0 0 0 0,1 0-1 0 0,-1 0 1 0 0,1 0 0 0 0,-1 0 0 0 0,0 0-1 0 0,0-1 1 0 0,0 1 0 0 0,0 0 0 0 0,0 0 0 0 0,0 0-1 0 0,-1 0 1 0 0,1 0-2 0 0,-1-4 89 0 0,-1 1 1 0 0,0 0-1 0 0,0 0 1 0 0,-1-1-1 0 0,1 1 1 0 0,-1 1-1 0 0,0-1 0 0 0,0 0 1 0 0,-1 1-1 0 0,0-1 1 0 0,1 1-1 0 0,-1 0 1 0 0,-1 0-1 0 0,1 1 1 0 0,0-1-1 0 0,-2 1-89 0 0,-4-4-34 0 0,-1 0 0 0 0,0 1 0 0 0,-1 1 0 0 0,1 0 0 0 0,-1 0 0 0 0,-9-2 34 0 0,15 6-511 0 0,1 1 0 0 0,0-1 0 0 0,0 1 1 0 0,-1 0-1 0 0,0 0 511 0 0,0 0-1661 0 0,2 0-5181 0 0</inkml:trace>
  <inkml:trace contextRef="#ctx0" brushRef="#br0" timeOffset="10906.326">2778 1001 8752 0 0,'8'13'373'0'0,"-5"-7"1069"0"0,1-1 0 0 0,-1 1 0 0 0,0 0 0 0 0,0 0 0 0 0,-1 0 0 0 0,1 1 0 0 0,0 3-1442 0 0,4 25 2352 0 0,-2-1 0 0 0,0 13-2352 0 0,-3-15 418 0 0,-1 0 0 0 0,-3 23-418 0 0,-1-43 70 0 0,0 2-4293 0 0,3-12-3335 0 0</inkml:trace>
  <inkml:trace contextRef="#ctx0" brushRef="#br0" timeOffset="11236.442">2789 923 8288 0 0,'0'0'736'0'0,"-2"-2"-584"0"0,-2-2-152 0 0,4-1 0 0 0,0 2 1904 0 0,2-1 352 0 0,2 3 72 0 0,2 1 7 0 0,1 0-2511 0 0,0 0-504 0 0,-1 0-103 0 0,1 0-17 0 0</inkml:trace>
  <inkml:trace contextRef="#ctx0" brushRef="#br0" timeOffset="11690.227">2985 1110 8664 0 0,'4'2'147'0'0,"1"-1"0"0"0,0 0 1 0 0,0-1-1 0 0,0 1 1 0 0,0-1-1 0 0,0 0 0 0 0,0 0 1 0 0,-1 0-1 0 0,1-1 0 0 0,3 0-147 0 0,50-14 2915 0 0,-50 12-2233 0 0,2-1-215 0 0,0 0-1 0 0,0-2 1 0 0,0 1 0 0 0,-1-1-1 0 0,7-5-466 0 0,-3 1 101 0 0,-3 4-19 0 0,-1-1 0 0 0,0 0 0 0 0,-1 0 0 0 0,1-1 0 0 0,0-2-82 0 0,-7 8 22 0 0,0-1-1 0 0,0 1 1 0 0,0-1 0 0 0,0 0 0 0 0,-1 1 0 0 0,1-1 0 0 0,-1 0 0 0 0,1 0 0 0 0,-1 0 0 0 0,0 0-1 0 0,0 0 1 0 0,-1 0 0 0 0,1-1 0 0 0,0 1 0 0 0,-1 0 0 0 0,0 0 0 0 0,0 0 0 0 0,0-1 0 0 0,0 1-1 0 0,-1-2-21 0 0,1 3 11 0 0,-1 1 0 0 0,1 0 0 0 0,0-1-1 0 0,-1 1 1 0 0,1 0 0 0 0,-1 0-1 0 0,1 0 1 0 0,-1-1 0 0 0,0 1-1 0 0,0 0 1 0 0,1 0 0 0 0,-1 0-1 0 0,0 0 1 0 0,0 0 0 0 0,0 0-1 0 0,0 0 1 0 0,0 1 0 0 0,0-1 0 0 0,0 0-1 0 0,0 1 1 0 0,-1-1 0 0 0,1 0-1 0 0,0 1 1 0 0,0-1 0 0 0,-1 1-1 0 0,1 0 1 0 0,0-1 0 0 0,0 1-1 0 0,-2 0-10 0 0,-3 0 25 0 0,0 0 0 0 0,0 0 0 0 0,1 0 0 0 0,-1 1 0 0 0,0 0 0 0 0,-1 1-25 0 0,-7 1 179 0 0,4-1-60 0 0,0 1 0 0 0,0 0-1 0 0,1 0 1 0 0,-1 1 0 0 0,1 0 0 0 0,0 1-1 0 0,0 0 1 0 0,1 1 0 0 0,-1-1 0 0 0,1 2-1 0 0,0-1 1 0 0,1 1 0 0 0,0 0-1 0 0,0 1 1 0 0,0-1 0 0 0,1 2 0 0 0,0-1-1 0 0,-2 5-118 0 0,6-9 120 0 0,0 0-1 0 0,0 0 1 0 0,0 0-1 0 0,0 0 0 0 0,1 1 1 0 0,-1-1-1 0 0,1 0 1 0 0,0 1-1 0 0,0-1 0 0 0,1 1 1 0 0,0-1-1 0 0,-1 1 1 0 0,2-1-1 0 0,-1 1 0 0 0,1 2-119 0 0,-1-5 69 0 0,1 1-1 0 0,0 0 1 0 0,0-1 0 0 0,0 1-1 0 0,0-1 1 0 0,0 1-1 0 0,0-1 1 0 0,1 0-1 0 0,-1 1 1 0 0,1-1-1 0 0,0 0 1 0 0,-1 0 0 0 0,1 0-1 0 0,0 0 1 0 0,0 0-1 0 0,0-1 1 0 0,1 1-1 0 0,-1-1 1 0 0,0 1-1 0 0,1-1 1 0 0,-1 0-1 0 0,1 0 1 0 0,-1 0 0 0 0,1 0-1 0 0,0 0 1 0 0,0 0-69 0 0,5 0 22 0 0,1 1 1 0 0,0-1 0 0 0,0-1-1 0 0,-1 1 1 0 0,1-2 0 0 0,0 1-1 0 0,-1-1 1 0 0,1 0 0 0 0,2-2-23 0 0,20-4-75 0 0,28-12 75 0 0,-28 9-223 0 0,-3 1-1395 0 0,0-2-1 0 0,-1-1 0 0 0,8-5 1619 0 0,-14 5-1808 0 0</inkml:trace>
  <inkml:trace contextRef="#ctx0" brushRef="#br0" timeOffset="12036.302">3682 829 7368 0 0,'-2'1'61'0'0,"1"0"1"0"0,-1-1-1 0 0,1 1 1 0 0,-1-1-1 0 0,0 1 1 0 0,1-1 0 0 0,-1 0-1 0 0,0 0 1 0 0,1 0-1 0 0,-1 0 1 0 0,0 0-1 0 0,1 0 1 0 0,-2 0-62 0 0,-2 0 639 0 0,1 0 1 0 0,0 1 0 0 0,0-1 0 0 0,-1 1-1 0 0,1 0 1 0 0,0 0 0 0 0,0 0-1 0 0,-2 2-639 0 0,-10 2 1943 0 0,7-2-1591 0 0,1 0 0 0 0,-1 1 0 0 0,1 1 0 0 0,0-1 1 0 0,0 1-1 0 0,0 0 0 0 0,0 1 0 0 0,1 0 1 0 0,0 0-1 0 0,1 1 0 0 0,-1 0 0 0 0,1 0 1 0 0,0 0-1 0 0,1 1 0 0 0,0-1 0 0 0,-3 7-352 0 0,6-9 129 0 0,0-1-1 0 0,0 1 0 0 0,1-1 0 0 0,-1 1 1 0 0,1-1-1 0 0,0 1 0 0 0,1 0 1 0 0,-1 0-1 0 0,1-1 0 0 0,0 1 0 0 0,0 0 1 0 0,0 0-1 0 0,1-1 0 0 0,0 1 1 0 0,-1 0-1 0 0,3 4-128 0 0,-2-6 32 0 0,0 0-1 0 0,1 0 1 0 0,-1 0 0 0 0,1-1 0 0 0,-1 1 0 0 0,1 0 0 0 0,0-1-1 0 0,0 1 1 0 0,1-1 0 0 0,-1 1 0 0 0,0-1 0 0 0,1 0-1 0 0,-1 0 1 0 0,1 0 0 0 0,0 0 0 0 0,-1-1 0 0 0,1 1 0 0 0,0-1-1 0 0,0 0 1 0 0,0 0 0 0 0,0 0 0 0 0,1 0 0 0 0,-1 0-1 0 0,0 0 1 0 0,2-1-32 0 0,5 2-6 0 0,1-1 0 0 0,-1-1 0 0 0,1 0 0 0 0,-1 0 0 0 0,1-1 0 0 0,-1 0 0 0 0,1-1 0 0 0,-1 0 0 0 0,8-3 6 0 0,-11 2-658 0 0,-1 0 0 0 0,1 0-1 0 0,-1 0 1 0 0,1-1 0 0 0,3-3 658 0 0,4-3-5121 0 0,2 0-1460 0 0</inkml:trace>
  <inkml:trace contextRef="#ctx0" brushRef="#br0" timeOffset="12392.353">3976 661 11976 0 0,'0'0'546'0'0,"0"0"-10"0"0,0 0-170 0 0,0 0 551 0 0,-2 13 2725 0 0,1 11-2185 0 0,0 0-1 0 0,2 1 0 0 0,0-1 0 0 0,4 15-1456 0 0,0-2 1537 0 0,-5-34-1519 0 0,2 17 31 0 0,0 1 0 0 0,-2-1 0 0 0,0 0 0 0 0,-3 19-49 0 0,4-32-2268 0 0,1-1-3560 0 0,-5-9-1691 0 0</inkml:trace>
  <inkml:trace contextRef="#ctx0" brushRef="#br0" timeOffset="12393.353">3760 844 15664 0 0,'-6'7'734'0'0,"17"-12"281"0"0,3 0-1045 0 0,18-4 2208 0 0,11 0-2178 0 0,-12 2 3157 0 0,18-6-3157 0 0,18-9 909 0 0,31-13-2721 0 0,-57 21-1356 0 0,-19 11 1536 0 0</inkml:trace>
  <inkml:trace contextRef="#ctx0" brushRef="#br0" timeOffset="12723.282">4380 872 15664 0 0,'-5'6'61'0'0,"1"-3"144"0"0,0 1 1 0 0,0 0-1 0 0,1 0 1 0 0,-1 0-1 0 0,1 0 1 0 0,0 1-1 0 0,1-1 1 0 0,-2 3-206 0 0,-2 5 615 0 0,0 0 0 0 0,-2 0 1 0 0,-1 2-616 0 0,-5 7 1963 0 0,-3 4-399 0 0,0-2-1272 0 0,9-7-6285 0 0,8-15-1320 0 0</inkml:trace>
  <inkml:trace contextRef="#ctx0" brushRef="#br0" timeOffset="14869.536">402 1926 10136 0 0,'0'0'464'0'0,"0"0"-10"0"0,0 0-222 0 0,0 0 156 0 0,0 0 100 0 0,6 5 534 0 0,-2-1-771 0 0,0 0 1 0 0,0 1-1 0 0,0-1 1 0 0,-1 1-1 0 0,0 0 1 0 0,0 0-1 0 0,0 0 1 0 0,0 0-1 0 0,-1 1 1 0 0,0-1-1 0 0,0 1 1 0 0,0-1-1 0 0,-1 1 1 0 0,1 0-1 0 0,-1 4-251 0 0,1 13 166 0 0,0 1 0 0 0,-2-1 0 0 0,-1 10-166 0 0,0 2-51 0 0,5 16 755 0 0,-3-39-690 0 0,-1-9 71 0 0,-1-6 396 0 0,-2-46 231 0 0,2 41-667 0 0,0 0-1 0 0,1 0 0 0 0,0 0 0 0 0,0 0 1 0 0,1 0-1 0 0,0 0 0 0 0,1 0 0 0 0,-1 0 1 0 0,1 0-1 0 0,1 0 0 0 0,0 1 0 0 0,0-1 1 0 0,0 1-1 0 0,4-6-44 0 0,4-4-75 0 0,0-1 1 0 0,1 1 0 0 0,1 1 0 0 0,1 0-1 0 0,3-1 75 0 0,-16 15-6 0 0,0 1 0 0 0,1-1 0 0 0,-1 1-1 0 0,1 0 1 0 0,-1-1 0 0 0,1 1-1 0 0,-1 0 1 0 0,1 0 0 0 0,0 0-1 0 0,0 1 1 0 0,-1-1 0 0 0,1 0-1 0 0,0 1 1 0 0,0-1 0 0 0,0 1 0 0 0,0-1-1 0 0,0 1 1 0 0,0 0 0 0 0,0 0-1 0 0,0 0 1 0 0,0 0 0 0 0,0 0 6 0 0,0 1 2 0 0,0 0 0 0 0,0-1 0 0 0,0 1 0 0 0,0 0 0 0 0,0 0 0 0 0,-1 0 0 0 0,1 0 0 0 0,0 1 0 0 0,-1-1 0 0 0,1 0 0 0 0,-1 1 0 0 0,1-1 0 0 0,-1 1 0 0 0,0-1 0 0 0,0 1 0 0 0,1 0 0 0 0,-1 0 0 0 0,0-1 0 0 0,-1 1 0 0 0,1 0 0 0 0,0 1-2 0 0,5 13 0 0 0,-1 0-1 0 0,2 12 1 0 0,2 6 16 0 0,-5-25 138 0 0,-4-7-136 0 0,1 0 0 0 0,0 0 1 0 0,0-1-1 0 0,-1 1 1 0 0,1 0-1 0 0,-1 0 0 0 0,0 0 1 0 0,1 0-1 0 0,-1-1 0 0 0,0 3-18 0 0,0-3 60 0 0,0-1 24 0 0,0 0 30 0 0,0 0 12 0 0,0-1-105 0 0,-1 1 1 0 0,1 0-1 0 0,0-1 0 0 0,0 1 0 0 0,0 0 0 0 0,0-1 0 0 0,-1 1 0 0 0,1 0 0 0 0,0-1 0 0 0,0 1 0 0 0,0 0 0 0 0,0-1 1 0 0,0 1-1 0 0,0-1 0 0 0,0 1 0 0 0,0 0 0 0 0,0-1 0 0 0,0 1 0 0 0,0 0 0 0 0,0-1 0 0 0,0 1 0 0 0,1-1-21 0 0,8-10 369 0 0,0-1 1 0 0,5-10-370 0 0,9-11 349 0 0,7-14-197 0 0,-22 32-204 0 0,2 0 0 0 0,5-6 52 0 0,-12 17-40 0 0,1-1 0 0 0,-1 1 0 0 0,1 0 0 0 0,1 1 0 0 0,-1-1 0 0 0,0 1 0 0 0,1-1 0 0 0,0 2 0 0 0,4-3 40 0 0,-8 4 0 0 0,1 0 0 0 0,0 1 0 0 0,0-1 0 0 0,0 1 0 0 0,0-1 0 0 0,0 1 0 0 0,0 0 0 0 0,-1 0 0 0 0,1 0 0 0 0,0 0 0 0 0,0 0 0 0 0,0 0 0 0 0,0 0 0 0 0,0 1 0 0 0,0-1 0 0 0,0 1 0 0 0,0-1 0 0 0,-1 1 0 0 0,1 0 0 0 0,0 0 0 0 0,0 0 0 0 0,-1 0 0 0 0,1 0 0 0 0,-1 0 0 0 0,1 0 0 0 0,-1 0 0 0 0,1 1 0 0 0,-1-1 0 0 0,0 1 0 0 0,2 1 0 0 0,4 6 0 0 0,0 0 0 0 0,-1 1 0 0 0,0 0 0 0 0,-1 0 0 0 0,0 1 0 0 0,3 6 0 0 0,28 58 267 0 0,-24-59-1669 0 0,-10-13 173 0 0,0 0-631 0 0</inkml:trace>
  <inkml:trace contextRef="#ctx0" brushRef="#br0" timeOffset="15357.777">1274 1759 13104 0 0,'0'0'597'0'0,"-9"-8"1010"0"0,8 7-1450 0 0,-1 0 0 0 0,1 0 1 0 0,-1 1-1 0 0,1-1 1 0 0,-1 1-1 0 0,0-1 0 0 0,1 1 1 0 0,-1 0-1 0 0,1-1 1 0 0,-1 1-1 0 0,0 0 0 0 0,1 0 1 0 0,-1 0-1 0 0,0 0 1 0 0,1 1-1 0 0,-1-1 0 0 0,1 0 1 0 0,-1 1-1 0 0,1-1 1 0 0,-1 1-1 0 0,0-1 0 0 0,1 1 1 0 0,0 0-1 0 0,-1-1 1 0 0,1 1-1 0 0,-1 0 1 0 0,1 0-1 0 0,0 0 0 0 0,0 0 1 0 0,0 1-1 0 0,-1-1 1 0 0,1 0-158 0 0,-3 6 7 0 0,0-1 1 0 0,0 1 0 0 0,1-1-1 0 0,0 1 1 0 0,0 0 0 0 0,-1 6-8 0 0,-8 16 410 0 0,6-17-225 0 0,0 1 0 0 0,1-1 0 0 0,1 1 0 0 0,0 0 1 0 0,0 3-186 0 0,3-12 50 0 0,0 1-1 0 0,0 0 1 0 0,1-1 0 0 0,-1 1 0 0 0,1 0 0 0 0,0-1 0 0 0,0 1 0 0 0,1 0 0 0 0,0 0-1 0 0,-1-1 1 0 0,1 1 0 0 0,1 0 0 0 0,-1-1 0 0 0,1 0 0 0 0,0 1 0 0 0,1 1-50 0 0,6 4 64 0 0,-9-9-62 0 0,1-1 1 0 0,-1 0-1 0 0,1 0 1 0 0,0 0-1 0 0,-1 1 1 0 0,1-1-1 0 0,-1 0 1 0 0,1 0-1 0 0,0 0 1 0 0,-1 0-1 0 0,1 0 1 0 0,0 0-1 0 0,-1 0 1 0 0,1 0 0 0 0,0 0-1 0 0,-1 0 1 0 0,1-1-1 0 0,0 1 1 0 0,-1 0-1 0 0,1 0 1 0 0,-1 0-1 0 0,1-1 1 0 0,-1 1-1 0 0,1 0 1 0 0,0-1-1 0 0,-1 1 1 0 0,1-1-1 0 0,-1 1-2 0 0,2-1 4 0 0,2-1-22 0 0,1-1-1 0 0,-1 1 1 0 0,0-1-1 0 0,0 0 1 0 0,0 0-1 0 0,0-1 1 0 0,0 1-1 0 0,0-1 0 0 0,-1 0 1 0 0,0 0-1 0 0,0 0 1 0 0,0 0-1 0 0,0-1 1 0 0,-1 1-1 0 0,1-1 1 0 0,-1 1-1 0 0,0-1 1 0 0,-1 0-1 0 0,1 0 0 0 0,-1 0 1 0 0,0 0-1 0 0,0-3 19 0 0,0-1 18 0 0,1 1-1 0 0,0-1 0 0 0,3-5-17 0 0,3-18 12 0 0,-5 22-144 0 0,-3 10 131 0 0,0 0-1 0 0,1 0 1 0 0,-1 0 0 0 0,0 0 0 0 0,0 0 0 0 0,0 0 0 0 0,0 0-1 0 0,0 0 1 0 0,0 0 0 0 0,0 0 0 0 0,1 0 0 0 0,-1 0 0 0 0,0 0-1 0 0,0 0 1 0 0,0 0 0 0 0,0 0 0 0 0,0 0 0 0 0,0 0-1 0 0,0 0 1 0 0,0 0 0 0 0,1 0 0 0 0,-1 0 0 0 0,0 0 0 0 0,0 0-1 0 0,0 0 1 0 0,0 0 0 0 0,0 0 0 0 0,0 0 0 0 0,0 0 0 0 0,0 0-1 0 0,0 0 1 0 0,0 1 0 0 0,0-1 0 0 0,1 0 0 0 0,-1 0 0 0 0,0 0-1 0 0,0 0 1 0 0,0 0 0 0 0,0 0 0 0 0,0 0 0 0 0,0 0-1 0 0,0 0 1 0 0,0 1 0 0 0,0-1 1 0 0,1 1 15 0 0,-1 1-1 0 0,1 0 0 0 0,-1-1 1 0 0,1 1-1 0 0,-1 0 1 0 0,0 0-1 0 0,0-1 0 0 0,0 1 1 0 0,0 0-1 0 0,0 0-14 0 0,0 3 46 0 0,1 1 1 0 0,-1-1-1 0 0,1 1 0 0 0,0-1 0 0 0,0 0 0 0 0,1 0 0 0 0,0 0 0 0 0,0 1 0 0 0,0-2 0 0 0,0 1 0 0 0,2 3-46 0 0,8 18 548 0 0,-11-24-482 0 0,0 0 1 0 0,0 1-1 0 0,1-1 1 0 0,-1 0 0 0 0,1 1-1 0 0,-1-1 1 0 0,1 0-1 0 0,0 0 1 0 0,0 0-1 0 0,0 0 1 0 0,0 0-1 0 0,0-1 1 0 0,0 1-1 0 0,0-1 1 0 0,0 1-1 0 0,1-1 1 0 0,-1 0-1 0 0,1 0 1 0 0,-1 0-1 0 0,1 0 1 0 0,-1 0-1 0 0,1-1 1 0 0,-1 1-1 0 0,1-1 1 0 0,0 0-1 0 0,0 1-66 0 0,1-1-168 0 0,-1 0 0 0 0,1 0-1 0 0,-1-1 1 0 0,1 1 0 0 0,-1-1 0 0 0,1 0-1 0 0,-1 0 1 0 0,1 0 0 0 0,0 0 168 0 0,-1-1-862 0 0,0 1 0 0 0,0-1 1 0 0,0 0-1 0 0,0 1 0 0 0,0-1 0 0 0,0-1 0 0 0,-1 1 1 0 0,1 0-1 0 0,1-3 862 0 0,4-3-6817 0 0</inkml:trace>
  <inkml:trace contextRef="#ctx0" brushRef="#br0" timeOffset="15766.689">1479 1735 5528 0 0,'1'0'237'0'0,"-1"1"0"0"0,1-1 0 0 0,0 0 0 0 0,0 0 0 0 0,0 0 0 0 0,0 1 0 0 0,0-1 0 0 0,0 0 0 0 0,0 1 0 0 0,-1-1 0 0 0,1 1 0 0 0,0-1 0 0 0,0 1 0 0 0,-1-1-1 0 0,1 1 1 0 0,0 0 0 0 0,-1-1 0 0 0,1 1 0 0 0,0 0 0 0 0,-1-1 0 0 0,1 1 0 0 0,-1 0 0 0 0,1 0 0 0 0,-1 0-237 0 0,10 25 6444 0 0,-1-3-4801 0 0,-3-11-1074 0 0,-1 0 1 0 0,4 10-570 0 0,-6-16 241 0 0,0 1 1 0 0,1-1 0 0 0,0 0-1 0 0,0 0 1 0 0,1-1-1 0 0,-1 1 1 0 0,1-1-1 0 0,0 0 1 0 0,2 0-242 0 0,17 21 304 0 0,-23-26-334 0 0,-1 1-1 0 0,1 0 1 0 0,0 0-1 0 0,0-1 1 0 0,0 1-1 0 0,0-1 0 0 0,0 1 1 0 0,0-1-1 0 0,0 1 1 0 0,0-1-1 0 0,0 1 1 0 0,0-1 30 0 0,6 1-2538 0 0,-4-1-4733 0 0</inkml:trace>
  <inkml:trace contextRef="#ctx0" brushRef="#br0" timeOffset="16106.182">1725 1714 11056 0 0,'-4'9'1176'0'0,"-1"8"1949"0"0,1 0 1 0 0,0 0 0 0 0,1 6-3126 0 0,1-8 911 0 0,-1 1 0 0 0,0-1 0 0 0,-1 0 0 0 0,-5 13-911 0 0,-27 47 1304 0 0,-14 18-1304 0 0,9-18-1142 0 0,-2 11 1142 0 0,29-53-1610 0 0,8-17 260 0 0</inkml:trace>
  <inkml:trace contextRef="#ctx0" brushRef="#br0" timeOffset="16708.827">1929 1569 6912 0 0,'0'0'528'0'0,"-1"0"-342"0"0,-1-2 66 0 0,2 2 944 0 0,0 0 411 0 0,2 36 3975 0 0,7 19-3162 0 0,-4-27-1352 0 0,1 17-1068 0 0,-3-2 685 0 0,1-9-293 0 0,-2 1 1 0 0,-2-1 0 0 0,-1 1 0 0 0,-3 15-393 0 0,4-48-116 0 0,0-2-6 0 0,0 0 39 0 0,0 0 131 0 0,0 0-42 0 0,0 0-1 0 0,0 0 1 0 0,0 0-1 0 0,-1 0 1 0 0,1 1 0 0 0,0-1-1 0 0,0 0 1 0 0,0 0 0 0 0,0 0-1 0 0,0 0 1 0 0,0 0-1 0 0,0 0 1 0 0,0 0 0 0 0,-1 0-1 0 0,1 1 1 0 0,0-1-1 0 0,0 0 1 0 0,0 0 0 0 0,0 0-1 0 0,0 0 1 0 0,0 0-1 0 0,-1 0 1 0 0,1 0 0 0 0,0 0-1 0 0,0 0 1 0 0,0 0 0 0 0,0 0-1 0 0,0 0 1 0 0,-1 0-1 0 0,1 0 1 0 0,0 0 0 0 0,0 0-1 0 0,0 0 1 0 0,0 0-1 0 0,0 0 1 0 0,-1 0 0 0 0,1 0-1 0 0,0 0 1 0 0,0 0-1 0 0,0 0 1 0 0,0 0 0 0 0,0 0-1 0 0,0-1 1 0 0,-1 1 0 0 0,1 0-1 0 0,0 0 1 0 0,0 0-1 0 0,0 0 1 0 0,0 0 0 0 0,0 0-1 0 0,0 0 1 0 0,0-1-1 0 0,0 1 1 0 0,0 0 0 0 0,-1 0-1 0 0,1 0-5 0 0,-6-6 85 0 0,-1-19-23 0 0,7 17-57 0 0,-1 0-1 0 0,2 1 1 0 0,-1-1 0 0 0,1-3-5 0 0,2-6-3 0 0,0-1-1 0 0,6-13 4 0 0,-3 14 0 0 0,0 1 0 0 0,1 0 0 0 0,1 0 0 0 0,0 1 0 0 0,1 0 0 0 0,1 0 0 0 0,11-12 0 0 0,-17 23 4 0 0,0 0 0 0 0,0 0 0 0 0,0 0 0 0 0,1 1-1 0 0,-1 0 1 0 0,1 0 0 0 0,0 0 0 0 0,0 0 0 0 0,0 1 0 0 0,0-1-1 0 0,1 1 1 0 0,-1 1 0 0 0,1-1 0 0 0,2 0-4 0 0,-4 1-7 0 0,-1 1-1 0 0,1-1 1 0 0,-1 1 0 0 0,1 0 0 0 0,-1 0 0 0 0,1 0-1 0 0,-1 1 1 0 0,1-1 0 0 0,-1 1 0 0 0,1 0 0 0 0,-1 0-1 0 0,1 0 1 0 0,-1 0 0 0 0,0 0 0 0 0,0 1 0 0 0,1-1 0 0 0,-1 1-1 0 0,0 0 1 0 0,0 0 0 0 0,-1 0 0 0 0,1 1 0 0 0,0-1-1 0 0,0 2 8 0 0,-1-1-23 0 0,1 1-1 0 0,-1 0 0 0 0,0 0 0 0 0,0 0 1 0 0,0 0-1 0 0,-1 0 0 0 0,1 0 0 0 0,-1 0 1 0 0,0 1-1 0 0,0-1 0 0 0,-1 1 0 0 0,1-1 0 0 0,-1 0 1 0 0,0 1-1 0 0,0-1 0 0 0,-1 1 0 0 0,1-1 1 0 0,-1 1-1 0 0,0-1 24 0 0,-2 11-76 0 0,-1-1 0 0 0,0 0 0 0 0,-1-1-1 0 0,0 1 1 0 0,-3 3 76 0 0,3-8-30 0 0,0 0 0 0 0,0-1 1 0 0,-1 0-1 0 0,0 0 0 0 0,0 0 30 0 0,3-5-17 0 0,0 1 0 0 0,0-1 0 0 0,0 0 0 0 0,0 0 0 0 0,-1-1 0 0 0,1 1 1 0 0,-1-1-1 0 0,0 0 0 0 0,1 0 0 0 0,-1 0 0 0 0,0 0 0 0 0,-3 0 17 0 0,5-1 10 0 0,0-1 0 0 0,1 0 0 0 0,-1 1-1 0 0,1-1 1 0 0,-1 0 0 0 0,0 0 0 0 0,1-1-1 0 0,-1 1 1 0 0,0 0 0 0 0,1 0 0 0 0,-1-1-1 0 0,0 1 1 0 0,1-1 0 0 0,-1 1 0 0 0,1-1-1 0 0,-1 0 1 0 0,1 0 0 0 0,-1 1 0 0 0,1-1-1 0 0,0 0 1 0 0,-1 0 0 0 0,1-1 0 0 0,0 1-1 0 0,-1 0-9 0 0,1-1 64 0 0,-1 0-1 0 0,1 0 0 0 0,0 0 0 0 0,-1 0 1 0 0,1-1-1 0 0,0 1 0 0 0,0 0 0 0 0,0-1 1 0 0,1 1-1 0 0,-1-1 0 0 0,1 1 0 0 0,-1 0 1 0 0,1-1-1 0 0,0 1 0 0 0,-1-2-63 0 0,1-14 114 0 0,0 14-75 0 0,-1-1 0 0 0,1 0 0 0 0,0 0 1 0 0,1 1-1 0 0,-1-1 0 0 0,1 1 0 0 0,0-1 1 0 0,0 0-1 0 0,0 1 0 0 0,1 0 0 0 0,0-3-39 0 0,7-9-15 0 0,0 0 0 0 0,1 1 0 0 0,1 0 0 0 0,0 1 0 0 0,1 0 0 0 0,11-10 15 0 0,-4 6-1355 0 0,1 1 0 0 0,1 1 1355 0 0,-4 3-1432 0 0</inkml:trace>
  <inkml:trace contextRef="#ctx0" brushRef="#br0" timeOffset="17109.077">2384 1702 11024 0 0,'0'0'61'0'0,"1"0"0"0"0,-1 0 0 0 0,1 0 0 0 0,-1 1 1 0 0,1-1-1 0 0,-1 0 0 0 0,1 0 0 0 0,0 0 0 0 0,-1 0 1 0 0,1 0-1 0 0,-1 1 0 0 0,1-1 0 0 0,-1 0 0 0 0,1 0 1 0 0,-1 1-1 0 0,1-1 0 0 0,-1 0 0 0 0,0 1 0 0 0,1-1 1 0 0,-1 1-62 0 0,1 0 38 0 0,0-1 1 0 0,0 1-1 0 0,0 0 0 0 0,0-1 1 0 0,0 1-1 0 0,0-1 1 0 0,0 1-1 0 0,0-1 1 0 0,1 1-1 0 0,-1-1 1 0 0,0 0-1 0 0,0 1 1 0 0,0-1-39 0 0,3 0 227 0 0,0 0 0 0 0,0 0 1 0 0,0 0-1 0 0,0 0 1 0 0,-1-1-1 0 0,1 1 1 0 0,0-1-1 0 0,0 0 0 0 0,-1 0 1 0 0,1-1-1 0 0,0 1 1 0 0,-1-1-1 0 0,3-1-227 0 0,-1 0 355 0 0,0-1-1 0 0,0 0 0 0 0,0 0 1 0 0,0 0-1 0 0,0-1 1 0 0,-1 0-1 0 0,4-5-354 0 0,1-2 3 0 0,-1-1 0 0 0,0 0 0 0 0,-1-1 0 0 0,-1 0 0 0 0,0 0 0 0 0,2-10-3 0 0,-6 17-29 0 0,0 1-1 0 0,-1-1 0 0 0,0 0 1 0 0,0 1-1 0 0,0-1 0 0 0,-1 0 30 0 0,0 5 1 0 0,0 1-1 0 0,0-1 1 0 0,0 0-1 0 0,0 1 1 0 0,0-1-1 0 0,-1 1 1 0 0,1-1-1 0 0,0 0 1 0 0,-1 1-1 0 0,1-1 1 0 0,-1 1-1 0 0,0-1 1 0 0,1 1 0 0 0,-1 0-1 0 0,0-1 1 0 0,0 1-1 0 0,0 0 1 0 0,0-1-1 0 0,0 1 1 0 0,0 0-1 0 0,0 0 1 0 0,0 0-1 0 0,-1 0 1 0 0,1 0-1 0 0,0 0 1 0 0,-1 0-1 0 0,0 0 0 0 0,1 1 24 0 0,0 0-1 0 0,-1 0 1 0 0,1-1-1 0 0,-1 1 1 0 0,1 0-1 0 0,0 0 0 0 0,-1 1 1 0 0,1-1-1 0 0,-1 0 1 0 0,1 0-1 0 0,0 1 1 0 0,-1-1-1 0 0,1 1 0 0 0,0-1 1 0 0,-1 1-1 0 0,0 0-23 0 0,-22 14 609 0 0,16-10-509 0 0,-4 3 15 0 0,0 1-1 0 0,1 0 0 0 0,0 1 0 0 0,0 0 1 0 0,1 1-1 0 0,0 0 0 0 0,1 0 0 0 0,-3 5-114 0 0,7-7 205 0 0,-1-1-1 0 0,1 1 0 0 0,1 0 1 0 0,0 1-1 0 0,0-1 0 0 0,1 1 0 0 0,0-1 1 0 0,0 1-1 0 0,1 0 0 0 0,1 0 0 0 0,-1 1 1 0 0,1 4-205 0 0,2-13 104 0 0,-1 1 0 0 0,0-1-1 0 0,0 1 1 0 0,1-1 0 0 0,-1 1 0 0 0,1-1 0 0 0,0 1 0 0 0,0-1 0 0 0,0 0 0 0 0,0 1 0 0 0,0-1 0 0 0,0 0 0 0 0,1 0 0 0 0,-1 0 0 0 0,1 0 0 0 0,0 1-104 0 0,2 0 74 0 0,-1 0 0 0 0,1 0 0 0 0,-1 0 0 0 0,1 0 0 0 0,0-1 0 0 0,0 0-1 0 0,0 0 1 0 0,0 0 0 0 0,1 0-74 0 0,4 2 107 0 0,1-2 0 0 0,-1 1 0 0 0,0-1-1 0 0,1 0 1 0 0,0-1 0 0 0,-1 0-1 0 0,1-1 1 0 0,6 0-107 0 0,-8-1-111 0 0,0-1 0 0 0,0 1 0 0 0,0-2 0 0 0,0 1-1 0 0,0-1 1 0 0,0 0 0 0 0,-1 0 0 0 0,0-1 0 0 0,0 0-1 0 0,0-1 1 0 0,0 0 0 0 0,0 0 0 0 0,5-5 111 0 0,0 0-827 0 0</inkml:trace>
  <inkml:trace contextRef="#ctx0" brushRef="#br0" timeOffset="17659.126">3135 1413 10800 0 0,'0'-1'48'0'0,"-1"1"1"0"0,1-1 0 0 0,-1 1-1 0 0,1 0 1 0 0,-1-1 0 0 0,0 1-1 0 0,1-1 1 0 0,-1 1 0 0 0,1 0 0 0 0,-1 0-1 0 0,0-1 1 0 0,1 1 0 0 0,-1 0-1 0 0,0 0 1 0 0,1 0 0 0 0,-1 0-1 0 0,0 0 1 0 0,1 0 0 0 0,-1 0-1 0 0,0 0 1 0 0,1 0 0 0 0,-1 0-1 0 0,0 0 1 0 0,1 0 0 0 0,-1 0-49 0 0,-1 1 224 0 0,0 0 0 0 0,0-1-1 0 0,-1 1 1 0 0,1 0 0 0 0,1 0 0 0 0,-1 1 0 0 0,0-1 0 0 0,-1 1-224 0 0,-3 3 654 0 0,1 0 1 0 0,0 0-1 0 0,0 0 0 0 0,1 1 0 0 0,-1 0-654 0 0,1 0 260 0 0,1 1-1 0 0,-1 0 0 0 0,1 0 1 0 0,0 0-1 0 0,1 0 0 0 0,0 0 1 0 0,0 1-1 0 0,1-1 0 0 0,-1 1-259 0 0,0 10 655 0 0,1-1 0 0 0,0 0 0 0 0,1 9-655 0 0,1-21 113 0 0,0 0 1 0 0,-1 1-1 0 0,2-1 0 0 0,-1 0 1 0 0,0 0-1 0 0,1 0 0 0 0,0 0 1 0 0,0 0-1 0 0,1 0 1 0 0,0 0-1 0 0,0 0-113 0 0,-1-2 21 0 0,0 0 0 0 0,0-1-1 0 0,0 1 1 0 0,0-1 0 0 0,0 1 0 0 0,1-1-1 0 0,0 0 1 0 0,-1 0 0 0 0,1 0 0 0 0,0 0 0 0 0,0 0-1 0 0,0-1 1 0 0,0 1 0 0 0,0-1 0 0 0,0 0 0 0 0,0 0-1 0 0,1 0 1 0 0,0 0-21 0 0,1 0-7 0 0,1-1 0 0 0,0 1 0 0 0,-1-1 0 0 0,1 0 0 0 0,0-1-1 0 0,0 0 1 0 0,-1 1 0 0 0,1-2 0 0 0,4 0 7 0 0,-1-2-505 0 0,0 0 1 0 0,0 0-1 0 0,0-1 0 0 0,-1 0 0 0 0,4-2 505 0 0,7-6-5077 0 0,-1-1-1529 0 0</inkml:trace>
  <inkml:trace contextRef="#ctx0" brushRef="#br0" timeOffset="17991.237">3492 1365 12960 0 0,'-4'1'184'0'0,"0"0"0"0"0,0-1 0 0 0,1 2 0 0 0,-1-1 0 0 0,0 0 0 0 0,0 0 0 0 0,1 1 0 0 0,-1 0 0 0 0,1 0 0 0 0,0 0 0 0 0,-1 0 0 0 0,1 1 0 0 0,0-1 0 0 0,0 1 0 0 0,1 0 0 0 0,-1-1 0 0 0,0 1 0 0 0,0 1-184 0 0,-5 6 488 0 0,1 1 0 0 0,-1 0 0 0 0,2 0 0 0 0,-1 0-1 0 0,1 2-487 0 0,2-5 123 0 0,0 1-1 0 0,1 1 1 0 0,0-1-1 0 0,0 0 1 0 0,1 1-1 0 0,0-1 1 0 0,1 1-1 0 0,0 0 1 0 0,1 0-1 0 0,-1-1 0 0 0,2 1 1 0 0,0 0-1 0 0,1 8-122 0 0,-1-16 26 0 0,0 1-1 0 0,0-1 0 0 0,0 1 0 0 0,0-1 1 0 0,0 0-1 0 0,1 0 0 0 0,-1 1 0 0 0,1-1 1 0 0,-1 0-1 0 0,1 0 0 0 0,0-1 0 0 0,0 1 0 0 0,0 0 1 0 0,0 0-1 0 0,0-1 0 0 0,0 0 0 0 0,0 1 1 0 0,1-1-1 0 0,-1 0 0 0 0,1 0 0 0 0,-1 0 1 0 0,0 0-1 0 0,1-1 0 0 0,0 1 0 0 0,-1 0 1 0 0,1-1-1 0 0,-1 0 0 0 0,1 0 0 0 0,-1 0 0 0 0,1 0 1 0 0,0 0-1 0 0,-1 0 0 0 0,1-1 0 0 0,-1 1 1 0 0,1-1-1 0 0,-1 0 0 0 0,1 0 0 0 0,-1 0 1 0 0,1 0-1 0 0,-1 0 0 0 0,1-1-25 0 0,4-3 61 0 0,0-1 0 0 0,0 0 1 0 0,-1-1-1 0 0,0 0 0 0 0,0 0 0 0 0,0 0 0 0 0,-1-1 0 0 0,0 0 1 0 0,-1 0-1 0 0,0 0 0 0 0,0 0 0 0 0,0-1 0 0 0,-1 1 1 0 0,-1-1-1 0 0,1 0 0 0 0,-2 0 0 0 0,1 0 0 0 0,-1-3-61 0 0,0 7-21 0 0,-1 1 1 0 0,0 0-1 0 0,-1-1 0 0 0,1 1 0 0 0,-1 0 0 0 0,0 0 1 0 0,0-1-1 0 0,0 1 0 0 0,-1 0 0 0 0,1 0 0 0 0,-1 0 0 0 0,0 0 1 0 0,0 0-1 0 0,0 1 0 0 0,-1-1 0 0 0,1 1 0 0 0,-1-1 1 0 0,0 1-1 0 0,-1-1 21 0 0,1 2-796 0 0,1-1 0 0 0,-1 1 0 0 0,0 0 0 0 0,0 1 0 0 0,0-1 0 0 0,0 0 0 0 0,0 1 0 0 0,0 0 0 0 0,-4-2 796 0 0,-2 2-6408 0 0</inkml:trace>
  <inkml:trace contextRef="#ctx0" brushRef="#br0" timeOffset="19010.697">3868 1334 920 0 0,'1'-2'21'0'0,"-1"1"0"0"0,1 0 0 0 0,-1-1-1 0 0,1 1 1 0 0,-1-1 0 0 0,0 1 0 0 0,0-1 0 0 0,1 1 0 0 0,-1-1 0 0 0,0 1-1 0 0,-1-1 1 0 0,1 1 0 0 0,0-1 0 0 0,0 0 0 0 0,0 1 0 0 0,-1-1-21 0 0,-6-7 2861 0 0,-7 1 4322 0 0,11 6-6901 0 0,1 1 0 0 0,-1 0 0 0 0,0 0-1 0 0,0 0 1 0 0,0 0 0 0 0,0 0 0 0 0,0 1-1 0 0,0-1 1 0 0,0 1 0 0 0,0 0 0 0 0,0 0 0 0 0,0 0-1 0 0,0 0 1 0 0,-1 1 0 0 0,1-1 0 0 0,0 1-1 0 0,0-1 1 0 0,1 1 0 0 0,-1 0 0 0 0,0 1-1 0 0,0-1 1 0 0,0 0 0 0 0,1 1 0 0 0,-3 1-282 0 0,-2 2 223 0 0,1 1 0 0 0,1-1 1 0 0,-1 1-1 0 0,1 1 0 0 0,0-1 1 0 0,0 1-1 0 0,1 0 0 0 0,-4 7-223 0 0,0-1 213 0 0,2 1-1 0 0,-1 0 1 0 0,2 1-1 0 0,0-1 1 0 0,-3 15-213 0 0,7-23 29 0 0,-1 1 1 0 0,1-1-1 0 0,1 1 0 0 0,-1-1 1 0 0,1 1-1 0 0,1-1 1 0 0,-1 1-1 0 0,1-1 1 0 0,0 1-1 0 0,0-1 1 0 0,1 1-1 0 0,0-1 0 0 0,0 0 1 0 0,0 0-1 0 0,2 2-29 0 0,-3-7 15 0 0,-1 1 1 0 0,1-1-1 0 0,0 1 0 0 0,0-1 0 0 0,0 1 0 0 0,0-1 0 0 0,1 1 0 0 0,-1-1 0 0 0,0 0 0 0 0,0 0 0 0 0,1 0 0 0 0,-1 0 1 0 0,1 0-1 0 0,-1 0 0 0 0,1 0 0 0 0,0 0 0 0 0,-1 0 0 0 0,1-1 0 0 0,0 1 0 0 0,-1-1 0 0 0,1 1 0 0 0,0-1 1 0 0,0 0-1 0 0,-1 1 0 0 0,1-1 0 0 0,1 0-15 0 0,0-1 32 0 0,0 1 1 0 0,-1-1-1 0 0,1 0 1 0 0,0 0-1 0 0,0 0 1 0 0,0 0-1 0 0,-1-1 1 0 0,1 1-1 0 0,-1-1 1 0 0,1 1-1 0 0,-1-1 1 0 0,1 0-1 0 0,-1 0 1 0 0,0 0-1 0 0,2-2-32 0 0,6-8 5 0 0,-1-1-1 0 0,0 1 1 0 0,0-2 0 0 0,-2 1-1 0 0,1-1 1 0 0,-2 0-1 0 0,4-12-4 0 0,1-7-304 0 0,-1 1 0 0 0,-2-2 0 0 0,-1-1 304 0 0,-4 17-67 0 0,-2-1 0 0 0,0 0-1 0 0,-1 0 1 0 0,-2-17 67 0 0,2 34-1 0 0,0 1 0 0 0,0 0 1 0 0,0-1-1 0 0,0 1 0 0 0,-1-1 0 0 0,1 1 0 0 0,0 0 1 0 0,-1-1-1 0 0,0 1 0 0 0,1 0 0 0 0,-1-1 0 0 0,0 1 0 0 0,1 0 1 0 0,-1 0-1 0 0,0 0 0 0 0,-1-1 1 0 0,2 2 0 0 0,0-1 0 0 0,-1 1 1 0 0,1 0-1 0 0,0 0 0 0 0,0 0 0 0 0,-1 0 0 0 0,1 0 0 0 0,0-1 0 0 0,-1 1 1 0 0,1 0-1 0 0,-1 0 0 0 0,1 0 0 0 0,0 0 0 0 0,-1 0 0 0 0,1 0 1 0 0,0 0-1 0 0,-1 0 0 0 0,1 0 0 0 0,0 0 0 0 0,-1 0 0 0 0,1 1 1 0 0,0-1-1 0 0,-1 0 0 0 0,1 0 0 0 0,-10 10 14 0 0,9-8 10 0 0,-1 0 0 0 0,1 0 0 0 0,0 1 0 0 0,1-1 0 0 0,-1 1 0 0 0,0-1 0 0 0,1 0 0 0 0,-1 1 0 0 0,1-1 0 0 0,0 1 0 0 0,0-1 0 0 0,0 1-24 0 0,3 33 108 0 0,-2-22-120 0 0,2 18 65 0 0,1-1-1 0 0,5 12-52 0 0,-6-31 180 0 0,0 0 1 0 0,1-1-1 0 0,1 1 1 0 0,0-1-1 0 0,0 0 1 0 0,1 0-1 0 0,5 6-180 0 0,-8-12 62 0 0,0 0-1 0 0,1-1 1 0 0,0 1-1 0 0,0-1 0 0 0,1 0 1 0 0,-1 0-1 0 0,1 0 1 0 0,0 0-1 0 0,4 2-61 0 0,-6-5 39 0 0,0 1-1 0 0,0-1 1 0 0,1 0 0 0 0,-1 0-1 0 0,0 0 1 0 0,0-1-1 0 0,1 1 1 0 0,-1-1 0 0 0,0 0-1 0 0,1 0 1 0 0,-1 0 0 0 0,0 0-1 0 0,1 0 1 0 0,-1-1-1 0 0,0 1 1 0 0,1-1 0 0 0,-1 0-1 0 0,1-1-38 0 0,12-4 34 0 0,0-1 0 0 0,-1-1 0 0 0,0 0-1 0 0,-1-1 1 0 0,0-1 0 0 0,0 0 0 0 0,-1-1-1 0 0,0 0 1 0 0,10-14-34 0 0,-18 19-11 0 0,0 0 0 0 0,0-1 0 0 0,-1 0 0 0 0,0 0 0 0 0,0 0 0 0 0,-1 0-1 0 0,0-1 1 0 0,1-4 11 0 0,-2 7-11 0 0,0 0-1 0 0,-1-1 1 0 0,0 1-1 0 0,0-1 0 0 0,0 1 1 0 0,-1-1-1 0 0,0 1 1 0 0,0-1-1 0 0,0 1 0 0 0,-1-1 1 0 0,0 1-1 0 0,-1-6 12 0 0,1 10-14 0 0,1 0 0 0 0,0 0 0 0 0,-1-1 0 0 0,1 1 0 0 0,-1 0 0 0 0,0 0 0 0 0,1 0 0 0 0,-1 0 0 0 0,0 0 0 0 0,0 0 0 0 0,0 0 0 0 0,1 0 0 0 0,-1 0 0 0 0,0 1 0 0 0,0-1 0 0 0,0 0 0 0 0,0 0 0 0 0,-1 1 0 0 0,1-1-1 0 0,0 1 1 0 0,0-1 0 0 0,0 1 0 0 0,0-1 0 0 0,-1 1 0 0 0,1 0 0 0 0,0-1 0 0 0,0 1 0 0 0,-1 0 0 0 0,1 0 0 0 0,0 0 0 0 0,0 0 0 0 0,-1 0 0 0 0,1 0 0 0 0,0 1 0 0 0,0-1 0 0 0,-1 0 0 0 0,1 1 0 0 0,0-1 0 0 0,0 1 0 0 0,0-1 0 0 0,-1 1 14 0 0,-2 1-18 0 0,-1 0 0 0 0,1 0 0 0 0,0 1 0 0 0,0-1-1 0 0,0 1 1 0 0,0 0 0 0 0,0 0 0 0 0,1 1 0 0 0,-1-1 0 0 0,0 2 18 0 0,-3 4-32 0 0,1 0 0 0 0,0 1-1 0 0,0 0 1 0 0,1 0 0 0 0,0 1-1 0 0,-1 4 33 0 0,4-10 54 0 0,0 0 0 0 0,1 1-1 0 0,-1-1 1 0 0,1 1 0 0 0,0-1-1 0 0,1 1 1 0 0,-1-1 0 0 0,1 1-1 0 0,0 0 1 0 0,1-1 0 0 0,-1 1-1 0 0,1-1 1 0 0,0 1 0 0 0,1-1-54 0 0,-1-1 90 0 0,1-1-1 0 0,-1 0 1 0 0,1-1 0 0 0,0 1 0 0 0,0 0 0 0 0,0 0 0 0 0,1-1 0 0 0,-1 1 0 0 0,0-1 0 0 0,1 0 0 0 0,0 0 0 0 0,-1 0 0 0 0,1 0 0 0 0,0 0 0 0 0,0 0-1 0 0,0-1 1 0 0,1 1 0 0 0,-1-1 0 0 0,0 0 0 0 0,0 0 0 0 0,1 0 0 0 0,-1-1 0 0 0,0 1 0 0 0,3-1-90 0 0,5 1 6 0 0,0 0 1 0 0,0-1-1 0 0,0 0 0 0 0,0-1 1 0 0,0-1-1 0 0,0 1 0 0 0,1-2-6 0 0,-6 1 1 0 0,-1 0-1 0 0,0 0 1 0 0,0 0-1 0 0,0-1 1 0 0,0 0 0 0 0,0 0-1 0 0,0 0 1 0 0,-1 0-1 0 0,0-1 1 0 0,1 0-1 0 0,-1 0 0 0 0,11-12-1035 0 0,-1-1 0 0 0,3-4 1035 0 0,-11 14-734 0 0,5-7-516 0 0</inkml:trace>
  <inkml:trace contextRef="#ctx0" brushRef="#br0" timeOffset="19562.222">4677 1064 8808 0 0,'0'0'400'0'0,"0"0"0"0"0,0 0-313 0 0,0 0 1 0 0,0 0-1 0 0,0 0 1 0 0,0 0 0 0 0,0 0-1 0 0,0 0 1 0 0,0-1-1 0 0,0 1 1 0 0,0 0-1 0 0,0 0 1 0 0,0 0 0 0 0,0 0-1 0 0,0 0 1 0 0,0-1-1 0 0,-1 1 1 0 0,1 0 0 0 0,0 0-1 0 0,0 0 1 0 0,1 0-1 0 0,-1 0 1 0 0,0-1-1 0 0,0 1 1 0 0,0 0 0 0 0,0 0-1 0 0,0 0 1 0 0,0 0-1 0 0,0 0 1 0 0,0-1-1 0 0,0 1 1 0 0,0 0 0 0 0,0 0-1 0 0,0 0 1 0 0,0 0-1 0 0,0 0 1 0 0,1 0-88 0 0,3-4 773 0 0,1 2 0 0 0,0-1 0 0 0,-1 0 1 0 0,1 1-1 0 0,1 0 0 0 0,-1 0 0 0 0,0 0 0 0 0,0 1 0 0 0,1 0-773 0 0,9-3 798 0 0,31-4 636 0 0,-42 8-1369 0 0,0-1 0 0 0,1 1 1 0 0,-1 0-1 0 0,0 0 0 0 0,1 1 0 0 0,-1-1 1 0 0,0 1-1 0 0,1 0 0 0 0,-1 1-65 0 0,-2-2-30 0 0,-1 0 0 0 0,0 1 0 0 0,0-1 0 0 0,0 1-1 0 0,0-1 1 0 0,1 1 0 0 0,-1 0 0 0 0,0-1 0 0 0,0 1 0 0 0,0 0 0 0 0,0 0 0 0 0,-1 0-1 0 0,1 0 1 0 0,0 0 0 0 0,0 0 0 0 0,0 0 0 0 0,-1 0 0 0 0,1 0 0 0 0,-1 0 0 0 0,1 0-1 0 0,-1 0 1 0 0,1 1 30 0 0,-1 0 38 0 0,1 0 0 0 0,-1-1 0 0 0,0 1 0 0 0,-1 0 0 0 0,1 0 0 0 0,0-1 0 0 0,0 1 0 0 0,-1 0 0 0 0,1 0 0 0 0,-1-1 0 0 0,1 1 0 0 0,-1-1 0 0 0,0 1 0 0 0,0 1-38 0 0,-3 4 189 0 0,-1-1-1 0 0,0 1 0 0 0,0-1 0 0 0,0 0 0 0 0,-1 0 1 0 0,-3 2-189 0 0,-21 18-262 0 0,-14 7 262 0 0,-21 17 2215 0 0,27-17-2050 0 0,30-26-298 0 0,8-7-563 0 0,5-1-2633 0 0,1 0-4520 0 0</inkml:trace>
  <inkml:trace contextRef="#ctx0" brushRef="#br0" timeOffset="19912.538">4722 1363 9216 0 0,'-5'22'2499'0'0,"-6"-4"8064"0"0,11-18-9468 0 0,0 0-95 0 0,0 0-83 0 0,0 0-261 0 0,0 0-117 0 0,0 0-25 0 0,-4-7-446 0 0,6 1-2113 0 0,0 1-6953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1:3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10624 0 0,'0'0'488'0'0,"0"0"-12"0"0,-6 13 188 0 0,-3 15 1365 0 0,7-24-1711 0 0,0 1 1 0 0,0 0-1 0 0,1-1 1 0 0,-1 1-1 0 0,1 0 0 0 0,1 0 1 0 0,-1 0-1 0 0,1 0 0 0 0,-1 0 1 0 0,2 4-319 0 0,7 115 4007 0 0,-2-15-2241 0 0,-3-75-1538 0 0,2 0 0 0 0,2 0 0 0 0,6 18-228 0 0,-10-42 6 0 0,0 1 0 0 0,1 0 0 0 0,1-1-1 0 0,0 0 1 0 0,0 0 0 0 0,1 0 0 0 0,0-1-1 0 0,1 0 1 0 0,0 0 0 0 0,1 0 0 0 0,-1-1-1 0 0,7 4-5 0 0,-5-5-88 0 0,0-2 0 0 0,0 1 0 0 0,0-1 0 0 0,1-1 0 0 0,0 0 0 0 0,2 1 88 0 0,2 0-232 0 0</inkml:trace>
  <inkml:trace contextRef="#ctx0" brushRef="#br0" timeOffset="986.187">107 729 2304 0 0,'1'-2'351'0'0,"2"-4"-789"0"0,-5 5 4627 0 0,2 1-3582 0 0,-4 0 547 0 0,4-1 3363 0 0,2 1-4004 0 0,1-1 1 0 0,0 1 0 0 0,-1-1 0 0 0,1 1 0 0 0,-1 0 0 0 0,1 0-1 0 0,0 0 1 0 0,-1 1 0 0 0,1-1 0 0 0,0 1 0 0 0,-1-1-1 0 0,3 2-513 0 0,9 0 966 0 0,5-1-469 0 0,-1-1 0 0 0,1-1 1 0 0,0-1-1 0 0,-1 0 0 0 0,13-4-497 0 0,-26 5-3 0 0,1 0 32 0 0,0-1 0 0 0,0 0 0 0 0,1 0-1 0 0,-1 0 1 0 0,5-3-29 0 0,-10 4 46 0 0,0 0-1 0 0,0 1 0 0 0,1-1 1 0 0,-1 0-1 0 0,0 0 1 0 0,0 1-1 0 0,-1-1 0 0 0,1 0 1 0 0,0 0-1 0 0,0 0 1 0 0,0 0-1 0 0,-1 0 0 0 0,1 0 1 0 0,0-1-1 0 0,-1 1 1 0 0,1 0-1 0 0,-1 0 1 0 0,1 0-1 0 0,-1-1 0 0 0,0 1 1 0 0,0 0-1 0 0,1 0 1 0 0,-1-1-1 0 0,0 1 0 0 0,0 0 1 0 0,0 0-1 0 0,0-1 1 0 0,-1 1-1 0 0,1 0 0 0 0,0 0 1 0 0,0-1-1 0 0,-1 0-45 0 0,-5-26 758 0 0,5 20-666 0 0,0 1 1 0 0,-1 0 0 0 0,0-1-1 0 0,0 1-92 0 0,1 4-69 0 0,0 0-1 0 0,1 0 1 0 0,0 1-1 0 0,0-1 1 0 0,-1 0-1 0 0,2 0 1 0 0,-1 0 0 0 0,0 0 69 0 0,3-13-7822 0 0,-1 11 648 0 0</inkml:trace>
  <inkml:trace contextRef="#ctx0" brushRef="#br0" timeOffset="1871.819">737 688 9872 0 0,'-3'0'187'0'0,"-1"0"0"0"0,1 0 0 0 0,-1 1 0 0 0,0-1 0 0 0,1 1 0 0 0,0 0 1 0 0,-1 0-1 0 0,1 0 0 0 0,-1 0 0 0 0,1 0 0 0 0,0 1 0 0 0,0 0 0 0 0,0 0 0 0 0,0 0 1 0 0,0 0-1 0 0,0 0 0 0 0,1 0 0 0 0,-3 3-187 0 0,1 0 270 0 0,1 0 1 0 0,-1-1-1 0 0,1 2 0 0 0,1-1 1 0 0,-1 0-1 0 0,1 0 1 0 0,0 1-1 0 0,0-1 0 0 0,0 1 1 0 0,1 0-1 0 0,0 2-270 0 0,-1 0 175 0 0,1 1-1 0 0,0 0 1 0 0,1 0 0 0 0,0 0-1 0 0,0 0 1 0 0,1 0-175 0 0,-1-4 69 0 0,1-1 0 0 0,0 0 0 0 0,0 0 1 0 0,0 0-1 0 0,0 0 0 0 0,1 0 0 0 0,0 0 0 0 0,-1 0 0 0 0,1 0 0 0 0,1-1 0 0 0,-1 1 1 0 0,0-1-1 0 0,4 4-69 0 0,-4-5 79 0 0,1 0-1 0 0,0 0 1 0 0,0 0 0 0 0,0 0 0 0 0,1 0 0 0 0,-1-1-1 0 0,0 1 1 0 0,1-1 0 0 0,-1 0 0 0 0,0 0 0 0 0,1 0-1 0 0,-1-1 1 0 0,1 1 0 0 0,0-1 0 0 0,-1 0 0 0 0,1 0-1 0 0,0 0-78 0 0,4 0 218 0 0,1-1-1 0 0,-1 0 1 0 0,0-1-1 0 0,1 1 0 0 0,-1-2 1 0 0,6-1-218 0 0,-11 3 52 0 0,-1 0 0 0 0,1-1 0 0 0,0 1 0 0 0,-1-1 0 0 0,1 1 0 0 0,-1-1 0 0 0,1 0 0 0 0,-1 0 0 0 0,0 0 0 0 0,0 0 0 0 0,0 0 0 0 0,2-2-52 0 0,-3 2 28 0 0,-1 1 0 0 0,1 0-1 0 0,0-1 1 0 0,-1 1-1 0 0,1-1 1 0 0,0 1-1 0 0,-1-1 1 0 0,0 1-1 0 0,1-1 1 0 0,-1 1 0 0 0,0-1-1 0 0,0 1 1 0 0,0-1-1 0 0,0 1 1 0 0,0-1-1 0 0,0 0 1 0 0,0 1 0 0 0,0-1-1 0 0,-1 1 1 0 0,1-1-1 0 0,-1 1 1 0 0,1-1-1 0 0,-1 0-27 0 0,-7-18-7 0 0,6 14-34 0 0,0 1-1 0 0,0 0 1 0 0,0 1-1 0 0,0-1 1 0 0,-1 0-1 0 0,-3-3 42 0 0,-1-1-238 0 0,-1 1-1 0 0,0 0 1 0 0,0 0-1 0 0,-3-1 239 0 0,-9-7-6459 0 0,18 13 265 0 0</inkml:trace>
  <inkml:trace contextRef="#ctx0" brushRef="#br0" timeOffset="2589.406">873 655 1840 0 0,'8'9'2519'0'0,"3"33"8479"0"0,2 23-5915 0 0,2 11-3396 0 0,-14-73-1659 0 0,0 0 0 0 0,0 0-1 0 0,0 0 1 0 0,1 0 0 0 0,-1 0-1 0 0,1-1 1 0 0,-1 1 0 0 0,1 0-1 0 0,0-1 1 0 0,0 1 0 0 0,0-1-1 0 0,0 0 1 0 0,2 1-28 0 0,-3-1 12 0 0,1-1 1 0 0,-1 0-1 0 0,1 0 0 0 0,-1 0 1 0 0,1 0-1 0 0,0 0 0 0 0,0 0 1 0 0,-1-1-1 0 0,1 1 0 0 0,0-1 1 0 0,0 1-1 0 0,0-1 0 0 0,0 0 1 0 0,0 1-1 0 0,0-1 0 0 0,0 0 1 0 0,0 0-1 0 0,0 0 0 0 0,-1-1 1 0 0,1 1-1 0 0,2-1-12 0 0,5-1 19 0 0,-1-1 0 0 0,1-1-1 0 0,-1 0 1 0 0,0 0 0 0 0,5-3-19 0 0,-9 4-7 0 0,0 0 0 0 0,1 0 0 0 0,-1 0 1 0 0,0-1-1 0 0,-1 0 0 0 0,1 1 0 0 0,-1-1 0 0 0,0 0 0 0 0,1-1 0 0 0,-1-1 7 0 0,0-2-79 0 0,0 0 0 0 0,0-1-1 0 0,-1 1 1 0 0,-1-1 0 0 0,0 1-1 0 0,1-7 80 0 0,-2-11 0 0 0,0 21 0 0 0,-1 0 0 0 0,1-1 0 0 0,1 1 0 0 0,-1-1 0 0 0,1 1 0 0 0,0 0 0 0 0,1-4 0 0 0,-1 5 0 0 0,-7 23 91 0 0,14 33 122 0 0,-7-45-118 0 0,1-1 1 0 0,-1 0-1 0 0,2 0 0 0 0,-1 0 0 0 0,1 0 0 0 0,0-1 0 0 0,0 1 0 0 0,0-1 0 0 0,1 1 0 0 0,0-1 1 0 0,0 0-1 0 0,0-1 0 0 0,1 1 0 0 0,0-1 0 0 0,-1 0 0 0 0,2 0 0 0 0,-1 0 0 0 0,1 0-95 0 0,-5-4 2 0 0,1 1 0 0 0,-1 0 1 0 0,1-1-1 0 0,-1 1 0 0 0,1-1 0 0 0,0 0 0 0 0,-1 0 0 0 0,1 1 0 0 0,0-1 0 0 0,-1 0 1 0 0,1 0-1 0 0,0 0 0 0 0,-1-1 0 0 0,1 1 0 0 0,0 0 0 0 0,-1-1 0 0 0,1 1 0 0 0,0-1-2 0 0,1 0-214 0 0,0-1 0 0 0,0 1-1 0 0,-1-1 1 0 0,1 0 0 0 0,0 0-1 0 0,-1 0 1 0 0,1 0 0 0 0,-1-1-1 0 0,1 0 215 0 0,4-6-1589 0 0,0 0-1 0 0,-1 0 1 0 0,0-1-1 0 0,-1 1 1 0 0,1-2 1589 0 0,-2 1-2261 0 0,0 0 1 0 0,-1 0-1 0 0,2-9 2261 0 0,1-3-2355 0 0,-5 21 2260 0 0,0-1 0 0 0,-1 1 0 0 0,1 0 1 0 0,0-1-1 0 0,0 1 0 0 0,-1 0 0 0 0,1 0 1 0 0,0 0-1 0 0,0 0 0 0 0,1 0 0 0 0,-1 0 0 0 0,0 0 1 0 0,0 0-1 0 0,0 0 0 0 0,1 0 0 0 0,-1 0 1 0 0,0 1-1 0 0,1-1 0 0 0,-1 1 0 0 0,0-1 0 0 0,1 1 1 0 0,-1-1-1 0 0,1 1 0 0 0,1 0 95 0 0,-2-1 485 0 0,1 1 0 0 0,0 0 0 0 0,0 0 0 0 0,0 0 0 0 0,0 0 0 0 0,0 1 0 0 0,0-1-1 0 0,-1 0 1 0 0,1 1 0 0 0,0 0 0 0 0,0-1 0 0 0,0 1 0 0 0,0 0-485 0 0,-1 0 267 0 0,0 1 0 0 0,0-1 0 0 0,0 0 0 0 0,0 1 0 0 0,-1-1 0 0 0,1 1 0 0 0,0-1 0 0 0,-1 1 0 0 0,1-1 0 0 0,-1 1 0 0 0,1-1 0 0 0,-1 1 0 0 0,0 0 0 0 0,0 0-267 0 0,4 26 1847 0 0,-1-7-888 0 0,-2-16-734 0 0,0 1 1 0 0,0-1-1 0 0,-1 1 1 0 0,0-1-1 0 0,0 1 1 0 0,0-1-1 0 0,-1 0 1 0 0,0 4-226 0 0,1 9 898 0 0,0-2-38 0 0,3-2 608 0 0,-2-12 364 0 0,-3-7-804 0 0,2 4-955 0 0,0-1 0 0 0,0 1 1 0 0,0 0-1 0 0,0-1 0 0 0,0 1 0 0 0,0-1 0 0 0,1 1 0 0 0,-1-1 0 0 0,0 1 0 0 0,1-2-73 0 0,1-9 213 0 0,-2 8-146 0 0,1 0 0 0 0,-1 1 0 0 0,1-1 0 0 0,0 0 0 0 0,0 1 0 0 0,2-4-67 0 0,-2 3 54 0 0,1 1-1 0 0,-1-1 1 0 0,0 1 0 0 0,-1-1 0 0 0,1 0-1 0 0,0-3-53 0 0,-1 3 58 0 0,1 0 1 0 0,-1 0-1 0 0,1 0 0 0 0,0 0 0 0 0,0 0 0 0 0,0 0 0 0 0,1 1 0 0 0,0-1 1 0 0,1-3-59 0 0,6-15 168 0 0,-6 16-199 0 0,1 0-1 0 0,-1 0 0 0 0,1 1 1 0 0,0 0-1 0 0,0 0 1 0 0,0 0-1 0 0,1 0 0 0 0,2-2 32 0 0,11-11-157 0 0,51-52-4354 0 0,-55 55 3080 0 0</inkml:trace>
  <inkml:trace contextRef="#ctx0" brushRef="#br0" timeOffset="3287.403">1857 655 10768 0 0,'19'11'1173'0'0,"-14"-10"-944"0"0,-1 0 1 0 0,1 0-1 0 0,-1 0 0 0 0,1-1 0 0 0,-1 0 1 0 0,1 0-1 0 0,0 0 0 0 0,-1 0 0 0 0,1-1 1 0 0,-1 0-1 0 0,1 0 0 0 0,-1 0 0 0 0,0-1 1 0 0,2 0-230 0 0,5-2 556 0 0,0-1 0 0 0,0 0 0 0 0,-1-1 0 0 0,10-6-556 0 0,-13 7 109 0 0,0-1 0 0 0,0 1-1 0 0,-1-1 1 0 0,0-1-1 0 0,0 1 1 0 0,0-1-1 0 0,-1 0-108 0 0,-2 3-28 0 0,-1 1 0 0 0,1-1 0 0 0,-1 0-1 0 0,-1 1 1 0 0,1-1 0 0 0,0 0 0 0 0,-1 0-1 0 0,0 0 1 0 0,0-1 0 0 0,0 1-1 0 0,0 0 1 0 0,-1 0 0 0 0,1 0 0 0 0,-1-1-1 0 0,-1 0 29 0 0,2 4 44 0 0,-2 0-1 0 0,1 0 1 0 0,0 0-1 0 0,0 0 1 0 0,0-1-1 0 0,0 1 1 0 0,-1 0-1 0 0,1 0 1 0 0,-1 0-1 0 0,1 0 1 0 0,-1 0-1 0 0,1 0 1 0 0,-1 0-1 0 0,1 0 1 0 0,-1 0-1 0 0,0 0 0 0 0,0 0 1 0 0,0 0-1 0 0,1 0 1 0 0,-1 1-1 0 0,0-1 1 0 0,0 0-1 0 0,0 0-43 0 0,-1 1 38 0 0,1-1 0 0 0,-1 1-1 0 0,1 0 1 0 0,-1-1-1 0 0,1 1 1 0 0,-1 0 0 0 0,1 0-1 0 0,-1 0 1 0 0,1 0 0 0 0,-1 0-1 0 0,1 1 1 0 0,-1-1-1 0 0,1 0 1 0 0,-1 1 0 0 0,0-1-38 0 0,-6 4 39 0 0,0-1 0 0 0,0 1 1 0 0,0 0-1 0 0,1 1 0 0 0,-4 2-39 0 0,11-7-3 0 0,-10 8 206 0 0,0-1 1 0 0,1 1 0 0 0,0 0-1 0 0,0 1 1 0 0,1 0 0 0 0,-1 1-204 0 0,6-5 184 0 0,-1 0-1 0 0,0 1 1 0 0,1-1 0 0 0,0 1 0 0 0,0 0 0 0 0,1 0 0 0 0,-1 0-1 0 0,1 0 1 0 0,1 0 0 0 0,-1 0 0 0 0,1 0 0 0 0,0 4-184 0 0,1-8 35 0 0,0 1 1 0 0,0-1 0 0 0,0 1 0 0 0,0-1 0 0 0,0 1 0 0 0,1-1 0 0 0,-1 1-1 0 0,1-1 1 0 0,0 0 0 0 0,0 1 0 0 0,0-1 0 0 0,0 0 0 0 0,0 1-1 0 0,0-1 1 0 0,1 0 0 0 0,-1 0 0 0 0,2 1-36 0 0,-1 0 35 0 0,1-1 0 0 0,0 1 0 0 0,0-1-1 0 0,0 1 1 0 0,0-1 0 0 0,1 0 0 0 0,-1 0 0 0 0,0-1 0 0 0,1 1 0 0 0,0-1-1 0 0,0 0-34 0 0,2 1 16 0 0,0 0-1 0 0,0-1 0 0 0,1 0 0 0 0,-1 0 1 0 0,0 0-1 0 0,1-1 0 0 0,-1 0 0 0 0,1 0 0 0 0,-1-1 1 0 0,0 0-1 0 0,1 0 0 0 0,-1-1 0 0 0,4-1-15 0 0,2-3-662 0 0,0 0-1 0 0,0-1 0 0 0,-1 0 0 0 0,0-1 0 0 0,7-7 663 0 0,20-15-3083 0 0,-19 17 1521 0 0,0-2-6 0 0</inkml:trace>
  <inkml:trace contextRef="#ctx0" brushRef="#br0" timeOffset="3858.421">2313 440 10968 0 0,'-1'1'45'0'0,"1"-1"1"0"0,-1 0 0 0 0,0 0-1 0 0,1 1 1 0 0,-1-1 0 0 0,0 0-1 0 0,1 1 1 0 0,-1-1 0 0 0,0 0-1 0 0,1 1 1 0 0,-1-1 0 0 0,1 1-1 0 0,-1 0 1 0 0,1-1 0 0 0,-1 1-1 0 0,1-1 1 0 0,-1 1 0 0 0,1 0 0 0 0,0-1-1 0 0,-1 1 1 0 0,1 0 0 0 0,0-1-1 0 0,-1 1 1 0 0,1 0-46 0 0,-2 20 797 0 0,1-3 711 0 0,-2 8-337 0 0,1 0 0 0 0,2 0 0 0 0,0 1-1 0 0,2-1 1 0 0,1 1-1171 0 0,6 18 598 0 0,-9-41-532 0 0,1-3 1 0 0,-1 1-43 0 0,8-21 101 0 0,6-47-124 0 0,-10 43 2 0 0,1 1-1 0 0,0 0 1 0 0,2 0 0 0 0,0 0 0 0 0,5-7-3 0 0,-11 27 19 0 0,1-1 1 0 0,-1 1-1 0 0,0 0 0 0 0,1 0 1 0 0,-1 0-1 0 0,1 0 0 0 0,-1 0 1 0 0,1 1-1 0 0,0-1 0 0 0,0 0 0 0 0,0 1 1 0 0,0 0-1 0 0,0-1 0 0 0,2 0-19 0 0,-3 1-7 0 0,0 1 0 0 0,1 0 0 0 0,-1-1 0 0 0,0 1 0 0 0,1 0 0 0 0,-1 0 0 0 0,0 0 0 0 0,1 0 0 0 0,-1 0 0 0 0,0 0 0 0 0,1 0 0 0 0,-1 1 0 0 0,0-1 0 0 0,1 0 0 0 0,-1 1 0 0 0,0-1 0 0 0,0 1 0 0 0,1-1 0 0 0,-1 1 0 0 0,0 0 0 0 0,0-1 0 0 0,0 1 0 0 0,0 0 0 0 0,0 0 0 0 0,0 0 0 0 0,0 0 0 0 0,1 1 7 0 0,7 8 117 0 0,0 1 0 0 0,-1 1 0 0 0,0 0-1 0 0,-1 0 1 0 0,0 0 0 0 0,-1 1 0 0 0,0 0 0 0 0,-1 0-1 0 0,0 1 1 0 0,-1 0 0 0 0,-1-1 0 0 0,1 12-117 0 0,-8-8 232 0 0,4-17-150 0 0,-2-13 230 0 0,9-8-278 0 0,1 1-1 0 0,1 0 1 0 0,1 1-1 0 0,1 0 1 0 0,1 0-1 0 0,0 1 1 0 0,2 1-1 0 0,1-2-33 0 0,-13 16 0 0 0,1 1 0 0 0,0-1 0 0 0,-1 0 0 0 0,1 1 0 0 0,0-1 0 0 0,0 1 0 0 0,1 0 0 0 0,-1 0 0 0 0,0 1 0 0 0,1-1 0 0 0,-1 0 0 0 0,1 1 0 0 0,0 0 0 0 0,-2 0 0 0 0,-1 1 0 0 0,0 0 0 0 0,1 0 0 0 0,-1 0 0 0 0,1 0 0 0 0,-1 0 0 0 0,0 0 0 0 0,1 0 0 0 0,-1 1 0 0 0,1-1 0 0 0,-1 0 0 0 0,0 1 0 0 0,1-1 0 0 0,-1 1 0 0 0,0-1 0 0 0,0 1 0 0 0,1 0 0 0 0,-1-1 0 0 0,0 1 0 0 0,0 0 0 0 0,0 0 0 0 0,0 0 0 0 0,0 0 0 0 0,0 0 0 0 0,0 0 0 0 0,0 0 0 0 0,0 0 0 0 0,-1 1 0 0 0,1-1 0 0 0,0 0 0 0 0,-1 0 0 0 0,1 1 0 0 0,-1-1 0 0 0,1 0 0 0 0,-1 1 0 0 0,1 0 0 0 0,4 17-3 0 0,-1 0 1 0 0,3 18 2 0 0,-1 0 147 0 0,-6-36-233 0 0,0 1 1 0 0,1 0 0 0 0,-1-1 0 0 0,1 1 0 0 0,0-1 0 0 0,-1 1 0 0 0,1 0 0 0 0,0-1-1 0 0,0 1 1 0 0,0-1 0 0 0,0 0 0 0 0,0 1 0 0 0,0-1 0 0 0,0 0 0 0 0,1 0 0 0 0,-1 0 0 0 0,0 1-1 0 0,1-1 1 0 0,-1 0 0 0 0,1-1 0 0 0,-1 1 0 0 0,1 0 0 0 0,0 0 85 0 0,6 4-2421 0 0,0-1-4717 0 0</inkml:trace>
  <inkml:trace contextRef="#ctx0" brushRef="#br0" timeOffset="4343.418">3035 384 14944 0 0,'2'-1'88'0'0,"-1"0"-1"0"0,1 1 1 0 0,-1-1 0 0 0,1 0 0 0 0,-1 0 0 0 0,0-1 0 0 0,1 1 0 0 0,-1 0 0 0 0,0 0 0 0 0,0-1 0 0 0,0 1 0 0 0,0 0 0 0 0,0-1 0 0 0,0 0-88 0 0,-1 1 55 0 0,1 0-1 0 0,-1 0 0 0 0,0 1 1 0 0,0-1-1 0 0,0 0 1 0 0,0 0-1 0 0,0 0 0 0 0,0 1 1 0 0,-1-1-1 0 0,1 0 1 0 0,0 0-1 0 0,0 1 0 0 0,0-1 1 0 0,-1 0-1 0 0,1 0 1 0 0,0 1-1 0 0,-1-1 1 0 0,1 0-1 0 0,-1 1 0 0 0,1-1 1 0 0,-1 1-1 0 0,1-1 1 0 0,-1 0-1 0 0,1 1 0 0 0,-1-1 1 0 0,0 1-1 0 0,1-1 1 0 0,-1 1-1 0 0,0 0 0 0 0,1-1 1 0 0,-1 1-1 0 0,0 0 1 0 0,1-1-1 0 0,-1 1 0 0 0,-1 0-54 0 0,0-1 72 0 0,0 0-1 0 0,0 0 0 0 0,-1 1 1 0 0,1-1-1 0 0,0 1 1 0 0,-1 0-1 0 0,1-1 0 0 0,-1 1 1 0 0,1 0-1 0 0,0 0 0 0 0,-1 1 1 0 0,1-1-1 0 0,-1 0 0 0 0,1 1 1 0 0,0 0-1 0 0,-1-1 0 0 0,1 1 1 0 0,0 0-1 0 0,0 0 0 0 0,0 0 1 0 0,0 1-1 0 0,0-1 0 0 0,0 0 1 0 0,0 1-1 0 0,0-1 1 0 0,0 1-72 0 0,-8 8 74 0 0,0-1 1 0 0,1 1 0 0 0,0 0 0 0 0,-3 5-75 0 0,2-2 292 0 0,-1 1 52 0 0,0 0 1 0 0,1 1-1 0 0,1 0 1 0 0,0 1-345 0 0,6-11 86 0 0,1 0 0 0 0,0 0 0 0 0,0 1 1 0 0,0-1-1 0 0,0 0 0 0 0,1 1 0 0 0,0-1 1 0 0,0 1-1 0 0,1-1 0 0 0,0 1 1 0 0,0 0-1 0 0,0-1 0 0 0,0 1 0 0 0,2 4-86 0 0,-2-9 0 0 0,0 0 0 0 0,0 0-1 0 0,1 0 1 0 0,-1 0 0 0 0,1 0-1 0 0,-1 0 1 0 0,1 0 0 0 0,-1 0-1 0 0,1 0 1 0 0,0 0 0 0 0,-1 0-1 0 0,1 0 1 0 0,0-1 0 0 0,0 1-1 0 0,-1 0 1 0 0,1 0 0 0 0,0-1-1 0 0,0 1 1 0 0,0-1 0 0 0,0 1-1 0 0,1 0 1 0 0,0-1-2 0 0,0 1 0 0 0,0-1 0 0 0,0 1 0 0 0,0-1-1 0 0,0 0 1 0 0,0 1 0 0 0,0-1 0 0 0,0 0 0 0 0,0 0 0 0 0,0-1 0 0 0,2 1 2 0 0,-1-1-10 0 0,1 0 1 0 0,0 0 0 0 0,0 0 0 0 0,-1 0 0 0 0,1 0-1 0 0,0-1 1 0 0,-1 0 0 0 0,1 0 0 0 0,-1 0-1 0 0,0 0 1 0 0,0 0 0 0 0,2-3 9 0 0,8-11-505 0 0,0 0 1 0 0,-2-1-1 0 0,0-1 0 0 0,8-17 505 0 0,-11 19-72 0 0,-1 0 0 0 0,4-11 72 0 0,-12 35 272 0 0,0 1-1 0 0,1-1 0 0 0,0 0 0 0 0,0 1 0 0 0,1-1 1 0 0,0 1-1 0 0,1-1 0 0 0,0 0 0 0 0,0 0 0 0 0,3 8-271 0 0,-4-15-36 0 0,2 5 106 0 0,0 1 1 0 0,1-1 0 0 0,0 0-1 0 0,0 0 1 0 0,2 1-71 0 0,-4-6-36 0 0,-1 1 0 0 0,0-1 0 0 0,0 0 0 0 0,0 0 0 0 0,0 0 0 0 0,1 0 0 0 0,-1 0-1 0 0,1 0 1 0 0,-1-1 0 0 0,0 1 0 0 0,1 0 0 0 0,-1-1 0 0 0,1 1 0 0 0,0-1 0 0 0,-1 0 0 0 0,1 1 0 0 0,-1-1 0 0 0,1 0 0 0 0,0 0-1 0 0,-1 0 1 0 0,1 0 0 0 0,-1 0 0 0 0,1 0 0 0 0,0-1 0 0 0,-1 1 0 0 0,2-1 36 0 0,0 0-601 0 0,-1 1 0 0 0,1-2 0 0 0,0 1 0 0 0,0 0 1 0 0,0-1-1 0 0,2-1 601 0 0,2-2-2046 0 0</inkml:trace>
  <inkml:trace contextRef="#ctx0" brushRef="#br0" timeOffset="4669.399">3277 372 14192 0 0,'0'0'322'0'0,"0"0"45"0"0,0 0 20 0 0,0 0-38 0 0,4 13 1429 0 0,-3-6-1197 0 0,0 0 0 0 0,0-1 0 0 0,-1 1 0 0 0,0 0 0 0 0,0 0-1 0 0,-1 4-580 0 0,-1 14 837 0 0,-2 73 755 0 0,4-97-3028 0 0,0-1-526 0 0</inkml:trace>
  <inkml:trace contextRef="#ctx0" brushRef="#br0" timeOffset="5025.694">3307 275 8288 0 0,'0'0'736'0'0,"-6"0"-584"0"0,1-2-152 0 0,3 2 0 0 0,2 0 2064 0 0,0 0 384 0 0,0 0 80 0 0,0 0 7 0 0,0 0-1927 0 0,0 0-392 0 0,0-5-80 0 0,2 2-8007 0 0</inkml:trace>
  <inkml:trace contextRef="#ctx0" brushRef="#br0" timeOffset="5510.402">3517 149 11976 0 0,'0'0'546'0'0,"0"0"-262"0"0,0 0-1 0 0,0 0 1 0 0,0 0-1 0 0,0 0 1 0 0,0 0-1 0 0,0 0 0 0 0,0 0 1 0 0,0 0-1 0 0,0 0 1 0 0,0 0-284 0 0,2 4 543 0 0,0-1-1 0 0,-1 1 1 0 0,0 0 0 0 0,1 0 0 0 0,-1 0-1 0 0,-1 0 1 0 0,1 0 0 0 0,0 0 0 0 0,-1 0-1 0 0,0 3-542 0 0,3 15 1070 0 0,13 94 617 0 0,-10-64 307 0 0,11 41-1994 0 0,-7-66 0 0 0,-10-25 0 0 0,1-1 0 0 0,0 1 0 0 0,0-1 0 0 0,-1 1 0 0 0,1-1 0 0 0,1 1 0 0 0,-1-1 0 0 0,0 0 0 0 0,0 0 0 0 0,0 1 0 0 0,1-1 0 0 0,-1 0 0 0 0,0 0 0 0 0,1 0 0 0 0,0 0 0 0 0,-1-1 0 0 0,0 0 0 0 0,-1 0 0 0 0,1 0 0 0 0,0 0 0 0 0,0 0 0 0 0,0 0 0 0 0,-1 0 0 0 0,1-1 0 0 0,0 1 0 0 0,0 0 0 0 0,0 0 0 0 0,-1-1 0 0 0,1 1 0 0 0,0 0 0 0 0,0-1 0 0 0,-1 1 0 0 0,1-1 0 0 0,0 1 0 0 0,-1-1 0 0 0,1 1 0 0 0,-1-1 0 0 0,1 0 0 0 0,16-17 0 0 0,-11 10 0 0 0,38-39-980 0 0,-2-2 0 0 0,-1-4 980 0 0,-32 42-5 0 0,1 0 0 0 0,-1 1 0 0 0,2 0 0 0 0,0 0 0 0 0,0 1-1 0 0,1 0 1 0 0,11-6 5 0 0,-18 12 0 0 0,1 0-1 0 0,-1 0 0 0 0,1 1 1 0 0,0-1-1 0 0,0 1 0 0 0,-1 0 1 0 0,1 1-1 0 0,1 0 1 0 0,-1 0-1 0 0,0 0 0 0 0,0 0 1 0 0,0 1-1 0 0,0 0 0 0 0,1 1 1 0 0,-1-1-1 0 0,0 1 1 0 0,0 0-1 0 0,0 1 0 0 0,4 1 1 0 0,-7-2-7 0 0,1 1 0 0 0,0 1-1 0 0,-1-1 1 0 0,1 0 0 0 0,-1 1-1 0 0,0 0 1 0 0,0 0 0 0 0,0 0 0 0 0,0 0-1 0 0,-1 0 1 0 0,1 0 0 0 0,-1 1-1 0 0,0-1 1 0 0,0 1 0 0 0,0 0-1 0 0,0 0 1 0 0,-1-1 0 0 0,1 1-1 0 0,-1 0 1 0 0,0 0 0 0 0,0 0 0 0 0,-1 1-1 0 0,1-1 1 0 0,-1 0 0 0 0,0 0-1 0 0,0 0 1 0 0,0 0 0 0 0,0 1-1 0 0,-1-1 1 0 0,0 0 0 0 0,0 0 0 0 0,0 0-1 0 0,0 0 1 0 0,-1 0 0 0 0,1 0-1 0 0,-1-1 1 0 0,0 1 0 0 0,0 0-1 0 0,-1-1 1 0 0,1 0 0 0 0,-1 1-1 0 0,0-1 1 0 0,1 0 0 0 0,-1 0 0 0 0,-1 0-1 0 0,-2 2 8 0 0,1-2 16 0 0,0 0 0 0 0,-1-1 0 0 0,1 1 0 0 0,0-1 0 0 0,-1 0 0 0 0,0 0 0 0 0,0-1 0 0 0,1 1 0 0 0,-1-1 0 0 0,0-1 0 0 0,0 1 0 0 0,0-1 0 0 0,0 0 0 0 0,0 0 0 0 0,0-1 0 0 0,-4 0-16 0 0,10 0 0 0 0,-1 1 0 0 0,1 0 0 0 0,-1 0 0 0 0,0 0 0 0 0,1 0-1 0 0,-1-1 1 0 0,0 1 0 0 0,1 0 0 0 0,-1-1 0 0 0,1 1 0 0 0,-1-1 0 0 0,1 1 0 0 0,-1 0-1 0 0,1-1 1 0 0,-1 1 0 0 0,1-1 0 0 0,-1 1 0 0 0,1-1 0 0 0,0 1 0 0 0,-1-1-1 0 0,1 0 1 0 0,0 1 0 0 0,-1-1 0 0 0,1 1 0 0 0,0-2 0 0 0,0 1 58 0 0,0 0-1 0 0,0 0 1 0 0,0-1-1 0 0,0 1 1 0 0,0 0 0 0 0,0-1-1 0 0,0 1 1 0 0,1 0-1 0 0,-1 0 1 0 0,0-1 0 0 0,1 1-1 0 0,-1 0 1 0 0,1 0-58 0 0,2-4 226 0 0,-1 0 1 0 0,1 0-1 0 0,1 1 0 0 0,-1 0 1 0 0,1-1-1 0 0,0 0-226 0 0,16-13 21 0 0,0 1 1 0 0,0 1-1 0 0,2 0 0 0 0,0 2 0 0 0,1 0 0 0 0,23-9-21 0 0,-2 3-323 0 0,28-7 323 0 0,9 2-1040 0 0,-43 11-3105 0 0,-16 5-3361 0 0</inkml:trace>
  <inkml:trace contextRef="#ctx0" brushRef="#br0" timeOffset="6294.299">983 1127 920 0 0,'-1'-1'67'0'0,"-7"0"3391"0"0,-1-1 0 0 0,1 2 0 0 0,-8-1-3458 0 0,10 1 868 0 0,0 0 1 0 0,0 1-1 0 0,0 0 0 0 0,0 0 0 0 0,-4 2-868 0 0,7-2 180 0 0,-1 0 0 0 0,1 0 0 0 0,1 0 0 0 0,-1 1 0 0 0,0-1 0 0 0,0 1 0 0 0,0-1 0 0 0,1 1 0 0 0,-1 0 0 0 0,1 0 1 0 0,0 1-1 0 0,-1-1 0 0 0,1 0 0 0 0,0 1 0 0 0,0-1 0 0 0,1 1 0 0 0,-1 0 0 0 0,0-1 0 0 0,1 1 0 0 0,0 0 0 0 0,-1 0 0 0 0,1 0 0 0 0,1 0 0 0 0,-2 3-180 0 0,0 14 666 0 0,0-1-1 0 0,1 1 0 0 0,1 0 0 0 0,2 12-665 0 0,-1 16 1251 0 0,1-4 249 0 0,6 36-1500 0 0,-2-37-677 0 0,-1 37 677 0 0,-3-50-3157 0 0,-2-22 1531 0 0</inkml:trace>
  <inkml:trace contextRef="#ctx0" brushRef="#br0" timeOffset="6691.825">758 1361 11976 0 0,'1'0'66'0'0,"1"-1"0"0"0,-1 1 0 0 0,1-1 1 0 0,-1 0-1 0 0,0 0 0 0 0,1 1 0 0 0,-1-1 0 0 0,0 0 1 0 0,0 0-1 0 0,0 0 0 0 0,0 0 0 0 0,0-1 0 0 0,0 1 1 0 0,0 0-1 0 0,0 0 0 0 0,0-1 0 0 0,0 0-66 0 0,14-15 187 0 0,25-8 523 0 0,-31 20-174 0 0,0 1-1 0 0,0 0 0 0 0,1 0 1 0 0,-1 1-1 0 0,1 1 0 0 0,3-1-535 0 0,-11 2 42 0 0,0 1 0 0 0,0 0 0 0 0,0 0-1 0 0,0 0 1 0 0,0 1 0 0 0,0-1 0 0 0,-1 0 0 0 0,1 1-1 0 0,0-1 1 0 0,0 1 0 0 0,0-1 0 0 0,0 1 0 0 0,0 0-1 0 0,-1 0 1 0 0,1 0 0 0 0,0 0 0 0 0,-1 0 0 0 0,1 0-1 0 0,0 1 1 0 0,-1-1 0 0 0,0 0 0 0 0,1 1 0 0 0,-1-1-1 0 0,0 1 1 0 0,0 0 0 0 0,1 1-42 0 0,4 6 567 0 0,-1 0 0 0 0,-1 1 1 0 0,0 0-1 0 0,3 8-567 0 0,3 10 465 0 0,-7-23-382 0 0,0 0-1 0 0,0 0 1 0 0,0 0-1 0 0,1-1 0 0 0,-1 1 1 0 0,1-1-1 0 0,0 0 1 0 0,0 0-1 0 0,1 0 0 0 0,-1-1 1 0 0,1 0-1 0 0,0 0 1 0 0,-1 0-1 0 0,2 0 0 0 0,-1 0 1 0 0,3 0-83 0 0,-4-2 33 0 0,-1 0 1 0 0,0 0 0 0 0,1 0-1 0 0,-1-1 1 0 0,1 1 0 0 0,-1-1-1 0 0,1 0 1 0 0,-1 0 0 0 0,1 0-1 0 0,-1-1 1 0 0,1 1-1 0 0,-1-1 1 0 0,0 0 0 0 0,1 0-1 0 0,-1 0 1 0 0,0 0 0 0 0,1 0-1 0 0,-1-1 1 0 0,0 1 0 0 0,0-1-1 0 0,0 0 1 0 0,0 0-1 0 0,-1 0 1 0 0,1-1 0 0 0,0 1-1 0 0,-1-1 1 0 0,1-1-34 0 0,1 0 59 0 0,-1 0 0 0 0,0-1 0 0 0,0 0-1 0 0,0 1 1 0 0,-1-1 0 0 0,0 0 0 0 0,0 0 0 0 0,0-1 0 0 0,0 1 0 0 0,-1 0-1 0 0,0-1 1 0 0,0 1 0 0 0,0-1 0 0 0,-1 1 0 0 0,0-1 0 0 0,0 1 0 0 0,-1-3-60 0 0,1 4 29 0 0,0 0-1 0 0,-1 0 0 0 0,0 0 0 0 0,0 0 0 0 0,0 1 1 0 0,-1-1-1 0 0,1 0 0 0 0,-1 1 0 0 0,0-1 0 0 0,0 1 1 0 0,0 0-1 0 0,0-1 0 0 0,-1 1 0 0 0,1 0 0 0 0,-1 0 1 0 0,0 1-1 0 0,0-1 0 0 0,0 0 0 0 0,0 1 0 0 0,0 0 1 0 0,0 0-1 0 0,-1 0 0 0 0,1 0 0 0 0,-3-1-27 0 0,-11-3 57 0 0,-1 1-1 0 0,-10-1-56 0 0,12 2-1827 0 0,-1 0 0 0 0,-13-6 1827 0 0,25 7-2573 0 0,2 0-4432 0 0</inkml:trace>
  <inkml:trace contextRef="#ctx0" brushRef="#br0" timeOffset="7021.932">1234 1156 12464 0 0,'3'1'89'0'0,"0"1"0"0"0,0-1 0 0 0,0 0 1 0 0,0 1-1 0 0,-1 0 0 0 0,1 0 0 0 0,0 0 1 0 0,-1 0-1 0 0,0 0 0 0 0,1 0 0 0 0,-1 1 1 0 0,0-1-1 0 0,0 1 0 0 0,0-1 0 0 0,-1 1 1 0 0,1 0-1 0 0,0 0-89 0 0,2 8 1029 0 0,3 4 299 0 0,-1 0-1 0 0,-1 0 0 0 0,-1 0 0 0 0,2 9-1327 0 0,3 14 997 0 0,-5-26-785 0 0,-1 0-1 0 0,-1 1 1 0 0,1 4-212 0 0,-1-4 1 0 0,-2-10 9 0 0,1-1 0 0 0,-1 0 0 0 0,0 0 0 0 0,0 1 0 0 0,0-1 0 0 0,0 0 0 0 0,0 0-1 0 0,0 1 1 0 0,0-1 0 0 0,-1 2-10 0 0,1-4 30 0 0,0 0 0 0 0,0 0 0 0 0,0 0 0 0 0,0 0 0 0 0,0 0-1 0 0,0 0 1 0 0,-1-1 0 0 0,1 1 0 0 0,0 1 0 0 0,0-1 0 0 0,0 0-1 0 0,0 0 1 0 0,0 0 0 0 0,0 0 0 0 0,0 0 0 0 0,0 0 0 0 0,0 0 0 0 0,0 0-1 0 0,0 0 1 0 0,0 0 0 0 0,0 0 0 0 0,0 0-30 0 0,1-12 700 0 0,3-18 231 0 0,14-62 593 0 0,-14 79-1456 0 0,1 0 0 0 0,0 1 0 0 0,1 0 0 0 0,0 0 0 0 0,1 0 0 0 0,0 1 0 0 0,1 0 0 0 0,8-9-68 0 0,-3 4-226 0 0,-6 8-184 0 0,0-1 0 0 0,0 1 0 0 0,7-5 410 0 0,17-12-2448 0 0,-17 13 320 0 0</inkml:trace>
  <inkml:trace contextRef="#ctx0" brushRef="#br0" timeOffset="7810.712">2142 1039 3224 0 0,'-1'-1'88'0'0,"0"0"-1"0"0,0 0 1 0 0,0 0-1 0 0,0 0 1 0 0,0 0 0 0 0,-1 1-1 0 0,1-1 1 0 0,0 0 0 0 0,0 1-1 0 0,-1-1 1 0 0,1 1 0 0 0,0 0-1 0 0,0-1 1 0 0,-2 1-88 0 0,-18-4 4567 0 0,9 4-2612 0 0,10-1-1693 0 0,0 1 0 0 0,0 0-1 0 0,0 0 1 0 0,0 0 0 0 0,0 0-1 0 0,0 0 1 0 0,1 1 0 0 0,-1-1 0 0 0,0 0-1 0 0,0 1 1 0 0,0-1 0 0 0,0 1-1 0 0,0 0 1 0 0,1 0 0 0 0,-1 0-1 0 0,0 0 1 0 0,0 0 0 0 0,1 0 0 0 0,-1 0-1 0 0,1 0 1 0 0,-1 1 0 0 0,1-1-1 0 0,0 0 1 0 0,-2 2-262 0 0,-7 10 297 0 0,0 0 0 0 0,0 0 0 0 0,1 1 0 0 0,1 0 0 0 0,0 0 0 0 0,1 1 0 0 0,1 0 0 0 0,0 0 0 0 0,-3 14-297 0 0,8-24 58 0 0,1 0 0 0 0,0 0 0 0 0,0 0-1 0 0,0 0 1 0 0,0 1 0 0 0,1-2-1 0 0,0 1 1 0 0,0 0 0 0 0,0 0-1 0 0,1 0 1 0 0,0 0 0 0 0,-1-1 0 0 0,2 1-1 0 0,-1 0-57 0 0,0-2 61 0 0,-1 0-1 0 0,1 0 1 0 0,0 0-1 0 0,0-1 1 0 0,0 1-1 0 0,0-1 0 0 0,0 1 1 0 0,0-1-1 0 0,1 0 1 0 0,-1 0-1 0 0,1 0 1 0 0,-1 0-1 0 0,1 0 1 0 0,0 0-1 0 0,0-1 0 0 0,0 0 1 0 0,0 1-1 0 0,0-1 1 0 0,0 0-1 0 0,0 0 1 0 0,4 0-61 0 0,-4-1-13 0 0,0-1 1 0 0,1 1-1 0 0,-1 0 0 0 0,0-1 1 0 0,1 0-1 0 0,-1 0 1 0 0,0 0-1 0 0,0 0 1 0 0,1-1-1 0 0,-1 1 1 0 0,0-1-1 0 0,0 0 1 0 0,-1 1-1 0 0,1-1 0 0 0,0-1 1 0 0,-1 1-1 0 0,1 0 1 0 0,-1-1-1 0 0,1 0 13 0 0,7-8-176 0 0,0-1 0 0 0,-1-1 0 0 0,5-8 176 0 0,-9 13-25 0 0,2-5-127 0 0,-1 0 0 0 0,0 0 0 0 0,-1 0 0 0 0,0-1 0 0 0,-1 1 1 0 0,0-1-1 0 0,-1 0 0 0 0,-1-1 0 0 0,0-1 152 0 0,-5-4-173 0 0,1 14 297 0 0,1 10 1326 0 0,1 2-1366 0 0,0 1 1 0 0,0 0-1 0 0,0-1 0 0 0,1 1 0 0 0,0-1 0 0 0,1 1 0 0 0,-1-1 1 0 0,1 1-1 0 0,0-1 0 0 0,1 0 0 0 0,0 0 0 0 0,0 0 0 0 0,0 0 0 0 0,0 0 1 0 0,1-1-1 0 0,0 1 0 0 0,0-1 0 0 0,5 4-84 0 0,-6-6-68 0 0,0-1 1 0 0,0 1-1 0 0,0-1 0 0 0,0 1 1 0 0,1-1-1 0 0,-1 0 1 0 0,1 0-1 0 0,-1-1 0 0 0,1 1 1 0 0,0-1-1 0 0,-1 0 0 0 0,1 0 1 0 0,0 0-1 0 0,0 0 1 0 0,0-1-1 0 0,0 1 0 0 0,0-1 1 0 0,0 0-1 0 0,0 0 0 0 0,0-1 1 0 0,0 1-1 0 0,0-1 0 0 0,0 0 1 0 0,-1 0-1 0 0,1 0 1 0 0,0 0-1 0 0,0-1 0 0 0,-1 0 1 0 0,1 0 67 0 0,-2 1-325 0 0,2 0-977 0 0,-1-1 0 0 0,1 0 0 0 0,-1 0 0 0 0,0 0 0 0 0,0-1 0 0 0,3-2 1302 0 0,2-5-5488 0 0</inkml:trace>
  <inkml:trace contextRef="#ctx0" brushRef="#br0" timeOffset="8413.012">2442 943 1376 0 0,'0'-2'52'0'0,"-6"2"1308"0"0,5 1-1046 0 0,1-1 1 0 0,-1 0 0 0 0,1 0-1 0 0,-1 0 1 0 0,1 1 0 0 0,-1-1-1 0 0,1 0 1 0 0,-1 1 0 0 0,1-1-1 0 0,-1 1 1 0 0,1-1 0 0 0,-1 0-1 0 0,1 1 1 0 0,-1-1 0 0 0,1 1-1 0 0,0-1 1 0 0,-1 1 0 0 0,1-1-1 0 0,0 1 1 0 0,-1-1 0 0 0,1 1-1 0 0,0 0 1 0 0,0-1 0 0 0,0 1-315 0 0,-5 39 5758 0 0,0-4-2777 0 0,1 32-2981 0 0,4-46 540 0 0,-1-13-312 0 0,1 0 1 0 0,0 0-1 0 0,0 0 0 0 0,1 0 1 0 0,0 0-1 0 0,1 0 1 0 0,0 0-1 0 0,2 5-228 0 0,-4-13 81 0 0,1-1-77 0 0,0 0-1 0 0,-1 0 0 0 0,1 0 0 0 0,-1 0 0 0 0,1 0 0 0 0,-1 0 1 0 0,1 0-1 0 0,0 0 0 0 0,-1-1 0 0 0,1 1 0 0 0,-1 0 1 0 0,1 0-1 0 0,-1 0 0 0 0,1-1 0 0 0,-1 1 0 0 0,1 0 1 0 0,-1 0-1 0 0,1-1 0 0 0,-1 1 0 0 0,0 0 0 0 0,1-1 1 0 0,-1 1-1 0 0,1-1-3 0 0,9-8 254 0 0,-3 0-227 0 0,0-1 0 0 0,0 0-1 0 0,-1 0 1 0 0,0 0-1 0 0,-1-1 1 0 0,0 0 0 0 0,1-5-27 0 0,-2 4-82 0 0,1 1 0 0 0,0-1 0 0 0,1 1 1 0 0,0 1-1 0 0,1-1 0 0 0,7-8 82 0 0,-2 5 0 0 0,-5 5 0 0 0,0 1 0 0 0,0 1 0 0 0,5-4 0 0 0,-10 9 0 0 0,0 1 0 0 0,0-1 0 0 0,0 1 0 0 0,0-1 0 0 0,0 1 0 0 0,1 0 0 0 0,-1 0 0 0 0,0 0 0 0 0,1 0 0 0 0,-1 1 0 0 0,1-1 0 0 0,-1 0 0 0 0,1 1 0 0 0,-1 0 0 0 0,1 0 0 0 0,1 0 0 0 0,-2 0 0 0 0,0 1 0 0 0,0-1 0 0 0,1 1 0 0 0,-1 0 0 0 0,0 0 0 0 0,0 0 0 0 0,0 0 0 0 0,-1 0 0 0 0,1 1 0 0 0,0-1 0 0 0,0 0 0 0 0,-1 1 0 0 0,1-1 0 0 0,-1 1 0 0 0,1 0 0 0 0,-1 0 0 0 0,1-1 0 0 0,-1 1 0 0 0,0 0 0 0 0,0 0 0 0 0,0 0 0 0 0,0 0 0 0 0,-1 0 0 0 0,1 1 0 0 0,0 1 0 0 0,3 7 0 0 0,-2 0 0 0 0,1 1 0 0 0,-1-1 0 0 0,-1 4 0 0 0,0-1 125 0 0,-1 1-1 0 0,-1 7-124 0 0,1-10 251 0 0,0 0-1 0 0,0 1 0 0 0,2 11-250 0 0,-2-24-10 0 0,0 1-1 0 0,0-1 0 0 0,0 0 1 0 0,0 1-1 0 0,0-1 1 0 0,0 1-1 0 0,0-1 0 0 0,0 1 1 0 0,0-1-1 0 0,1 1 1 0 0,-1-1-1 0 0,0 0 0 0 0,0 1 1 0 0,0-1-1 0 0,0 1 0 0 0,1-1 1 0 0,-1 0-1 0 0,0 1 1 0 0,1-1-1 0 0,-1 0 0 0 0,0 1 1 0 0,0-1-1 0 0,1 0 0 0 0,-1 0 1 0 0,1 1-1 0 0,-1-1 1 0 0,0 0-1 0 0,1 0 0 0 0,-1 0 1 0 0,1 1-1 0 0,-1-1 1 0 0,0 0-1 0 0,1 0 0 0 0,-1 0 1 0 0,1 0-1 0 0,-1 0 0 0 0,1 0 1 0 0,-1 0-1 0 0,0 0 1 0 0,1 0-1 0 0,-1 0 0 0 0,1 0 1 0 0,-1 0-1 0 0,1 0 0 0 0,-1 0 1 0 0,0 0-1 0 0,1 0 1 0 0,-1-1 10 0 0,2 0-137 0 0,0 0 0 0 0,0 0 0 0 0,0 0 0 0 0,-1 0 0 0 0,1 0 0 0 0,-1-1 0 0 0,1 1 0 0 0,-1-1 0 0 0,1 0 137 0 0,2-4-80 0 0,0-1 0 0 0,-1 1 0 0 0,0-1 0 0 0,-1 0 1 0 0,1 0-1 0 0,-1 1 0 0 0,-1-1 0 0 0,1-1 0 0 0,-1 1 80 0 0,5-19 13 0 0,-2 9 35 0 0,2 0-1 0 0,0 0 0 0 0,1 0 0 0 0,5-8-47 0 0,-9 20 49 0 0,0 1-1 0 0,0 0 1 0 0,0-1 0 0 0,0 1 0 0 0,1 0-1 0 0,-1 1 1 0 0,1-1 0 0 0,2 0-49 0 0,-4 2 38 0 0,0 0 0 0 0,1 1-1 0 0,-1 0 1 0 0,1-1 0 0 0,0 1 0 0 0,-1 0 0 0 0,1 0 0 0 0,0 0 0 0 0,0 1 0 0 0,-1-1 0 0 0,1 1-1 0 0,0-1 1 0 0,0 1 0 0 0,0 0 0 0 0,1 0-38 0 0,0 1 81 0 0,1 0-1 0 0,-1 0 1 0 0,0 0 0 0 0,1 0 0 0 0,-1 1-1 0 0,0-1 1 0 0,0 1 0 0 0,0 0-1 0 0,0 1 1 0 0,-1-1 0 0 0,1 1 0 0 0,0-1-1 0 0,-1 1 1 0 0,0 0 0 0 0,0 0-1 0 0,0 1 1 0 0,2 1-81 0 0,5 9 286 0 0,0 0-1 0 0,-1 0 1 0 0,7 14-286 0 0,-14-25 8 0 0,13 28 3 0 0,8 13 628 0 0,-22-43-622 0 0,-1 0 1 0 0,1 0 0 0 0,0 0 0 0 0,0 1 0 0 0,0-1 0 0 0,1 0 0 0 0,-1-1-1 0 0,0 1 1 0 0,0 0 0 0 0,0 0 0 0 0,1 0 0 0 0,-1-1 0 0 0,0 1 0 0 0,1-1-1 0 0,-1 1 1 0 0,1-1 0 0 0,-1 0 0 0 0,0 1 0 0 0,1-1 0 0 0,0 0-18 0 0,0 0-227 0 0,0 0-1 0 0,0 0 1 0 0,-1 0 0 0 0,1 0 0 0 0,0-1-1 0 0,-1 1 1 0 0,1 0 0 0 0,0-1 0 0 0,-1 0-1 0 0,1 1 1 0 0,-1-1 0 0 0,1 0 0 0 0,-1 0-1 0 0,1 1 1 0 0,-1-1 0 0 0,1 0 0 0 0,-1-1-1 0 0,0 1 1 0 0,0 0 0 0 0,0 0 0 0 0,1-1-1 0 0,-1 1 1 0 0,0 0 0 0 0,0-1 0 0 0,0-1 227 0 0,13-32-6015 0 0,-7 23 3913 0 0</inkml:trace>
  <inkml:trace contextRef="#ctx0" brushRef="#br0" timeOffset="8741.135">3132 933 1840 0 0,'4'-4'-83'0'0,"0"-1"-1"0"0,-1 1 1 0 0,0-1 0 0 0,0 1 0 0 0,0-1-1 0 0,1-2 84 0 0,3-6 2043 0 0,2 1 4768 0 0,-9 12-6649 0 0,0 0 0 0 0,0 0-1 0 0,0 0 1 0 0,0 0 0 0 0,0 1 0 0 0,0-1-1 0 0,0 0 1 0 0,0 0 0 0 0,0 0-1 0 0,0 0 1 0 0,0 0 0 0 0,0 0-1 0 0,0 0 1 0 0,0 0 0 0 0,0 0 0 0 0,0 0-1 0 0,0 0 1 0 0,0 0 0 0 0,0 0-1 0 0,0 1 1 0 0,0-1 0 0 0,0 0-1 0 0,0 0 1 0 0,0 0 0 0 0,1 0 0 0 0,-1 0-1 0 0,0 0 1 0 0,0 0 0 0 0,0 0-1 0 0,0 0 1 0 0,0 0 0 0 0,0 0-1 0 0,0 0 1 0 0,0 0 0 0 0,0 0 0 0 0,0 0-1 0 0,0 0 1 0 0,1 0 0 0 0,-1 0-1 0 0,0 0 1 0 0,0 0 0 0 0,0 0-1 0 0,0 0 1 0 0,0 0 0 0 0,0 0 0 0 0,0 0-1 0 0,0 0 1 0 0,0 0 0 0 0,0 0-1 0 0,0 0 1 0 0,1 0 0 0 0,-1 0-1 0 0,0-1 1 0 0,0 1 0 0 0,0 0 0 0 0,0 0-1 0 0,0 0 1 0 0,0 0 0 0 0,0 0-1 0 0,0 0-161 0 0,-1 14 2599 0 0,-5 15-1888 0 0,0-1-105 0 0,-2 0 1 0 0,0 0-1 0 0,-2-1 1 0 0,-1-1-1 0 0,-1 0 1 0 0,-1 0-1 0 0,-13 16-606 0 0,19-31-62 0 0,-59 86-50 0 0,41-56-18 0 0,0 1 0 0 0,-9 28 130 0 0,11-18-1952 0 0,14-31-82 0 0</inkml:trace>
  <inkml:trace contextRef="#ctx0" brushRef="#br0" timeOffset="9413.814">3768 796 7424 0 0,'0'0'340'0'0,"-9"-6"2013"0"0,6 5-1937 0 0,0 0 0 0 0,1 1 0 0 0,-1-1 0 0 0,0 1 0 0 0,0 0 0 0 0,1-1 0 0 0,-1 1 0 0 0,0 0 0 0 0,0 1 0 0 0,1-1 0 0 0,-1 0 0 0 0,0 1 0 0 0,-1 0-416 0 0,-2 1 305 0 0,0 0 1 0 0,0 0-1 0 0,0 1 1 0 0,0 0-1 0 0,1 0 1 0 0,-1 0-306 0 0,-8 6 254 0 0,1 1-1 0 0,1 1 1 0 0,-1 0 0 0 0,-3 4-254 0 0,8-6 257 0 0,0 0 0 0 0,1 0-1 0 0,0 0 1 0 0,-5 10-257 0 0,10-17 8 0 0,1 1 0 0 0,-1 0 0 0 0,1 0 0 0 0,-1 0 0 0 0,1 0 0 0 0,0 0 0 0 0,0 0 0 0 0,1 0 0 0 0,-1 0 0 0 0,0 1 0 0 0,1-1 0 0 0,0 0 0 0 0,0 0 0 0 0,0 1 0 0 0,0-1 0 0 0,1 0 0 0 0,-1 0-1 0 0,1 1 1 0 0,0 1-8 0 0,0-4 50 0 0,-1-1 0 0 0,0 1 0 0 0,1 0 0 0 0,-1-1 0 0 0,0 1 0 0 0,1 0 0 0 0,-1-1-1 0 0,1 1 1 0 0,-1-1 0 0 0,1 1 0 0 0,0 0 0 0 0,-1-1 0 0 0,1 0 0 0 0,-1 1 0 0 0,1-1-1 0 0,0 1 1 0 0,-1-1 0 0 0,1 0 0 0 0,0 1 0 0 0,0-1 0 0 0,-1 0 0 0 0,1 0 0 0 0,0 0 0 0 0,-1 1-1 0 0,2-1-49 0 0,0 0 55 0 0,0 0 0 0 0,-1 0 1 0 0,1-1-1 0 0,0 1 0 0 0,0 0 0 0 0,0-1 0 0 0,0 1 0 0 0,0-1 0 0 0,0 0 0 0 0,1 0-55 0 0,1-1 15 0 0,1-1 0 0 0,-1 1 0 0 0,1-1 1 0 0,-1 0-1 0 0,0-1 0 0 0,0 1 0 0 0,2-3-15 0 0,3-4 0 0 0,0 1 0 0 0,10-7 0 0 0,-10 8 0 0 0,0 0 0 0 0,-1 0 0 0 0,6-8 0 0 0,-5 4 0 0 0,-4 5 0 0 0,0 0 0 0 0,1 0 0 0 0,-1 1 0 0 0,1 0 0 0 0,3-1 0 0 0,-9 6 0 0 0,1 0 0 0 0,0 1-1 0 0,-1-1 1 0 0,1 1-1 0 0,0 0 1 0 0,0-1 0 0 0,-1 1-1 0 0,1 0 1 0 0,0-1 0 0 0,0 1-1 0 0,0 0 1 0 0,-1 0-1 0 0,1 0 1 0 0,0-1 0 0 0,0 1-1 0 0,0 0 1 0 0,0 0 0 0 0,-1 0-1 0 0,1 0 1 0 0,0 1-1 0 0,0-1 1 0 0,0 0 0 0 0,-1 0-1 0 0,1 0 1 0 0,0 1 0 0 0,0-1-1 0 0,0 0 1 0 0,-1 1-1 0 0,1-1 1 0 0,0 1 0 0 0,-1-1-1 0 0,1 1 1 0 0,0-1-1 0 0,-1 1 1 0 0,1-1 0 0 0,-1 1-1 0 0,1 0 1 0 0,0-1 0 0 0,-1 1-1 0 0,0 0 1 0 0,1-1-1 0 0,-1 1 1 0 0,1 0 0 0 0,-1 0 0 0 0,3 5 65 0 0,0 1 1 0 0,0 0-1 0 0,-1-1 1 0 0,0 1-1 0 0,0 1-65 0 0,0-1 241 0 0,6 30 564 0 0,-2 0 0 0 0,-1 0-1 0 0,-1 0 1 0 0,-3 6-805 0 0,1-15 79 0 0,-2 88-865 0 0,2-105-1063 0 0,-2-6-62 0 0</inkml:trace>
  <inkml:trace contextRef="#ctx0" brushRef="#br0" timeOffset="10340.354">3756 1136 13824 0 0,'3'-14'1056'0'0,"17"-31"139"0"0,2 2 0 0 0,2 1 0 0 0,2 0 1 0 0,5-3-1196 0 0,-9 11 317 0 0,-2-2 0 0 0,-1 1 0 0 0,-2-2 0 0 0,7-23-317 0 0,-20 51 247 0 0,-5 15-237 0 0,-2 14 65 0 0,2 22 156 0 0,0-16 5 0 0,2 0-1 0 0,2 23-235 0 0,-2-42-81 0 0,0 3 23 0 0,1-1 0 0 0,0 0 0 0 0,2 6 58 0 0,-4-13 41 0 0,1 0 0 0 0,0 0 0 0 0,-1 0 0 0 0,1 0 0 0 0,0-1 0 0 0,0 1-1 0 0,0 0 1 0 0,0-1 0 0 0,1 1 0 0 0,-1-1 0 0 0,0 1 0 0 0,1-1 0 0 0,-1 1-1 0 0,1-1 1 0 0,-1 0 0 0 0,1 0 0 0 0,0 0 0 0 0,-1 0 0 0 0,2 1-41 0 0,-1-2 13 0 0,-1 0-1 0 0,0 0 1 0 0,0 0 0 0 0,0 0 0 0 0,0 0 0 0 0,0 0 0 0 0,0 0 0 0 0,0 0 0 0 0,1-1 0 0 0,-1 1 0 0 0,0 0 0 0 0,0-1 0 0 0,0 1-1 0 0,0-1 1 0 0,0 1 0 0 0,0-1 0 0 0,0 0 0 0 0,0 1 0 0 0,-1-1 0 0 0,1 0 0 0 0,0 1 0 0 0,0-1 0 0 0,0 0 0 0 0,-1 0-1 0 0,1 0 1 0 0,-1 0 0 0 0,1 0 0 0 0,0 0-13 0 0,17-30 85 0 0,-17 28-75 0 0,9-21-6 0 0,-1-1-1 0 0,-1-1 1 0 0,1-6-4 0 0,-3 7 0 0 0,2 0 0 0 0,0 1-1 0 0,8-12 1 0 0,-16 35-4 0 0,0 1 0 0 0,0 0 0 0 0,0-1 0 0 0,0 1 0 0 0,0 0 0 0 0,0-1 0 0 0,1 1 0 0 0,-1 0 0 0 0,0-1-1 0 0,0 1 1 0 0,0 0 0 0 0,1 0 0 0 0,-1-1 0 0 0,0 1 0 0 0,0 0 0 0 0,1 0 0 0 0,-1 0 0 0 0,0-1 0 0 0,0 1 0 0 0,1 0 0 0 0,-1 0-1 0 0,0 0 1 0 0,1 0 0 0 0,-1 0 0 0 0,0 0 0 0 0,1-1 0 0 0,-1 1 0 0 0,0 0 0 0 0,1 0 0 0 0,-1 0 0 0 0,0 0 0 0 0,1 0 0 0 0,-1 0 4 0 0,8 9-30 0 0,1 13 69 0 0,-7-6 281 0 0,0 1-247 0 0,0 0 1 0 0,2 0-1 0 0,0-1 0 0 0,5 14-73 0 0,-8-26 64 0 0,1 0 0 0 0,0-1 0 0 0,0 1 0 0 0,0 0 0 0 0,0-1 0 0 0,0 1 0 0 0,1-1-1 0 0,0 0 1 0 0,-1 0 0 0 0,1 0 0 0 0,0 0 0 0 0,1 0 0 0 0,-1-1 0 0 0,0 1-1 0 0,1-1 1 0 0,-1 0 0 0 0,1 0 0 0 0,0 0 0 0 0,0-1 0 0 0,0 1 0 0 0,4 0-64 0 0,-4-1 13 0 0,0 0 1 0 0,0-1 0 0 0,0 0-1 0 0,0 1 1 0 0,0-1 0 0 0,0-1-1 0 0,0 1 1 0 0,0 0 0 0 0,0-1-1 0 0,0 0 1 0 0,0 0 0 0 0,0 0-1 0 0,-1-1 1 0 0,2 0-14 0 0,0 0 36 0 0,1-2-1 0 0,0 1 1 0 0,-1-1 0 0 0,0 1 0 0 0,0-1-1 0 0,0-1 1 0 0,-1 1 0 0 0,4-4-36 0 0,1-4 53 0 0,0 0 1 0 0,0-1-1 0 0,-1 0 0 0 0,0-1 1 0 0,-2 0-1 0 0,1 0 0 0 0,-1-3-53 0 0,-3 8-164 0 0,0-1 1 0 0,0 0-1 0 0,-1 0 0 0 0,0 0 0 0 0,-1 0 0 0 0,0-1 164 0 0,-1 7-54 0 0,1 0 0 0 0,-1 0 0 0 0,-1 0 0 0 0,1 0 1 0 0,-1 0-1 0 0,1 0 0 0 0,-1 0 0 0 0,-1 0 0 0 0,1 0 0 0 0,0 0 0 0 0,-1 1 0 0 0,0-1 0 0 0,1 0 0 0 0,-2 1 0 0 0,1 0 0 0 0,0-1 0 0 0,-1 1 54 0 0,2 2 16 0 0,1 1 1 0 0,-1-1-1 0 0,0 0 0 0 0,0 1 0 0 0,0-1 1 0 0,0 1-1 0 0,0-1 0 0 0,0 1 0 0 0,0-1 0 0 0,0 1 1 0 0,0 0-1 0 0,0 0 0 0 0,0-1 0 0 0,0 1 0 0 0,0 0 1 0 0,-1 0-1 0 0,1 0 0 0 0,0 0 0 0 0,0 0 0 0 0,0 0 1 0 0,0 1-1 0 0,0-1 0 0 0,0 0 0 0 0,0 0 0 0 0,0 1 1 0 0,0-1-1 0 0,0 1 0 0 0,0-1 0 0 0,0 1 1 0 0,0-1-1 0 0,0 1 0 0 0,0 0 0 0 0,0-1 0 0 0,1 1 1 0 0,-1 0-1 0 0,0 0-16 0 0,-3 2-19 0 0,0 1 1 0 0,1-1 0 0 0,-1 1-1 0 0,1 0 1 0 0,0 0 0 0 0,-3 5 18 0 0,0 2-54 0 0,0 0 1 0 0,1 1-1 0 0,0-1 1 0 0,1 1-1 0 0,0 1 1 0 0,-1 9 53 0 0,3-16-20 0 0,1 0 0 0 0,1 0 0 0 0,-1 0 0 0 0,1 1 0 0 0,0-1 0 0 0,0 0 0 0 0,1 0 0 0 0,0 0 0 0 0,0 0 0 0 0,0 0-1 0 0,1 0 1 0 0,0 0 0 0 0,0 0 0 0 0,0-1 0 0 0,1 2 20 0 0,-2-5 21 0 0,1 0 1 0 0,-1-1-1 0 0,0 1 0 0 0,0 0 0 0 0,1-1 0 0 0,-1 1 0 0 0,1-1 1 0 0,0 1-1 0 0,-1-1 0 0 0,1 0 0 0 0,0 0 0 0 0,0 0 0 0 0,-1 0 1 0 0,1 0-1 0 0,0 0 0 0 0,0 0 0 0 0,0 0 0 0 0,0-1 0 0 0,1 1 1 0 0,-1-1-1 0 0,0 0 0 0 0,0 0 0 0 0,0 1 0 0 0,0-1 0 0 0,0 0 1 0 0,0-1-1 0 0,1 1 0 0 0,-1 0 0 0 0,0-1 0 0 0,0 1 0 0 0,0-1 1 0 0,0 0-1 0 0,1 0-21 0 0,9-4 182 0 0,-1 0 0 0 0,0-1 0 0 0,0 0 0 0 0,0-1 0 0 0,4-4-182 0 0,3 0 46 0 0,-4 0-38 0 0,0 0 1 0 0,0-1-1 0 0,-2 0 1 0 0,11-13-9 0 0,-10 12 62 0 0,0-1-1 0 0,1 2 1 0 0,0-1 0 0 0,3 0-62 0 0,-11 9-60 0 0,1 1 0 0 0,-1 0 0 0 0,0 0 0 0 0,1 0 0 0 0,-1 1 0 0 0,1 0 0 0 0,0 0 0 0 0,0 1 0 0 0,-1 0 0 0 0,1 0 0 0 0,0 1 0 0 0,0-1 0 0 0,3 2 60 0 0,-8-1 0 0 0,1 0 0 0 0,0 0-1 0 0,0 0 1 0 0,0 1 0 0 0,-1 0-1 0 0,1-1 1 0 0,0 1 0 0 0,-1 0-1 0 0,1 0 1 0 0,-1 1-1 0 0,1-1 1 0 0,-1 0 0 0 0,0 1-1 0 0,1-1 1 0 0,-1 1 0 0 0,0 0-1 0 0,0 0 1 0 0,0 0 0 0 0,0 0-1 0 0,0 0 1 0 0,-1 0 0 0 0,1 1-1 0 0,-1-1 1 0 0,1 0-1 0 0,-1 1 1 0 0,0 0 0 0 0,0-1-1 0 0,0 1 1 0 0,0-1 0 0 0,0 1-1 0 0,-1 0 1 0 0,1 0 0 0 0,-1-1-1 0 0,0 2 1 0 0,0 4 78 0 0,-1-1-1 0 0,0 1 1 0 0,0-1-1 0 0,-1 0 0 0 0,0 0 1 0 0,0 0-1 0 0,0 0 1 0 0,-1 0-1 0 0,0 0 1 0 0,-1-1-1 0 0,-3 6-77 0 0,-4 11-36 0 0,8-17 31 0 0,-1 1 1 0 0,0 0-1 0 0,0-1 0 0 0,0 0 0 0 0,-1 0 1 0 0,-4 4 4 0 0,6-7-39 0 0,0 0 1 0 0,0-1 0 0 0,0 1-1 0 0,0-1 1 0 0,-1 0 0 0 0,1 0-1 0 0,-1 0 1 0 0,1 0 0 0 0,-1-1-1 0 0,0 1 1 0 0,1-1 0 0 0,-1 0-1 0 0,0 0 1 0 0,0-1 38 0 0,-9-1-1307 0 0,6-5-5169 0 0,2 0-935 0 0</inkml:trace>
  <inkml:trace contextRef="#ctx0" brushRef="#br0" timeOffset="11111.786">4939 387 6912 0 0,'0'11'7962'0'0,"4"17"-6564"0"0,-2-15-369 0 0,25 205 6476 0 0,-23-189-7126 0 0,-1-14-259 0 0,-2 0-1 0 0,0-1 0 0 0,0 1-119 0 0,-1-14-114 0 0,0-1-2 0 0,0 0-31 0 0,0 0-170 0 0,8-9-830 0 0,-1 4 1132 0 0,-1 0 1 0 0,1-1-1 0 0,-1 1 1 0 0,0-1-1 0 0,-1-1 1 0 0,1 1-1 0 0,-1-1 1 0 0,-1 0-1 0 0,2-2 15 0 0,21-28-70 0 0,-17 26 67 0 0,0 0 0 0 0,1 1 1 0 0,1 0-1 0 0,-1 0 0 0 0,1 2 1 0 0,1-1-1 0 0,5-1 3 0 0,-17 9 16 0 0,0 1 0 0 0,-1 0-1 0 0,1 0 1 0 0,0 0 0 0 0,0 0 0 0 0,0 0-1 0 0,0 0 1 0 0,0 0 0 0 0,-1 0 0 0 0,1 0 0 0 0,0 0-1 0 0,0 0 1 0 0,0 1 0 0 0,0-1 0 0 0,0 0 0 0 0,-1 0-1 0 0,1 1 1 0 0,0-1 0 0 0,0 1 0 0 0,-1-1 0 0 0,1 1-1 0 0,0-1 1 0 0,-1 1 0 0 0,1-1 0 0 0,0 1 0 0 0,-1 0-1 0 0,1-1 1 0 0,-1 1 0 0 0,1 0 0 0 0,-1 0-1 0 0,1-1 1 0 0,-1 1 0 0 0,1 1-16 0 0,13 27 420 0 0,-7 4-99 0 0,-6-28-386 0 0,-1 0-1 0 0,1 0 1 0 0,0 0-1 0 0,1 0 1 0 0,-1 0-1 0 0,1-1 0 0 0,0 1 1 0 0,0 0-1 0 0,1-1 1 0 0,0 2 65 0 0,-2-5-879 0 0,0-1-1392 0 0,1 0-5396 0 0</inkml:trace>
  <inkml:trace contextRef="#ctx0" brushRef="#br0" timeOffset="11445.463">5264 346 15664 0 0,'-5'0'344'0'0,"-1"2"71"0"0,1-2 9 0 0,1 1 24 0 0,0-1-360 0 0,-1-1-88 0 0,-1-1 0 0 0,1 2 0 0 0,1-2-392 0 0,4 2-96 0 0,0 0-23 0 0,4-3-1 0 0</inkml:trace>
  <inkml:trace contextRef="#ctx0" brushRef="#br0" timeOffset="11797.317">5460 374 15576 0 0,'-2'7'761'0'0,"-8"17"133"0"0,6-13-861 0 0,0 0-1 0 0,0 0 1 0 0,1 0 0 0 0,0 0-33 0 0,0 8 513 0 0,0 0 0 0 0,1 0 0 0 0,1 0-1 0 0,0 2-512 0 0,1-14 86 0 0,1-1-1 0 0,0 1 1 0 0,0-1-1 0 0,0 1 1 0 0,0-1-1 0 0,1 0 1 0 0,0 1-1 0 0,1-1 1 0 0,-1 0-1 0 0,1 0 1 0 0,1-1-1 0 0,-1 1 1 0 0,4 4-86 0 0,-6-8 77 0 0,0-1 0 0 0,1 0 1 0 0,-1 0-1 0 0,0 0 0 0 0,0 0 1 0 0,0 0-1 0 0,1 0 0 0 0,-1 0 1 0 0,1 0-1 0 0,-1 0 0 0 0,1 0 1 0 0,-1-1-1 0 0,1 1 0 0 0,-1-1 1 0 0,1 1-1 0 0,-1-1 0 0 0,1 0 1 0 0,0 1-1 0 0,-1-1 0 0 0,1 0 1 0 0,1 0-78 0 0,0-1 86 0 0,0 1 1 0 0,0-1 0 0 0,0 0-1 0 0,0 0 1 0 0,0 0 0 0 0,0 0-1 0 0,0 0 1 0 0,-1-1-1 0 0,1 1 1 0 0,0-1 0 0 0,1-1-87 0 0,1 0 39 0 0,0-1 1 0 0,0-1-1 0 0,-1 1 0 0 0,1-1 1 0 0,-1 0-1 0 0,0 0 1 0 0,0 0-1 0 0,-1 0 0 0 0,1-1 1 0 0,-1 0-1 0 0,0-1-39 0 0,0 0 31 0 0,-1 0 1 0 0,-1-1-1 0 0,1 1 0 0 0,-1 0 0 0 0,0 0 0 0 0,-1-1 1 0 0,0 1-1 0 0,0 0 0 0 0,-1-1 0 0 0,1 1 0 0 0,-2 0 1 0 0,1 0-1 0 0,-1-1 0 0 0,-2-3-31 0 0,2 3-477 0 0,-2 1 0 0 0,1 0 1 0 0,-1-1-1 0 0,0 1 0 0 0,0 0 1 0 0,-1 1-1 0 0,0-1 0 0 0,-2-1 477 0 0,-1 1-1687 0 0</inkml:trace>
  <inkml:trace contextRef="#ctx0" brushRef="#br0" timeOffset="12316.932">5603 352 11544 0 0,'4'3'117'0'0,"0"0"0"0"0,0 0 0 0 0,0 0 0 0 0,-1 1 0 0 0,0-1 0 0 0,1 1 0 0 0,-1 0 0 0 0,-1 0 0 0 0,1 0 0 0 0,0 0 0 0 0,-1 1 0 0 0,0-1 0 0 0,0 1 0 0 0,0-1 0 0 0,0 5-117 0 0,2 8 1089 0 0,0 0-1 0 0,-2 1 1 0 0,1 13-1089 0 0,1 2 1513 0 0,-4 6-801 0 0,-1-32-619 0 0,1 0 0 0 0,0 1 0 0 0,0-1 0 0 0,1 0 0 0 0,0 2-93 0 0,-1-9 3 0 0,0 1 0 0 0,0-1 0 0 0,0 0-1 0 0,0 1 1 0 0,1-1 0 0 0,-1 0 0 0 0,0 1-1 0 0,0-1 1 0 0,0 0 0 0 0,0 1 0 0 0,0-1-1 0 0,0 0 1 0 0,0 1 0 0 0,1-1-1 0 0,-1 0 1 0 0,0 0 0 0 0,0 1 0 0 0,0-1-1 0 0,1 0 1 0 0,-1 0 0 0 0,0 1 0 0 0,0-1-1 0 0,1 0 1 0 0,-1 0 0 0 0,0 0 0 0 0,1 1-1 0 0,-1-1 1 0 0,0 0 0 0 0,1 0 0 0 0,-1 0-1 0 0,0 0 1 0 0,1 0 0 0 0,-1 0-1 0 0,0 0 1 0 0,1 0 0 0 0,-1 0 0 0 0,0 0-1 0 0,1 0 1 0 0,-1 0 0 0 0,0 0 0 0 0,1 0-1 0 0,-1 0 1 0 0,0 0 0 0 0,1 0 0 0 0,-1 0-1 0 0,0 0 1 0 0,1 0 0 0 0,-1-1-1 0 0,0 1 1 0 0,0 0-3 0 0,11-8 59 0 0,-3-7 456 0 0,-1 0-1 0 0,0 0 1 0 0,3-9-515 0 0,6-14 100 0 0,10-22 4 0 0,15-31-72 0 0,-40 89-19 0 0,0 1-1 0 0,0-1 0 0 0,0 0 1 0 0,1 0-1 0 0,-1 0 0 0 0,0 1 1 0 0,1-1-1 0 0,-1 1 0 0 0,1-1 0 0 0,-1 1 1 0 0,1 0-1 0 0,0-1 0 0 0,1 0-12 0 0,-2 3-8 0 0,0 0 0 0 0,0 0 0 0 0,0 1 0 0 0,0-1 0 0 0,0 0 0 0 0,0 0 0 0 0,0 1 0 0 0,-1-1 0 0 0,1 0 0 0 0,0 1 0 0 0,-1 1 8 0 0,4 12-5 0 0,0 1 0 0 0,0 11 5 0 0,-3-16 97 0 0,0-1 1 0 0,1 1-1 0 0,1-1 1 0 0,0 1-1 0 0,0-1 1 0 0,1 0-1 0 0,1 2-97 0 0,-2-6 131 0 0,0-1-1 0 0,1 1 0 0 0,-1-1 1 0 0,1 0-1 0 0,0 0 0 0 0,0 0 1 0 0,1-1-1 0 0,0 1 0 0 0,4 2-130 0 0,-7-6 6 0 0,0 1 0 0 0,0-1 0 0 0,1 0 1 0 0,-1 1-1 0 0,1-1 0 0 0,-1 0 0 0 0,1-1 0 0 0,0 1 0 0 0,-1 0 0 0 0,1-1 0 0 0,0 0 0 0 0,-1 1 0 0 0,1-1 0 0 0,0 0 0 0 0,-1 0 0 0 0,1-1 0 0 0,0 1 1 0 0,0-1-1 0 0,-1 1 0 0 0,1-1 0 0 0,-1 0 0 0 0,1 0 0 0 0,-1 0 0 0 0,1 0-6 0 0,5-3 17 0 0,0-1 1 0 0,0 0-1 0 0,0 0 0 0 0,-1-1 1 0 0,0 0-1 0 0,0 0 0 0 0,-1 0 1 0 0,1-2-18 0 0,14-16 183 0 0,12-20-183 0 0,-10 13 31 0 0,-6 9-31 0 0,-5 5 0 0 0,0 1 0 0 0,1 1 0 0 0,1 0 0 0 0,0 1 0 0 0,1 0 0 0 0,2 0 0 0 0,-15 12 2 0 0,0 1 0 0 0,1-1 0 0 0,-1 1 0 0 0,1 0-1 0 0,-1-1 1 0 0,1 1 0 0 0,-1 0 0 0 0,1 1 0 0 0,0-1-1 0 0,-1 0 1 0 0,1 1 0 0 0,0-1 0 0 0,-1 1 0 0 0,1 0-1 0 0,0 0 1 0 0,0 0 0 0 0,-1 1 0 0 0,1-1 0 0 0,0 0-1 0 0,0 1 1 0 0,-1 0 0 0 0,1 0 0 0 0,-1-1 0 0 0,1 2-1 0 0,-1-1 1 0 0,1 0 0 0 0,-1 0 0 0 0,1 1 0 0 0,-1-1-1 0 0,0 1 1 0 0,1 0-2 0 0,0 2 5 0 0,1-1 0 0 0,-1 1-1 0 0,0-1 1 0 0,-1 1 0 0 0,1 0 0 0 0,-1 0-1 0 0,1 0 1 0 0,-1 1 0 0 0,0-1-1 0 0,-1 0 1 0 0,1 1 0 0 0,-1-1-1 0 0,0 1 1 0 0,0 0 0 0 0,0-1 0 0 0,0 1-1 0 0,-1 4-4 0 0,0 1-26 0 0,-1 0-1 0 0,0 0 0 0 0,-1-1 0 0 0,0 1 1 0 0,0 0-1 0 0,-1 0 27 0 0,1-5-5 0 0,1 0 0 0 0,-2 1 0 0 0,1-1 0 0 0,-1 0 0 0 0,0 0 0 0 0,0 0 0 0 0,0 0 0 0 0,-1-1-1 0 0,1 1 1 0 0,-1-1 0 0 0,0 0 5 0 0,3-3 0 0 0,0-1 1 0 0,1 1-1 0 0,-1-1 0 0 0,0 1 0 0 0,1-1 0 0 0,-1 1 1 0 0,0-1-1 0 0,0 1 0 0 0,0-1 0 0 0,0 0 0 0 0,1 1 0 0 0,-1-1 1 0 0,0 0-1 0 0,0 0 0 0 0,0 0 0 0 0,0 0 0 0 0,1 0-1 0 0,0 0 1 0 0,-1 0 0 0 0,1 0 0 0 0,0 0-1 0 0,-1 0 1 0 0,1 0 0 0 0,-1 0-1 0 0,1-1 1 0 0,0 1 0 0 0,-1 0-1 0 0,1 0 1 0 0,0 0 0 0 0,-1-1 0 0 0,1 1-1 0 0,0 0 1 0 0,0 0 0 0 0,-1-1-1 0 0,1 1 1 0 0,0 0 0 0 0,0-1 0 0 0,-1 1-1 0 0,1-1 1 0 0,-1 0 4 0 0,1 0-1 0 0,-1-1 1 0 0,1 1-1 0 0,0-1 1 0 0,-1 0-1 0 0,1 1 1 0 0,0-1-1 0 0,0 1 1 0 0,0-1 0 0 0,0 1-1 0 0,0-1 1 0 0,0 1-1 0 0,0-1 1 0 0,1-1-4 0 0,2-5 77 0 0,-1 0 1 0 0,2 1-1 0 0,-1-1 1 0 0,1 1-1 0 0,0 0 1 0 0,1 0-1 0 0,-1 0 0 0 0,1 1 1 0 0,1-1-1 0 0,-1 1 1 0 0,1 0-1 0 0,0 1 1 0 0,2-2-78 0 0,10-6 235 0 0,0 0 0 0 0,1 0-1 0 0,0 2 1 0 0,6-2-235 0 0,46-28 645 0 0,-42 24-180 0 0,1 0 0 0 0,0 2 0 0 0,2 1-465 0 0,120-36-169 0 0,-41 14-2748 0 0,-82 26 1627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1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11976 0 0,'0'0'266'0'0,"0"0"44"0"0,-4 15 426 0 0,4 104 7447 0 0,0-118-8188 0 0,0-1 4 0 0,0 0-1 0 0,0 1 0 0 0,0-1 0 0 0,0 0 0 0 0,0 1 0 0 0,0-1 0 0 0,0 0 0 0 0,0 1 0 0 0,0-1 0 0 0,0 0 0 0 0,0 1 1 0 0,0-1-1 0 0,0 0 0 0 0,0 0 0 0 0,0 1 0 0 0,0-1 0 0 0,0 0 0 0 0,1 1 0 0 0,-1-1 0 0 0,0 0 0 0 0,0 0 1 0 0,0 1-1 0 0,1-1 0 0 0,-1 0 0 0 0,0 0 0 0 0,0 0 0 0 0,1 1 0 0 0,-1-1 0 0 0,0 0 0 0 0,0 0 0 0 0,1 0 2 0 0,-1 1-337 0 0,0-1-138 0 0,0 0-1295 0 0,0 0-5055 0 0</inkml:trace>
  <inkml:trace contextRef="#ctx0" brushRef="#br0" timeOffset="413.135">171 65 13824 0 0,'0'0'314'0'0,"6"14"760"0"0,-5-10-967 0 0,-1 0 1 0 0,0 1 0 0 0,0-1-1 0 0,0 0 1 0 0,0 4-108 0 0,-1-4 865 0 0,-1 1 0 0 0,1-1 0 0 0,-1 0 0 0 0,1 0 0 0 0,-1 1 0 0 0,-1-1 0 0 0,-1 3-865 0 0,-4 12 1438 0 0,-4 4-2428 0 0,11-22 156 0 0,1-1-35 0 0,0 0-10 0 0</inkml:trace>
  <inkml:trace contextRef="#ctx0" brushRef="#br0" timeOffset="913.895">618 95 10136 0 0,'-1'-1'149'0'0,"-7"-5"780"0"0,7 7-747 0 0,0-1 0 0 0,0 1 0 0 0,0 0 0 0 0,0-1 0 0 0,1 1 0 0 0,-1 0 0 0 0,0-1 0 0 0,1 1-1 0 0,-1 0 1 0 0,0 0 0 0 0,1 0 0 0 0,-1-1 0 0 0,1 1 0 0 0,-1 0 0 0 0,1 0 0 0 0,-1 0 0 0 0,1 0 0 0 0,0 0-1 0 0,0 0 1 0 0,-1 0 0 0 0,1 1-182 0 0,-3 14 1475 0 0,1 1 0 0 0,0 0 0 0 0,2 15-1475 0 0,-1-11 994 0 0,0 1 0 0 0,-2 1-994 0 0,1-2 538 0 0,0-1-1 0 0,1 1 0 0 0,2 9-537 0 0,3 31 436 0 0,-4-45-565 0 0,0-16-551 0 0,1-5-2508 0 0,1 0-3974 0 0</inkml:trace>
  <inkml:trace contextRef="#ctx0" brushRef="#br0" timeOffset="1353.513">562 288 10592 0 0,'3'1'132'0'0,"1"-1"0"0"0,-1 0 0 0 0,0 0 0 0 0,0 0 1 0 0,0 0-1 0 0,0-1 0 0 0,0 1 0 0 0,0-1 0 0 0,1 0-132 0 0,10-1 479 0 0,13-1 927 0 0,1-1-1 0 0,-1-1 1 0 0,0-2 0 0 0,18-6-1406 0 0,-5-2 867 0 0,17-9-867 0 0,-48 20 7 0 0,-1-1 0 0 0,1-1 0 0 0,-1 1 0 0 0,0-2 1 0 0,0 1-1 0 0,0-1 0 0 0,-1 0 0 0 0,4-5-7 0 0,9-13-280 0 0,-2 0 0 0 0,1-3 280 0 0,-13 19-145 0 0,-6 9 163 0 0,0 0 1 0 0,0 0-1 0 0,0 0 1 0 0,0 0-1 0 0,0 0 0 0 0,0-1 1 0 0,0 1-1 0 0,0 0 0 0 0,0 0 1 0 0,0 0-1 0 0,1 0 0 0 0,-1 0 1 0 0,0 0-1 0 0,0 0 0 0 0,0 0 1 0 0,0 0-1 0 0,0-1 0 0 0,0 1 1 0 0,0 0-1 0 0,0 0 0 0 0,0 0 1 0 0,0 0-1 0 0,1 0 0 0 0,-1 0 1 0 0,0 0-1 0 0,0 0 1 0 0,0 0-1 0 0,0 0 0 0 0,0 0 1 0 0,0 0-1 0 0,0 0 0 0 0,0 0 1 0 0,1 0-1 0 0,-1 0 0 0 0,0 0 1 0 0,0 0-1 0 0,0 0 0 0 0,0 0 1 0 0,0 0-1 0 0,0 0 0 0 0,0 0 1 0 0,1 0-1 0 0,-1 0 0 0 0,0 0 1 0 0,0 0-1 0 0,0 0 1 0 0,0 0-1 0 0,0 1 0 0 0,0-1 1 0 0,0 0-1 0 0,0 0 0 0 0,0 0 1 0 0,0 0-1 0 0,1 0 0 0 0,-1 0 1 0 0,0 0-1 0 0,0 0 0 0 0,0 0 1 0 0,0 0-1 0 0,0 1 0 0 0,0-1 1 0 0,0 0-19 0 0,3 12 879 0 0,-2 16 308 0 0,-2 16 165 0 0,-6 24-1352 0 0,-1 18 1693 0 0,7-70-1188 0 0,-1 0-1 0 0,-3 7-504 0 0,3-10-525 0 0,-1 0 0 0 0,2 1 0 0 0,0 5 525 0 0,1-19-1010 0 0</inkml:trace>
  <inkml:trace contextRef="#ctx0" brushRef="#br0" timeOffset="1884.586">1572 93 11976 0 0,'-11'10'1200'0'0,"7"-5"-941"0"0,1 0 1 0 0,-1 1 0 0 0,1-1 0 0 0,1 1 0 0 0,-1-1-1 0 0,1 1 1 0 0,0 0 0 0 0,0 0 0 0 0,0 0-260 0 0,-3 12 695 0 0,-81 199 2519 0 0,84-210-3242 0 0,-1-1 298 0 0,1 1 1 0 0,-1-1 0 0 0,0 0 0 0 0,0 0-1 0 0,0 0 1 0 0,-1 0 0 0 0,-1 0-271 0 0,5-6-7 0 0,0 1 1 0 0,0-1-1 0 0,0 0 0 0 0,0 0 0 0 0,0 1 1 0 0,-1-1-1 0 0,1 0 0 0 0,0 0 1 0 0,0 1-1 0 0,0-1 0 0 0,-1 0 0 0 0,1 0 1 0 0,0 0-1 0 0,0 1 0 0 0,-1-1 1 0 0,1 0-1 0 0,0 0 0 0 0,0 0 0 0 0,-1 0 1 0 0,1 0-1 0 0,0 0 0 0 0,-1 1 1 0 0,1-1-1 0 0,0 0 0 0 0,0 0 0 0 0,-1 0 1 0 0,1 0-1 0 0,0 0 0 0 0,-1 0 1 0 0,1 0-1 0 0,0 0 0 0 0,-1 0 0 0 0,1 0 1 0 0,0 0-1 0 0,0-1 0 0 0,-1 1 1 0 0,1 0-1 0 0,0 0 0 0 0,-1 0 0 0 0,1 0 1 0 0,0 0-1 0 0,0 0 0 0 0,-1-1 1 0 0,1 1-1 0 0,0 0 0 0 0,0 0 0 0 0,0 0 1 0 0,-1-1-1 0 0,1 1 0 0 0,0 0 1 0 0,0 0-1 0 0,0-1 0 0 0,0 1 0 0 0,-1 0 1 0 0,1-1-1 0 0,0 1 0 0 0,0 0 1 0 0,0 0-1 0 0,0-1 0 0 0,0 1 0 0 0,0 0 1 0 0,0-1-1 0 0,0 1 0 0 0,0 0 7 0 0,-1-2 8 0 0,1 0-1 0 0,0 0 0 0 0,0 0 1 0 0,0 0-1 0 0,0 0 1 0 0,0-1-1 0 0,0 1 0 0 0,1-1-7 0 0,12-52 5 0 0,-9 36-43 0 0,1-1-1 0 0,3-5 39 0 0,15-30-511 0 0,2 0 0 0 0,13-17 511 0 0,-35 66-27 0 0,0 1 1 0 0,0 0 0 0 0,0 0 0 0 0,0 0-1 0 0,1 0 1 0 0,0 1 0 0 0,0-1 0 0 0,0 1-1 0 0,1 0 1 0 0,3-3 26 0 0,-7 7 22 0 0,-1 0 0 0 0,1 0 0 0 0,0 0 0 0 0,-1 0 0 0 0,1 0 0 0 0,0 0 0 0 0,0 0 0 0 0,-1 0 0 0 0,1 0 1 0 0,0 0-1 0 0,-1 1 0 0 0,1-1 0 0 0,0 0 0 0 0,-1 0 0 0 0,1 1 0 0 0,0-1 0 0 0,-1 0 0 0 0,1 1 0 0 0,-1-1 0 0 0,1 1 0 0 0,0-1 0 0 0,-1 0 0 0 0,1 1 0 0 0,-1-1 0 0 0,1 1-22 0 0,12 14 410 0 0,-12-13-340 0 0,7 12 268 0 0,0 1 1 0 0,0-1-1 0 0,-2 1 1 0 0,0 1 0 0 0,0-1-1 0 0,-2 1 1 0 0,1 6-339 0 0,-1-9 254 0 0,9 43 2125 0 0,-1 7-2379 0 0,-8-38-21 0 0,-3-21-10 0 0,-1 1 0 0 0,0-1-1 0 0,0 1 1 0 0,0-1 0 0 0,0 0-1 0 0,-1 1 1 0 0,0-1 0 0 0,0 1-1 0 0,0-1 1 0 0,-1 3 31 0 0,2-7-22 0 0,-1 0 1 0 0,1 0-1 0 0,0 1 1 0 0,0-1-1 0 0,0 0 1 0 0,0 0-1 0 0,0 0 1 0 0,0 0-1 0 0,0 0 1 0 0,0 0-1 0 0,-1 1 1 0 0,1-1-1 0 0,0 0 1 0 0,0 0-1 0 0,0 0 1 0 0,0 0-1 0 0,0 0 1 0 0,-1 0-1 0 0,1 0 1 0 0,0 0-1 0 0,0 0 1 0 0,0 0-1 0 0,0 0 1 0 0,-1 0-1 0 0,1 0 1 0 0,0 0-1 0 0,0 0 1 0 0,0 0-1 0 0,0 0 1 0 0,-1 0-1 0 0,1 0 0 0 0,0 0 1 0 0,0 0-1 0 0,0 0 1 0 0,0 0-1 0 0,-1 0 1 0 0,1 0-1 0 0,0 0 1 0 0,0 0-1 0 0,0 0 1 0 0,0 0-1 0 0,0 0 1 0 0,-1-1-1 0 0,1 1 22 0 0,-5-5-4304 0 0,4 1-3123 0 0</inkml:trace>
  <inkml:trace contextRef="#ctx0" brushRef="#br0" timeOffset="2217.694">1222 303 14168 0 0,'0'0'646'0'0,"14"-4"244"0"0,54-4 2023 0 0,-23 3-1376 0 0,186-21 1804 0 0,-191 20-3533 0 0,0-1 0 0 0,13-5 192 0 0,2-5-3613 0 0,-36 10-3549 0 0</inkml:trace>
  <inkml:trace contextRef="#ctx0" brushRef="#br0" timeOffset="2600.21">2088 100 5984 0 0,'0'0'464'0'0,"-3"14"2673"0"0,-4 21 2359 0 0,5-24-4236 0 0,1 0 0 0 0,1 0 0 0 0,1 10-1260 0 0,1 19 1285 0 0,1 122 1416 0 0,-3-161-3693 0 0,0-1-328 0 0,0 0-714 0 0,0 0-2742 0 0,0 0-1173 0 0</inkml:trace>
  <inkml:trace contextRef="#ctx0" brushRef="#br0" timeOffset="2939.252">2059 98 10136 0 0,'6'-3'283'0'0,"0"0"-1"0"0,0 0 1 0 0,0 1 0 0 0,0 0 0 0 0,1 0 0 0 0,-1 1 0 0 0,1 0 0 0 0,-1 0 0 0 0,1 0 0 0 0,0 1 0 0 0,0 0-283 0 0,5 0 663 0 0,0 0 0 0 0,0 1 0 0 0,-1 1 0 0 0,1 0 1 0 0,-1 1-1 0 0,2 0-663 0 0,-10-2 164 0 0,0 0 1 0 0,0 1 0 0 0,0-1-1 0 0,0 0 1 0 0,-1 1-1 0 0,1 0 1 0 0,0 0 0 0 0,-1 0-1 0 0,1 0 1 0 0,-1 0 0 0 0,2 2-165 0 0,-3-3 39 0 0,0 1 1 0 0,0 0-1 0 0,0-1 1 0 0,0 1 0 0 0,0 0-1 0 0,-1-1 1 0 0,1 1 0 0 0,-1 0-1 0 0,1 0 1 0 0,-1 0 0 0 0,0-1-1 0 0,1 1 1 0 0,-1 0 0 0 0,0 0-1 0 0,0 0 1 0 0,0 0-1 0 0,-1 0 1 0 0,1-1 0 0 0,0 1-1 0 0,-1 0 1 0 0,1 0-40 0 0,-2 2 26 0 0,1 0 1 0 0,-1-1-1 0 0,0 1 0 0 0,0 0 0 0 0,0-1 1 0 0,0 0-1 0 0,0 1 0 0 0,-1-1 0 0 0,0 0 1 0 0,1 0-1 0 0,-1-1 0 0 0,0 1 1 0 0,-1 0-1 0 0,1-1 0 0 0,0 0 0 0 0,-1 0 1 0 0,0 1-27 0 0,-12 5 74 0 0,1-1 0 0 0,-1-1 0 0 0,-9 3-74 0 0,9-4-964 0 0,-11 4-355 0 0,11-5-3924 0 0,7-3-370 0 0</inkml:trace>
  <inkml:trace contextRef="#ctx0" brushRef="#br0" timeOffset="3283.332">2545 105 11976 0 0,'0'0'546'0'0,"0"0"-10"0"0,4 10 1522 0 0,-1 0-1194 0 0,0 1 0 0 0,0-1 0 0 0,-1 1 0 0 0,0-1 0 0 0,-1 8-864 0 0,1 56 1900 0 0,-2-67-1663 0 0,0 15 26 0 0,-2 0 0 0 0,0-1-1 0 0,-2 1 1 0 0,0-1 0 0 0,-6 16-263 0 0,3-21-729 0 0,7-15-586 0 0,-1-1-3814 0 0,0 2-1633 0 0</inkml:trace>
  <inkml:trace contextRef="#ctx0" brushRef="#br0" timeOffset="3621.43">2509 104 9672 0 0,'16'-12'874'0'0,"-12"9"-711"0"0,0 0 0 0 0,0 0 1 0 0,0 0-1 0 0,0 1 0 0 0,0 0 1 0 0,1 0-1 0 0,2-1-163 0 0,2 0 481 0 0,-1 1 1 0 0,1 1-1 0 0,0 0 0 0 0,0 0 1 0 0,0 0-1 0 0,0 1 1 0 0,0 1-1 0 0,0-1 0 0 0,0 2 1 0 0,0-1-1 0 0,5 2-481 0 0,-7-1 301 0 0,-1 0 0 0 0,1 0-1 0 0,-1 1 1 0 0,1 0 0 0 0,-1 0 0 0 0,0 1-1 0 0,0 0 1 0 0,0 0 0 0 0,0 0 0 0 0,-1 1-1 0 0,0-1 1 0 0,0 1 0 0 0,0 0 0 0 0,-1 1-1 0 0,2 1-300 0 0,-4-4 71 0 0,0 0-1 0 0,0 0 1 0 0,0 1-1 0 0,-1-1 1 0 0,1 0-1 0 0,-1 1 1 0 0,0 0-1 0 0,0-1 1 0 0,0 1-1 0 0,0-1 1 0 0,-1 1-1 0 0,1 0 1 0 0,-1 0-1 0 0,0 2-70 0 0,0-3 37 0 0,-1 0-1 0 0,1 0 0 0 0,-1 0 0 0 0,0 0 0 0 0,0-1 0 0 0,0 1 0 0 0,0 0 0 0 0,-1-1 1 0 0,1 1-1 0 0,-1 0 0 0 0,1-1 0 0 0,-1 0 0 0 0,0 1 0 0 0,0-1 0 0 0,0 0 0 0 0,0 0 1 0 0,-1 0-1 0 0,-1 1-36 0 0,-5 4-45 0 0,0-1 0 0 0,-1 0 0 0 0,0 0 0 0 0,0-1 0 0 0,0-1 1 0 0,-1 0-1 0 0,1 0 0 0 0,-6 1 45 0 0,14-5 46 0 0,-14 5 27 0 0,-1-2-1 0 0,-11 2-72 0 0,23-5-506 0 0,-1 1 1 0 0,1-1-1 0 0,-1 0 1 0 0,1-1-1 0 0,0 0 0 0 0,-1 1 1 0 0,1-2-1 0 0,0 1 0 0 0,0 0 1 0 0,-1-1 505 0 0,-8-4-2045 0 0</inkml:trace>
  <inkml:trace contextRef="#ctx0" brushRef="#br0" timeOffset="4087.183">3196 87 13592 0 0,'0'0'306'0'0,"0"0"46"0"0,1 15 478 0 0,0-6-458 0 0,-1 0 1 0 0,0 1 0 0 0,-1 7-373 0 0,0 18 1124 0 0,14 125 5056 0 0,-13-120-5962 0 0,-1-28 398 0 0,1 0-1 0 0,0 1 1 0 0,3 7-616 0 0,-3-16-142 0 0,0-3-604 0 0,0-1-276 0 0,0 0-60 0 0</inkml:trace>
  <inkml:trace contextRef="#ctx0" brushRef="#br0" timeOffset="5003.132">3620 115 3224 0 0,'7'3'202'0'0,"-10"1"-167"0"0,-4 7 2182 0 0,3 2 1402 0 0,-2 9 574 0 0,5-15-3646 0 0,0-1-1 0 0,0 1 1 0 0,0-1 0 0 0,1 3-547 0 0,-1 11 1358 0 0,-1 0 1 0 0,-4 15-1359 0 0,2-15 505 0 0,-3 10 173 0 0,5-20-407 0 0,0 0 0 0 0,0 0 0 0 0,0 6-271 0 0,2-15 19 0 0,0 3 48 0 0,0-1 0 0 0,0 0 0 0 0,-1 0 0 0 0,1 1 1 0 0,-1-1-1 0 0,0 0 0 0 0,0 0 0 0 0,0 0 0 0 0,0 0 0 0 0,0 0 0 0 0,-1 0 0 0 0,1 0 1 0 0,-1 0-1 0 0,0 0-67 0 0,2-3 88 0 0,0 0-7 0 0,-3-12 124 0 0,0-19-181 0 0,1-1-1 0 0,2-27-23 0 0,1 39-48 0 0,1 0-1 0 0,1 0 1 0 0,1 1-1 0 0,0-1 0 0 0,3-2 49 0 0,-7 20 0 0 0,1 0 0 0 0,0 0 0 0 0,-1 0 0 0 0,1 0 0 0 0,0 0 0 0 0,0 0 0 0 0,1 0 0 0 0,-1 0 0 0 0,0 0 0 0 0,0 1 0 0 0,1-1 0 0 0,-1 0 0 0 0,1 1 0 0 0,0 0 0 0 0,-1-1 0 0 0,1 1 0 0 0,0 0 0 0 0,0-1 0 0 0,0 2 0 0 0,0-1 0 0 0,0 1 0 0 0,0 0 0 0 0,-1-1 0 0 0,1 1 0 0 0,0 0 0 0 0,0 0 0 0 0,0 0 0 0 0,0 0 0 0 0,0 1 0 0 0,0-1 0 0 0,-1 0 0 0 0,1 1 0 0 0,0-1 0 0 0,0 1 0 0 0,0 0 0 0 0,-1 0 0 0 0,1-1 0 0 0,0 1 0 0 0,1 1 0 0 0,6 4-13 0 0,1 1 0 0 0,-1 0 0 0 0,0 0-1 0 0,-1 1 1 0 0,1 0 0 0 0,-1 1-1 0 0,5 7 14 0 0,3 6 739 0 0,0 2-1 0 0,7 15-738 0 0,-18-30 252 0 0,28 46 143 0 0,-28-48-401 0 0,0-1-1 0 0,0 1 1 0 0,0-1-1 0 0,1 0 1 0 0,0 0-1 0 0,3 1 7 0 0,-9-6 32 0 0,1 0-1 0 0,-1-1 1 0 0,1 1 0 0 0,0-1-1 0 0,-1 1 1 0 0,1-1-1 0 0,-1 1 1 0 0,1-1 0 0 0,0 0-1 0 0,0 1 1 0 0,-1-1-1 0 0,1 0 1 0 0,0 1 0 0 0,0-1-1 0 0,-1 0 1 0 0,1 0-1 0 0,0 0 1 0 0,0 0 0 0 0,-1 0-1 0 0,1 0 1 0 0,0 0-1 0 0,0 0 1 0 0,0 0-1 0 0,-1 0 1 0 0,1 0 0 0 0,0 0-1 0 0,0 0 1 0 0,-1-1-1 0 0,1 1 1 0 0,0 0 0 0 0,0-1-1 0 0,-1 1 1 0 0,1 0-1 0 0,0-1 1 0 0,-1 1 0 0 0,1-1-1 0 0,0 0-31 0 0,0-1 78 0 0,1 0 0 0 0,-1 0-1 0 0,0-1 1 0 0,0 1 0 0 0,0 0 0 0 0,-1-1-1 0 0,1 1 1 0 0,0-1 0 0 0,-1 1-1 0 0,0-1 1 0 0,1-1-78 0 0,-1-2 6 0 0,0 0 0 0 0,0 0 0 0 0,-1 0-1 0 0,0 0 1 0 0,-1-3-6 0 0,-1-13 131 0 0,-17-133-2 0 0,12 97-232 0 0,8 20-2529 0 0,-2 22 1230 0 0,5 2-6 0 0</inkml:trace>
  <inkml:trace contextRef="#ctx0" brushRef="#br0" timeOffset="5724.202">4453 50 6448 0 0,'29'1'421'0'0,"8"1"126"0"0,-15-4 3007 0 0,-22 2-3460 0 0,0 0-1 0 0,0 0 0 0 0,-1 0 1 0 0,1 0-1 0 0,0 0 1 0 0,0 0-1 0 0,0 0 0 0 0,0 0 1 0 0,0 0-1 0 0,0 0 0 0 0,0 0 1 0 0,0 0-1 0 0,0 0 0 0 0,0 0 1 0 0,0 0-1 0 0,0 0 0 0 0,0 0 1 0 0,0 0-1 0 0,0 0 1 0 0,0 0-1 0 0,0 0 0 0 0,0 0 1 0 0,0-1-1 0 0,0 1 0 0 0,0 0 1 0 0,0 0-1 0 0,0 0 0 0 0,0 0 1 0 0,0 0-1 0 0,0 0 1 0 0,0 0-1 0 0,0 0 0 0 0,0 0 1 0 0,0 0-1 0 0,0 0 0 0 0,0 0 1 0 0,0 0-1 0 0,0-1 0 0 0,0 1 1 0 0,0 0-1 0 0,0 0 1 0 0,0 0-1 0 0,0 0 0 0 0,0 0 1 0 0,0 0-1 0 0,0 0 0 0 0,0 0 1 0 0,0 0-1 0 0,0 0 0 0 0,0 0 1 0 0,0 0-1 0 0,0 0 1 0 0,0 0-1 0 0,0 0 0 0 0,0 0 1 0 0,0 0-1 0 0,0 0 0 0 0,1 0 1 0 0,-1 0-1 0 0,0 0 0 0 0,0-1-93 0 0,-11-4 1294 0 0,-16-4-1776 0 0,20 8 755 0 0,-1 0 0 0 0,0 1 1 0 0,0 0-1 0 0,0 0 0 0 0,-7 2-273 0 0,-4-1 356 0 0,12 0-356 0 0,-1-1 0 0 0,1 1 0 0 0,0 1-1 0 0,0-1 1 0 0,0 1 0 0 0,0 1 0 0 0,0-1-1 0 0,0 1 1 0 0,0 0 0 0 0,-3 3 0 0 0,5-3 19 0 0,0 1 0 0 0,0 0 0 0 0,1 0-1 0 0,-1 1 1 0 0,1-1 0 0 0,0 1 0 0 0,0 0 0 0 0,0 0 0 0 0,1 0 0 0 0,0 0 0 0 0,0 1-1 0 0,-2 4-18 0 0,-2 7 260 0 0,1 0-1 0 0,1 0 0 0 0,0 1 1 0 0,1 0-1 0 0,1 0 0 0 0,1 0 1 0 0,0 1-1 0 0,2-1 0 0 0,0 0 1 0 0,1 7-260 0 0,0-19 163 0 0,-1-1 0 0 0,1 0-1 0 0,1 1 1 0 0,-1-1 0 0 0,1 0 0 0 0,0 0 0 0 0,0 0 0 0 0,0 0 0 0 0,1 0 0 0 0,0-1 0 0 0,0 1 0 0 0,2 2-163 0 0,-3-5 84 0 0,1 1 0 0 0,0-1 0 0 0,-1 0 0 0 0,1 1 0 0 0,0-1 0 0 0,0 0 0 0 0,0-1 0 0 0,1 1 0 0 0,-1 0 0 0 0,0-1 0 0 0,1 0-1 0 0,-1 0 1 0 0,1 0 0 0 0,-1 0 0 0 0,1-1 0 0 0,-1 1 0 0 0,1-1 0 0 0,0 0 0 0 0,0 0-84 0 0,17-1 0 0 0,0-2 0 0 0,0 0 0 0 0,13-4 0 0 0,-6 1 0 0 0,-11 3-219 0 0,0-2 0 0 0,-1 1 0 0 0,0-2 0 0 0,13-6 219 0 0,-23 9-847 0 0,0-1-1 0 0,-1 0 0 0 0,0 0 1 0 0,1-1-1 0 0,-1 1 0 0 0,-1-1 1 0 0,1 0-1 0 0,1-3 848 0 0,1-1-2046 0 0</inkml:trace>
  <inkml:trace contextRef="#ctx0" brushRef="#br0" timeOffset="6207.749">4192 306 6912 0 0,'0'0'314'0'0,"0"0"-6"0"0,13-7-186 0 0,78-20 5056 0 0,50-8-4340 0 0,-34 9-918 0 0,110-30-4028 0 0,-123 29-2168 0 0,60-28 6276 0 0,-114 33 470 0 0,-9 5 2405 0 0,-29 16-2400 0 0,0 0 0 0 0,-1 0-1 0 0,1 0 1 0 0,0-1 0 0 0,-1 1 0 0 0,1 0-1 0 0,-1-1 1 0 0,0 1 0 0 0,1-1 0 0 0,-1 0-1 0 0,0 1 1 0 0,0-1 0 0 0,0 0 0 0 0,0 0-475 0 0,-1 2 72 0 0,0-1 0 0 0,0 1 0 0 0,0 0 0 0 0,0 0 0 0 0,0-1 0 0 0,0 1 0 0 0,0 0 0 0 0,0-1 0 0 0,0 1 0 0 0,-1 0 0 0 0,1 0 0 0 0,0-1 0 0 0,0 1 0 0 0,0 0 0 0 0,0 0 0 0 0,-1-1 0 0 0,1 1 0 0 0,0 0 0 0 0,0 0 0 0 0,-1-1 0 0 0,1 1 0 0 0,0 0 0 0 0,0 0 0 0 0,-1 0 0 0 0,1 0 0 0 0,0 0 0 0 0,-1-1 0 0 0,1 1 0 0 0,0 0 0 0 0,0 0 1 0 0,-1 0-1 0 0,1 0 0 0 0,0 0 0 0 0,-1 0 0 0 0,1 0 0 0 0,0 0 0 0 0,-1 0 0 0 0,1 0-72 0 0,-14-2 821 0 0,-4 3-277 0 0,0 1 0 0 0,1 0 0 0 0,-1 1-1 0 0,1 1 1 0 0,-16 5-544 0 0,2 2-27 0 0,1 1 0 0 0,-23 13 27 0 0,49-23 2 0 0,-1 0 0 0 0,1 1 0 0 0,0 0 0 0 0,0 0 0 0 0,1 0 0 0 0,-1 0 0 0 0,1 1 0 0 0,-2 2-2 0 0,4-6 18 0 0,0 1 0 0 0,0 0-1 0 0,0 0 1 0 0,1 1 0 0 0,-1-1-1 0 0,0 0 1 0 0,1 0 0 0 0,-1 0 0 0 0,1 0-1 0 0,-1 0 1 0 0,1 1 0 0 0,0-1-1 0 0,-1 0 1 0 0,1 0 0 0 0,0 1-1 0 0,0-1 1 0 0,0 0 0 0 0,0 0 0 0 0,0 1-1 0 0,0-1 1 0 0,0 0 0 0 0,1 0-1 0 0,-1 1 1 0 0,0-1 0 0 0,1 0-1 0 0,-1 0 1 0 0,1 1 0 0 0,-1-1 0 0 0,1 0-1 0 0,0 0 1 0 0,-1 0 0 0 0,1 0-1 0 0,0 1-17 0 0,9 7-41 0 0,0 0 0 0 0,1-1 0 0 0,-1 0 0 0 0,1-1 0 0 0,1 0 0 0 0,-1 0 0 0 0,3-1 41 0 0,36 24 1127 0 0,-43-26-938 0 0,14 10-63 0 0,0 1-1 0 0,7 8-125 0 0,-15-11-81 0 0,-5-6 130 0 0,-1 0-1 0 0,1 1 0 0 0,-2 0 0 0 0,2 2-48 0 0,-6-6 10 0 0,-1-1-1 0 0,1 1 0 0 0,0 0 0 0 0,-1 0 0 0 0,1 0 0 0 0,-1 0 0 0 0,0 0 1 0 0,0 1-1 0 0,0-1 0 0 0,0 0 0 0 0,-1 0 0 0 0,1 1 0 0 0,-1-1 0 0 0,0 2-9 0 0,0-4 6 0 0,0 1-1 0 0,-1-1 1 0 0,1 0-1 0 0,-1 1 1 0 0,1-1-1 0 0,-1 1 0 0 0,0-1 1 0 0,1 0-1 0 0,-1 1 1 0 0,0-1-1 0 0,0 0 1 0 0,0 0-1 0 0,0 0 1 0 0,0 0-1 0 0,0 0 0 0 0,0 0 1 0 0,0 0-1 0 0,-1 0 1 0 0,1 0-1 0 0,0 0 1 0 0,0-1-1 0 0,-1 1 1 0 0,1 0-6 0 0,-34 13 250 0 0,32-14-242 0 0,-10 5 84 0 0,8-3-54 0 0,0 0 0 0 0,-1 0 1 0 0,1-1-1 0 0,0 0 1 0 0,-1 0-1 0 0,1 0 0 0 0,-2-1-38 0 0,-8 1-470 0 0,0-1 919 0 0,-1 0 0 0 0,1-1 0 0 0,-14-3-449 0 0,24 3-251 0 0,0 0 0 0 0,1-1 0 0 0,-1 1-1 0 0,1-1 1 0 0,-1 0 0 0 0,-1-2 251 0 0,3 3-628 0 0,0-1 0 0 0,1 0 0 0 0,0 0 0 0 0,-1 0-1 0 0,1 0 1 0 0,0 0 0 0 0,0 0 0 0 0,0-1 0 0 0,0 1 0 0 0,-1-3 628 0 0,0-3-6624 0 0</inkml:trace>
  <inkml:trace contextRef="#ctx0" brushRef="#br0" timeOffset="6585.172">5627 35 6448 0 0,'1'0'84'0'0,"9"-5"306"0"0,-9 5-377 0 0,-1 0 1 0 0,0 0 0 0 0,0 0 0 0 0,0 0 0 0 0,1 0 0 0 0,-1 0-1 0 0,0 0 1 0 0,0 0 0 0 0,0-1 0 0 0,1 1 0 0 0,-1 0 0 0 0,0 0-1 0 0,0 0 1 0 0,0 0 0 0 0,1 0 0 0 0,-1-1 0 0 0,0 1 0 0 0,0 0 0 0 0,0 0-1 0 0,0 0 1 0 0,0-1 0 0 0,0 1 0 0 0,1 0 0 0 0,-1 0 0 0 0,0-1-1 0 0,0 1 1 0 0,0 0 0 0 0,0 0 0 0 0,0-1 0 0 0,0 1 0 0 0,0 0-1 0 0,0 0 1 0 0,0 0 0 0 0,0-1 0 0 0,0 1 0 0 0,0 0-14 0 0,-9-4 4949 0 0,-9 4-2299 0 0,14 0-2045 0 0,-7 0-352 0 0,0 0 0 0 0,0 1 0 0 0,0 1 0 0 0,0 0 0 0 0,0 0 0 0 0,0 1 0 0 0,-6 2-253 0 0,1 1 100 0 0,-48 18 246 0 0,57-21-244 0 0,-1 1 0 0 0,1 0 0 0 0,0 0 0 0 0,1 0 0 0 0,-1 1 0 0 0,1 0 0 0 0,-1 1-102 0 0,6-5 7 0 0,0 0-1 0 0,1 0 0 0 0,-1 0 0 0 0,0 0 0 0 0,1-1 1 0 0,-1 1-1 0 0,1 0 0 0 0,-1 0 0 0 0,1 0 0 0 0,-1 0 1 0 0,1 1-1 0 0,0-1 0 0 0,0 0 0 0 0,-1 0 0 0 0,1 0 1 0 0,0 0-1 0 0,0 0 0 0 0,0 0 0 0 0,0 0 1 0 0,0 0-1 0 0,0 1 0 0 0,0-1 0 0 0,1 0 0 0 0,-1 0 1 0 0,0 0-1 0 0,1 0 0 0 0,-1 0 0 0 0,0 0 0 0 0,1 0 1 0 0,0 0-1 0 0,-1 0 0 0 0,1 0 0 0 0,-1 0 0 0 0,1 0 1 0 0,1 0-7 0 0,3 5 51 0 0,0-1 0 0 0,0 0 0 0 0,1 0 0 0 0,0 0 0 0 0,1 0-51 0 0,2 2 82 0 0,11 7 69 0 0,0-1-1 0 0,23 11-150 0 0,-26-15 379 0 0,-1 0 0 0 0,0 1 0 0 0,0 1 0 0 0,-1 0 0 0 0,6 7-379 0 0,-20-17 33 0 0,4 4-7 0 0,0 0 1 0 0,-1 0-1 0 0,0 0 1 0 0,0 0-1 0 0,2 4-26 0 0,-5-8 0 0 0,-1 0 0 0 0,0-1 0 0 0,0 1 0 0 0,0 0 0 0 0,0 0 0 0 0,0-1 0 0 0,0 1 0 0 0,0 0 0 0 0,0 0 0 0 0,0-1 0 0 0,0 1 0 0 0,0 0 0 0 0,0 0 0 0 0,-1-1 0 0 0,1 1 0 0 0,0 0 0 0 0,-1 0 0 0 0,1-1 0 0 0,0 1 0 0 0,-1 0 0 0 0,1-1 0 0 0,-1 1 0 0 0,0 0 0 0 0,-13 11 0 0 0,5-8 130 0 0,-1 0 0 0 0,1 0 0 0 0,-1-2 0 0 0,0 1 0 0 0,0-1 0 0 0,-9 1-130 0 0,0-2 418 0 0,0 0-1 0 0,0 0 0 0 0,-5-2-417 0 0,5 0-136 0 0,0 0 294 0 0,0-1-1 0 0,-2-1-157 0 0,16 2-183 0 0,0 0-1 0 0,1 0 0 0 0,-1 0 1 0 0,1-1-1 0 0,-1 0 1 0 0,1 0-1 0 0,0 0 0 0 0,-1 0 1 0 0,1-1-1 0 0,-2-1 184 0 0,0-1-1903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0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7312 0 0,'-12'5'760'0'0,"11"-3"-528"0"0,1-1 1 0 0,-1 0 0 0 0,1 1-1 0 0,0-1 1 0 0,-1 1 0 0 0,1-1-1 0 0,0 1 1 0 0,0-1 0 0 0,0 1-1 0 0,0-1 1 0 0,1 2-233 0 0,-2 4 595 0 0,-3 9 225 0 0,0 3-170 0 0,4 2-208 0 0,0 0 1 0 0,-2 0 0 0 0,0 0 0 0 0,-1-1 0 0 0,-1 1 0 0 0,-3 7-443 0 0,0-5 615 0 0,2 0 1 0 0,1 1-1 0 0,0 0 1 0 0,2 0-1 0 0,1 11-615 0 0,0-24 159 0 0,1 0-1 0 0,0-1 0 0 0,1 1 1 0 0,0 0-1 0 0,1-1 1 0 0,2 6-159 0 0,-4-13 56 0 0,2 0-1 0 0,-1 0 1 0 0,0 1 0 0 0,1-1 0 0 0,-1 0-1 0 0,1-1 1 0 0,0 1 0 0 0,0 0 0 0 0,0 0-1 0 0,0-1 1 0 0,0 1 0 0 0,1-1 0 0 0,-1 0-1 0 0,1 0 1 0 0,-1 0 0 0 0,1 0 0 0 0,0 0-1 0 0,0 0 1 0 0,0-1 0 0 0,0 1 0 0 0,0-1-1 0 0,2 0-55 0 0,2 1 112 0 0,1 0-1 0 0,0-1 0 0 0,0 0 1 0 0,0 0-1 0 0,0-1 0 0 0,0 0 0 0 0,0 0 1 0 0,0-1-1 0 0,0 0 0 0 0,0-1 1 0 0,2 0-112 0 0,17-6 211 0 0,1-1 0 0 0,13-7-211 0 0,6-2-21 0 0,-44 17-186 0 0,37-13-758 0 0,-15 2-5471 0 0,-13 5 131 0 0</inkml:trace>
  <inkml:trace contextRef="#ctx0" brushRef="#br0" timeOffset="343.08">1 400 6448 0 0,'2'-3'540'0'0,"9"0"-355"0"0,20-4 658 0 0,-16 4 1014 0 0,28-7 1766 0 0,-14 5-1773 0 0,-1-3-1 0 0,17-6-1849 0 0,123-41-6 0 0,-123 37-1745 0 0,-22 10 841 0 0</inkml:trace>
  <inkml:trace contextRef="#ctx0" brushRef="#br0" timeOffset="766.536">667 65 11976 0 0,'0'0'266'0'0,"0"0"44"0"0,1 13 415 0 0,-5 30-220 0 0,1-18 388 0 0,2-21-759 0 0,0-1-1 0 0,1 1 1 0 0,-1 0 0 0 0,1-1-1 0 0,0 1 1 0 0,0 1-134 0 0,1 3 229 0 0,0 1 58 0 0,0 0 1 0 0,-1 0-1 0 0,0-1 0 0 0,-2 9-287 0 0,-1 22 1853 0 0,1 23-1853 0 0,0 2 286 0 0,-6 41 447 0 0,9-113-683 0 0,0-1 0 0 0,0 1 0 0 0,0 0 1 0 0,1-1-1 0 0,0 1 0 0 0,1 0 0 0 0,0 0 0 0 0,0 0 0 0 0,0 0 0 0 0,1 1 0 0 0,1-1 0 0 0,3-4-50 0 0,-1 2-6 0 0,1 0 0 0 0,-1 1 0 0 0,2 1 0 0 0,-1-1 0 0 0,1 1-1 0 0,1 1 1 0 0,0-1 0 0 0,7-3 6 0 0,-6 4 70 0 0,12-7-533 0 0,25-11 463 0 0,-41 22-43 0 0,0 0 1 0 0,0 1-1 0 0,0 0 1 0 0,1 0-1 0 0,-1 0 1 0 0,0 1-1 0 0,1 0 1 0 0,-1 1-1 0 0,5-1 43 0 0,-7 2 75 0 0,1 0 0 0 0,-1 0 0 0 0,0 1-1 0 0,1 0 1 0 0,-1 0 0 0 0,0 0 0 0 0,0 0 0 0 0,-1 1-1 0 0,1 0 1 0 0,0 0 0 0 0,-1 0 0 0 0,0 0-1 0 0,0 1 1 0 0,0 0 0 0 0,0 0 0 0 0,0 0-1 0 0,-1 0 1 0 0,0 1 0 0 0,0-1 0 0 0,0 1 0 0 0,0 0-1 0 0,-1 0 1 0 0,1 0 0 0 0,-1 0 0 0 0,-1 0-1 0 0,2 4-74 0 0,-1 5 211 0 0,-1 0 0 0 0,-1 0 0 0 0,0-1 0 0 0,-1 1 0 0 0,0 1-211 0 0,0-9 128 0 0,-3 12 2 0 0,3-16-249 0 0,1 0 0 0 0,-1 1 1 0 0,0-1-1 0 0,1 1 0 0 0,0-1 0 0 0,-1 1 0 0 0,1-1 0 0 0,0 1 0 0 0,0-1 0 0 0,1 3 119 0 0,1 1-1340 0 0</inkml:trace>
  <inkml:trace contextRef="#ctx0" brushRef="#br0" timeOffset="1513.019">1213 377 10136 0 0,'28'10'1384'0'0,"0"-2"-1"0"0,1-1 1 0 0,28 4-1384 0 0,-45-10 491 0 0,1-1-1 0 0,0 0 0 0 0,0 0 0 0 0,0-1 1 0 0,0-1-1 0 0,0 0 0 0 0,0-1 1 0 0,-1 0-1 0 0,1-1 0 0 0,1-1-490 0 0,33-14 209 0 0,29-17-209 0 0,-71 33 90 0 0,1 0-1 0 0,-1 0 1 0 0,1 0-1 0 0,-1-1 1 0 0,0 0-1 0 0,0 0 1 0 0,-1 0-1 0 0,1 0 1 0 0,-1-1 0 0 0,0 0-1 0 0,0 0 1 0 0,-1 0-1 0 0,0 0 1 0 0,1-1-1 0 0,-1-1-89 0 0,-2 6 18 0 0,-1 0-1 0 0,0 0 1 0 0,1 0-1 0 0,-1 0 1 0 0,0 0 0 0 0,0 0-1 0 0,0 0 1 0 0,0 0-1 0 0,1 0 1 0 0,-2 0 0 0 0,1 0-1 0 0,0 0 1 0 0,0 0-1 0 0,0 0 1 0 0,0 0 0 0 0,-1 0-1 0 0,1 0 1 0 0,0 0-1 0 0,-1 0 1 0 0,1 0 0 0 0,-1 0-1 0 0,1 0 1 0 0,-1 1-1 0 0,1-1 1 0 0,-2-1-18 0 0,1 1 8 0 0,-1-1 0 0 0,0 1 0 0 0,0-1 0 0 0,0 1 0 0 0,0 0 0 0 0,0 0 0 0 0,0 0 0 0 0,0 0 0 0 0,-1 0 0 0 0,1 1 0 0 0,-1-1-8 0 0,-6-1 24 0 0,0 0 0 0 0,-1 1 1 0 0,1 0-1 0 0,0 1 0 0 0,-5 0-24 0 0,0 2-24 0 0,0 0 0 0 0,0 0 0 0 0,0 1 0 0 0,0 1 0 0 0,0 0 0 0 0,1 1 0 0 0,-1 1 0 0 0,1 0 0 0 0,1 1 0 0 0,-1 0 0 0 0,1 1 0 0 0,0 0 0 0 0,0 1 24 0 0,6-4 31 0 0,1 0-1 0 0,-1 0 0 0 0,1 0 0 0 0,0 0 0 0 0,0 1 0 0 0,1 0 0 0 0,0 0 1 0 0,0 0-1 0 0,0 1 0 0 0,0-1 0 0 0,1 1 0 0 0,1 0 0 0 0,-1 1-30 0 0,1-3 46 0 0,1 1 0 0 0,0-1-1 0 0,0 1 1 0 0,0 0 0 0 0,1-1-1 0 0,0 3-45 0 0,0-5 83 0 0,0 0 0 0 0,1-1 0 0 0,-1 1-1 0 0,1 0 1 0 0,0 0 0 0 0,0 0 0 0 0,0-1 0 0 0,1 1 0 0 0,-1-1-1 0 0,0 1 1 0 0,1-1 0 0 0,0 1 0 0 0,1 0-83 0 0,1 2 142 0 0,1 0 0 0 0,0-1 0 0 0,0 0 0 0 0,0 0 0 0 0,0 0 0 0 0,1 0 0 0 0,-1-1 0 0 0,1 0 0 0 0,0 0 0 0 0,0-1 0 0 0,0 0 0 0 0,0 0 0 0 0,1 0 0 0 0,5 0-142 0 0,4 1 226 0 0,-1-1 1 0 0,1-1 0 0 0,0-1 0 0 0,-1 0-1 0 0,13-2-226 0 0,-6-1 27 0 0,0-2 0 0 0,0 0 0 0 0,0-2 0 0 0,0 0 0 0 0,-1-2 0 0 0,0 0 0 0 0,-1-1 0 0 0,0-1 0 0 0,6-5-27 0 0,77-45-4844 0 0,-64 37 3021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2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5064 0 0,'0'0'389'0'0,"4"16"1788"0"0,0 6 4875 0 0,-3-15-5829 0 0,1 0 1 0 0,-2 1-1 0 0,1-1 1 0 0,-1 0 0 0 0,0 0-1 0 0,-1 5-1223 0 0,3 24 1439 0 0,-2-36-1782 0 0,0 0-133 0 0,0 0-941 0 0,0 0-3824 0 0,0 0-1640 0 0</inkml:trace>
  <inkml:trace contextRef="#ctx0" brushRef="#br0" timeOffset="398.172">126 45 15664 0 0,'0'0'356'0'0,"6"12"859"0"0,-4-10-1172 0 0,-1 1 0 0 0,0 0-1 0 0,0-1 1 0 0,0 1-1 0 0,0 0 1 0 0,-1-1-1 0 0,1 1 1 0 0,-1 0-1 0 0,1 2-42 0 0,-1-2 341 0 0,0 1 0 0 0,0-1 0 0 0,-1 0 1 0 0,1 1-1 0 0,-1-1 0 0 0,1 0 0 0 0,-1 1 0 0 0,0-1 0 0 0,-1 0 0 0 0,1 0 0 0 0,0 0 0 0 0,-1 0 0 0 0,0 0 0 0 0,1 0 0 0 0,-1 0 0 0 0,0-1 0 0 0,0 1 0 0 0,-1-1 0 0 0,1 1 0 0 0,-1-1-341 0 0,3-1 512 0 0,0-1-136 0 0,0 0-572 0 0,-1-1-253 0 0,-3 0-50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1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3 119 5064 0 0,'-2'-5'-570'0'0,"2"-2"5731"0"0,2 6-43 0 0,3 8-3815 0 0,72 167 4084 0 0,-32-68-3843 0 0,-44-105-1509 0 0,-1 0 0 0 0,0 0-1 0 0,1 0 1 0 0,-1 0 0 0 0,1-1-1 0 0,-1 1 1 0 0,1 0 0 0 0,-1 0-1 0 0,1 0 1 0 0,0-1 0 0 0,-1 1-1 0 0,1 0 1 0 0,0-1 0 0 0,-1 1-1 0 0,1 0 1 0 0,0-1 0 0 0,0 1-1 0 0,0-1 1 0 0,0 1 0 0 0,0-1-1 0 0,0 0 1 0 0,-1 1 0 0 0,1-1-1 0 0,0 0 1 0 0,0 0 0 0 0,0 0-1 0 0,1 1-34 0 0,-1-2 29 0 0,1 1 0 0 0,-1 0 0 0 0,0 0 0 0 0,0-1 0 0 0,0 1 0 0 0,0-1 0 0 0,1 1 0 0 0,-1-1 0 0 0,0 1 0 0 0,0-1 0 0 0,0 0 0 0 0,0 1 0 0 0,0-1 0 0 0,0 0 0 0 0,-1 0 0 0 0,1 0-1 0 0,0 0 1 0 0,0 0 0 0 0,-1 0 0 0 0,1 0 0 0 0,0 0-29 0 0,6-13 180 0 0,0 1 0 0 0,-1-1 0 0 0,0-1-1 0 0,-1 1 1 0 0,-1-1 0 0 0,0 0-180 0 0,7-36 23 0 0,-2-6-23 0 0,-5 29 18 0 0,8-73 324 0 0,-7 52-7792 0 0,-3 41-537 0 0</inkml:trace>
  <inkml:trace contextRef="#ctx0" brushRef="#br0" timeOffset="767.622">663 31 11288 0 0,'-32'117'4460'0'0,"26"-96"-3774"0"0,4-11-230 0 0,-1 0 1 0 0,-1 1-1 0 0,-3 6-456 0 0,-14 29 2228 0 0,0 6-2228 0 0,-12 28 1299 0 0,29-60-1192 0 0,3-11 93 0 0,0-19-118 0 0,2-1-79 0 0,1 1 0 0 0,-1-1 0 0 0,2 0 0 0 0,0 1 0 0 0,0 0 0 0 0,1-2-3 0 0,9-32-210 0 0,-4 3 210 0 0,2-1 0 0 0,2 2 0 0 0,9-19 0 0 0,-18 50 10 0 0,2-4-21 0 0,0 0 0 0 0,0 0 0 0 0,2 0 11 0 0,-6 10-3 0 0,0 0 0 0 0,0 0 0 0 0,0 0-1 0 0,1 1 1 0 0,-1-1 0 0 0,1 0 0 0 0,0 1 0 0 0,0 0 0 0 0,0-1 0 0 0,0 1 0 0 0,0 0-1 0 0,0 1 1 0 0,3-2 3 0 0,-4 3 0 0 0,-1-1 0 0 0,1 1 0 0 0,-1 0 0 0 0,0 0-1 0 0,1 0 1 0 0,-1 0 0 0 0,1 0 0 0 0,-1 1-1 0 0,1-1 1 0 0,-1 0 0 0 0,0 1 0 0 0,1-1 0 0 0,-1 1-1 0 0,0-1 1 0 0,1 1 0 0 0,-1-1 0 0 0,0 1 0 0 0,0 0-1 0 0,0 0 1 0 0,0 0 0 0 0,1 0 0 0 0,-1 0 0 0 0,0 0-1 0 0,0 0 1 0 0,-1 0 0 0 0,1 0 0 0 0,0 0-1 0 0,0 0 1 0 0,-1 1 0 0 0,5 4 19 0 0,-1 1 0 0 0,0-1 0 0 0,-1 1 0 0 0,3 6-19 0 0,-1 2 681 0 0,-1 1 1 0 0,0 0 0 0 0,-1 0-1 0 0,0 9-681 0 0,5 20 1132 0 0,8 23-938 0 0,-8-42-184 0 0,-2 0-1 0 0,-1 0 1 0 0,-1 1-1 0 0,0 24-9 0 0,-7-41-241 0 0,3-10 131 0 0,0 0 1 0 0,0 0 0 0 0,-1 0 0 0 0,1 0 0 0 0,0 0 0 0 0,-1 0 0 0 0,1 0 0 0 0,0 0 0 0 0,-1 0-1 0 0,1 0 1 0 0,0 0 0 0 0,-1 0 0 0 0,1 0 0 0 0,0 0 0 0 0,-1 0 0 0 0,1 0 0 0 0,0 0 0 0 0,-1-1 0 0 0,1 1-1 0 0,0 0 1 0 0,0 0 0 0 0,-1 0 0 0 0,1 0 0 0 0,0-1 0 0 0,0 1 0 0 0,-1 0 0 0 0,1 0 0 0 0,0-1 0 0 0,0 1-1 0 0,0 0 1 0 0,-1-1 109 0 0,-2-2-1688 0 0</inkml:trace>
  <inkml:trace contextRef="#ctx0" brushRef="#br0" timeOffset="1137.63">465 317 15840 0 0,'20'-12'311'0'0,"2"1"0"0"0,-1 1 0 0 0,2 1 0 0 0,-1 1 0 0 0,1 1-311 0 0,3-1 302 0 0,269-97 1408 0 0,-134 44-1710 0 0,-160 61 9 0 0,1-1-1 0 0,0 0 1 0 0,-1 1-1 0 0,1-1 1 0 0,0 1-1 0 0,0 0 1 0 0,-1-1-1 0 0,1 1 1 0 0,0 0-1 0 0,0 0 1 0 0,0 0-1 0 0,0 1 1 0 0,-1-1-1 0 0,1 0 1 0 0,0 0-1 0 0,0 1 1 0 0,-1 0-1 0 0,1-1 1 0 0,0 1-1 0 0,1 0-8 0 0,-2 1 75 0 0,1-1-1 0 0,0 1 1 0 0,-1-1-1 0 0,0 1 1 0 0,1-1-1 0 0,-1 1 1 0 0,0 0 0 0 0,0 0-1 0 0,0 0 1 0 0,0 0-1 0 0,0 0 1 0 0,0 0-1 0 0,0 0 1 0 0,-1 0-1 0 0,1 0 1 0 0,0 1-75 0 0,11 59 2590 0 0,-2 7-2590 0 0,-1-9 143 0 0,-9-60-144 0 0,3 18-47 0 0,0 0 1 0 0,-2 0-1 0 0,0 1 0 0 0,0-1 0 0 0,-3 9 48 0 0,-1-17-620 0 0,2-9-3841 0 0,0-5-2337 0 0</inkml:trace>
  <inkml:trace contextRef="#ctx0" brushRef="#br0" timeOffset="1504.649">1123 69 12440 0 0,'4'-7'1125'0'0,"-2"4"-915"0"0,0-1-1 0 0,1 1 1 0 0,-1-1 0 0 0,1 1 0 0 0,0 0-1 0 0,0 0 1 0 0,0 0 0 0 0,1 1 0 0 0,-1-1 0 0 0,1 1-1 0 0,-1-1 1 0 0,1 1 0 0 0,0 0 0 0 0,-1 1-1 0 0,1-1 1 0 0,0 1 0 0 0,1 0 0 0 0,-1-1-1 0 0,0 2 1 0 0,0-1 0 0 0,3 0-210 0 0,-1 0 240 0 0,0 1-1 0 0,0-1 1 0 0,0 1 0 0 0,0 0-1 0 0,0 1 1 0 0,0 0-1 0 0,0 0 1 0 0,0 0 0 0 0,-1 0-1 0 0,1 1 1 0 0,0 0 0 0 0,-1 0-1 0 0,1 1 1 0 0,-1-1 0 0 0,2 2-240 0 0,-2-1 8 0 0,-1 1 0 0 0,1-1 0 0 0,-1 1 0 0 0,0 0 1 0 0,0 0-1 0 0,0 0 0 0 0,-1 1 0 0 0,0-1 0 0 0,0 1 0 0 0,0 0 1 0 0,1 2-9 0 0,-3-4 2 0 0,0 0 1 0 0,0 0-1 0 0,0 0 1 0 0,0 0-1 0 0,-1 0 1 0 0,1 0 0 0 0,-1 0-1 0 0,0 0 1 0 0,0 0-1 0 0,0 0 1 0 0,0 0-1 0 0,-1 0 1 0 0,1 0 0 0 0,-1 0-1 0 0,0 0 1 0 0,0 0-1 0 0,0 0 1 0 0,0 0 0 0 0,0-1-1 0 0,0 1 1 0 0,-2 2-3 0 0,0-1-120 0 0,0 0 0 0 0,-1 0-1 0 0,1 0 1 0 0,-1-1 0 0 0,1 1 0 0 0,-1-1 0 0 0,0 0 0 0 0,0 0 0 0 0,0-1 0 0 0,-1 1 0 0 0,1-1 0 0 0,-1 0 0 0 0,-1 1 120 0 0,-11 3-422 0 0,-1 0 1 0 0,-18 2 421 0 0,19-4 174 0 0,15-4-174 0 0,2 0 0 0 0,-1 0 0 0 0,0 0 0 0 0,0 0 0 0 0,0 0 0 0 0,0 1 0 0 0,0-1 0 0 0,0 0 0 0 0,0 0 0 0 0,0 0 0 0 0,0 1 0 0 0,1-1 0 0 0,-1 0 0 0 0,0 1 0 0 0,0-1 0 0 0,0 1 0 0 0,0-1 0 0 0,1 1 0 0 0,-1 0 0 0 0,2 0 26 0 0,1 0 0 0 0,0 1 0 0 0,0-1-1 0 0,-1 0 1 0 0,1 0 0 0 0,0 0 0 0 0,0 0-1 0 0,0 0 1 0 0,0-1 0 0 0,1 1-26 0 0,-3-1 14 0 0,26 12 242 0 0,0 1 0 0 0,-1 1 0 0 0,-1 1-1 0 0,-1 1 1 0 0,0 1 0 0 0,1 2-256 0 0,39 28 921 0 0,-49-34-548 0 0,2 2-695 0 0,-5-10-5522 0 0,-3-5-1202 0 0</inkml:trace>
  <inkml:trace contextRef="#ctx0" brushRef="#br0" timeOffset="1853.717">1766 105 19351 0 0,'0'0'439'0'0,"2"32"2244"0"0,-2 211 2278 0 0,2-220-4767 0 0,0 1-4501 0 0,-2-18-4222 0 0</inkml:trace>
  <inkml:trace contextRef="#ctx0" brushRef="#br0" timeOffset="3891.534">2369 86 11976 0 0,'0'0'546'0'0,"0"0"-10"0"0,-1 21 616 0 0,-6-1 435 0 0,7-16-1248 0 0,-1-1 1 0 0,0 1 0 0 0,-1 0 0 0 0,1-1 0 0 0,-1 1 0 0 0,1-1-1 0 0,-2 1-339 0 0,-11 21 844 0 0,0 0-1 0 0,-5 16-843 0 0,9-18 584 0 0,-1 0 0 0 0,-1-1 0 0 0,-8 10-584 0 0,15-24 113 0 0,1 0 0 0 0,-1 0 0 0 0,2 0 0 0 0,-2 5-113 0 0,-9 18 179 0 0,-14 37 13 0 0,27-59-30 0 0,1-9-141 0 0,0 0-1 0 0,0 0 1 0 0,0 0-1 0 0,0 1 1 0 0,0-1-1 0 0,0 0 1 0 0,0 0 0 0 0,0 0-1 0 0,0 1 1 0 0,0-1-1 0 0,0 0 1 0 0,0 0-1 0 0,0 1 1 0 0,0-1-1 0 0,0 0 1 0 0,-1 0-1 0 0,1 0 1 0 0,0 1-1 0 0,0-1 1 0 0,0 0-1 0 0,0 0 1 0 0,0 0 0 0 0,0 0-1 0 0,-1 1 1 0 0,1-1-1 0 0,0 0 1 0 0,0 0-1 0 0,0 0 1 0 0,-1 0-1 0 0,1 0-20 0 0,0 1 199 0 0,0-1-276 0 0,4-19-599 0 0,-1 4 694 0 0,0-15-18 0 0,0 23 0 0 0,-1 2 25 0 0,0 0 0 0 0,-1 0 0 0 0,1 0 0 0 0,-1-1 0 0 0,0 1 0 0 0,0-5-25 0 0,0 1 81 0 0,0 1 0 0 0,1-1 0 0 0,0 1 0 0 0,1 0 0 0 0,0-1 0 0 0,0 1 0 0 0,2-2-81 0 0,8-21-278 0 0,-7 15 56 0 0,0 1-1 0 0,7-9 223 0 0,-5 9-13 0 0,-1 0 0 0 0,2-7 13 0 0,-4 13 0 0 0,-1 1 0 0 0,1-1 0 0 0,1 1 0 0 0,0 0 0 0 0,0 1 0 0 0,0 0 0 0 0,1 0 0 0 0,6-5 0 0 0,-10 9 0 0 0,0 0-1 0 0,1 0 1 0 0,-1 1-1 0 0,0-1 0 0 0,1 1 1 0 0,-1 0-1 0 0,1 0 1 0 0,0 0-1 0 0,1 0 1 0 0,-3 2 5 0 0,1-1-1 0 0,-1 1 0 0 0,1-1 1 0 0,0 1-1 0 0,-1 0 0 0 0,1 0 1 0 0,-1 0-1 0 0,1 0 0 0 0,-1 1 1 0 0,1-1-1 0 0,-1 1 0 0 0,1-1 1 0 0,-1 1-1 0 0,1 0 0 0 0,0 1-4 0 0,2 0 92 0 0,0 1 1 0 0,0-1-1 0 0,0 2 0 0 0,-1-1 0 0 0,1 0 0 0 0,-1 1 1 0 0,0 0-1 0 0,0 0 0 0 0,0 0 0 0 0,-1 0 0 0 0,1 1 0 0 0,-1-1 1 0 0,0 1-1 0 0,1 3-92 0 0,6 11 438 0 0,-2 0 0 0 0,0 1 1 0 0,0 5-439 0 0,2 2 197 0 0,19 70-232 0 0,-6-19 839 0 0,-18-51-692 0 0,-5-20-488 0 0,-1-5-8654 0 0,1-1 8766 0 0,0-1-6953 0 0</inkml:trace>
  <inkml:trace contextRef="#ctx0" brushRef="#br0" timeOffset="4220.625">2084 376 13704 0 0,'0'0'629'0'0,"0"0"-13"0"0,15 0-276 0 0,48-7 2611 0 0,47-7 488 0 0,68-13-1839 0 0,-126 19-1048 0 0,-2 1-3689 0 0,0-2 0 0 0,27-10 3137 0 0,-43 8-2173 0 0</inkml:trace>
  <inkml:trace contextRef="#ctx0" brushRef="#br0" timeOffset="4627.731">2907 156 6912 0 0,'0'0'314'0'0,"0"0"-6"0"0,-3 9 72 0 0,-1 40 7328 0 0,1-15-5164 0 0,2 25-217 0 0,2-38-2001 0 0,-2 0 0 0 0,0 0 0 0 0,-1 1-326 0 0,-1-2 0 0 0,3-15 0 0 0,0 1 0 0 0,-1-1 0 0 0,0 1 0 0 0,-1-1 0 0 0,-1 5 0 0 0,-4 15 28 0 0,6-20-230 0 0,0 0 0 0 0,-1 0 1 0 0,0 0-1 0 0,0 0 1 0 0,0 0-1 0 0,0 0 0 0 0,-1 0 202 0 0,-1 1-2114 0 0,4-6 373 0 0</inkml:trace>
  <inkml:trace contextRef="#ctx0" brushRef="#br0" timeOffset="5062.572">2851 201 5064 0 0,'6'-6'623'0'0,"0"1"0"0"0,1-1 0 0 0,-1 1 0 0 0,1 1 0 0 0,0-1 0 0 0,0 1 0 0 0,0 1 0 0 0,1-1 0 0 0,-1 1 0 0 0,1 0 1 0 0,2 1-624 0 0,-5 0 459 0 0,1 0 0 0 0,0 1 1 0 0,0 0-1 0 0,0 0 0 0 0,0 1 0 0 0,0 0 1 0 0,0 0-1 0 0,0 0 0 0 0,0 1 1 0 0,0-1-1 0 0,-1 2 0 0 0,1-1 1 0 0,0 1-1 0 0,0-1 0 0 0,3 3-459 0 0,-7-3 69 0 0,0 0-1 0 0,0 0 1 0 0,0 1-1 0 0,0-1 1 0 0,-1 0-1 0 0,1 1 1 0 0,0 0-1 0 0,-1-1 1 0 0,1 1-1 0 0,-1 0 1 0 0,0-1-1 0 0,0 1 1 0 0,1 0-1 0 0,-1 0 1 0 0,0 0-1 0 0,-1 0 1 0 0,1 0-1 0 0,0 0 1 0 0,0 1-1 0 0,-1-1 1 0 0,0 0-1 0 0,1 0 1 0 0,-1 0-1 0 0,0 1 1 0 0,0-1-1 0 0,0 2-68 0 0,0-1 5 0 0,-1 0 1 0 0,1 0-1 0 0,-1 0 0 0 0,0 0 0 0 0,0 0 1 0 0,0-1-1 0 0,0 1 0 0 0,0 0 0 0 0,0 0 0 0 0,-1-1 1 0 0,0 1-1 0 0,1-1 0 0 0,-1 1 0 0 0,0-1 1 0 0,0 0-1 0 0,0 1 0 0 0,0-1 0 0 0,-1 0 0 0 0,0 0-5 0 0,-1 1 31 0 0,-6 5-180 0 0,0-1 0 0 0,0-1 0 0 0,-1 1 1 0 0,0-2-1 0 0,0 1 0 0 0,0-1 0 0 0,-1-1 0 0 0,-11 3 149 0 0,32-8 0 0 0,0 0 0 0 0,0 1 0 0 0,0 1 0 0 0,0-1 0 0 0,0 1 0 0 0,0 1 0 0 0,-1-1 0 0 0,1 1 0 0 0,0 1 0 0 0,-1 0 0 0 0,1 0 0 0 0,1 2 0 0 0,3 1 0 0 0,-1 0 0 0 0,0 1 0 0 0,0 0 0 0 0,-1 1 0 0 0,0 1 0 0 0,0-1 0 0 0,-1 2 0 0 0,0 0 0 0 0,-7-7-4 0 0,0 0 0 0 0,-1 0 0 0 0,0 0-1 0 0,0 0 1 0 0,0 0 0 0 0,0 1 0 0 0,0-1-1 0 0,-1 1 1 0 0,0-1 0 0 0,1 1 0 0 0,-1 0 0 0 0,0 0-1 0 0,0 3 5 0 0,-1-5 26 0 0,0 0-1 0 0,0 0 1 0 0,0 0-1 0 0,0 0 1 0 0,-1 0 0 0 0,1 0-1 0 0,-1 0 1 0 0,1 0-1 0 0,-1 0 1 0 0,1 0-1 0 0,-1 0 1 0 0,0-1-1 0 0,0 1 1 0 0,0 0-1 0 0,0 0 1 0 0,-1-1 0 0 0,1 1-1 0 0,0-1 1 0 0,-1 1-1 0 0,1-1 1 0 0,-1 1-1 0 0,1-1 1 0 0,-1 0-1 0 0,1 0 1 0 0,-1 0-1 0 0,0 0 1 0 0,0 0-26 0 0,-7 4 181 0 0,1-1 0 0 0,-2-1 1 0 0,1 1-1 0 0,0-1 0 0 0,-1-1 0 0 0,1 0 0 0 0,-1 0 0 0 0,0-1 1 0 0,1-1-1 0 0,-1 1 0 0 0,-5-2-181 0 0,3 1 149 0 0,0-2 0 0 0,0 0 0 0 0,1 0 0 0 0,-1-1 0 0 0,0 0 0 0 0,1-1-1 0 0,-1-1 1 0 0,1 1 0 0 0,-1-2-149 0 0,9 4-92 0 0,0 0-1 0 0,0 1 1 0 0,1-1-1 0 0,-1 0 0 0 0,0-1 1 0 0,0 1-1 0 0,1 0 1 0 0,0-1-1 0 0,-1 1 1 0 0,1-1-1 0 0,0 0 0 0 0,0 0 1 0 0,1 0-1 0 0,-2-2 93 0 0,0-5-1424 0 0</inkml:trace>
  <inkml:trace contextRef="#ctx0" brushRef="#br0" timeOffset="5662.966">3603 126 13824 0 0,'0'0'314'0'0,"-10"14"884"0"0,8-9-752 0 0,0 0 1 0 0,0 1 0 0 0,0-1-1 0 0,0 1 1 0 0,1 0 0 0 0,0-1-1 0 0,0 1 1 0 0,1 0 0 0 0,0 0-1 0 0,0 3-446 0 0,-3 24 1053 0 0,-30 128 3487 0 0,31-154-4531 0 0,1-1-1 0 0,0 1 1 0 0,1 0-1 0 0,0 0 1 0 0,0 0-1 0 0,0 0 1 0 0,1-1-1 0 0,0 1 1 0 0,0 0-1 0 0,1-1 1 0 0,0 1-1 0 0,0 0 1 0 0,0-1-1 0 0,2 3-8 0 0,-2-6 28 0 0,0 1-1 0 0,1-1 0 0 0,-1 0 1 0 0,1 1-1 0 0,-1-1 1 0 0,1 0-1 0 0,0 0 0 0 0,0-1 1 0 0,0 1-1 0 0,1-1 0 0 0,-1 1 1 0 0,1-1-1 0 0,0 0-27 0 0,1 0 126 0 0,-1 0-1 0 0,0 0 0 0 0,0-1 0 0 0,1 0 1 0 0,-1 0-1 0 0,1 0 0 0 0,-1 0 1 0 0,4-1-126 0 0,13-1 108 0 0,1 0 0 0 0,-1-2 1 0 0,0 0-1 0 0,1-2 0 0 0,10-4-108 0 0,14-2 64 0 0,-24 5-3120 0 0,1 0 0 0 0,-1-2 0 0 0,15-8 3056 0 0,-20 9-1902 0 0</inkml:trace>
  <inkml:trace contextRef="#ctx0" brushRef="#br0" timeOffset="6380.76">4460 128 6912 0 0,'0'0'528'0'0,"0"0"-150"0"0,0 0 640 0 0,0 0 320 0 0,0 0 64 0 0,0 0-114 0 0,0 0-504 0 0,0 0-222 0 0,0 0-46 0 0,0 0-9 0 0,0 0 4 0 0,0 0 1 0 0,-16-11 1847 0 0,11 9-2224 0 0,0 0-1 0 0,0 1 1 0 0,0 0-1 0 0,0 0 1 0 0,-1 0-1 0 0,-4 0-134 0 0,-4 0 9 0 0,1-1 181 0 0,1 2 0 0 0,-1-1 0 0 0,0 2-1 0 0,1-1 1 0 0,-1 2 0 0 0,1 0 0 0 0,-1 0 0 0 0,1 1-1 0 0,-1 1-189 0 0,7-2 45 0 0,-1 1-1 0 0,0 0 0 0 0,1 0 0 0 0,-1 0 0 0 0,1 1 0 0 0,0 0 0 0 0,0 0 1 0 0,1 0-1 0 0,-1 1 0 0 0,1 0 0 0 0,0 0 0 0 0,0 0 0 0 0,-2 4-44 0 0,1 1 191 0 0,-1 0-1 0 0,2 0 1 0 0,-1 1-1 0 0,1 0 0 0 0,1 0 1 0 0,0 0-1 0 0,-2 11-190 0 0,1-2 280 0 0,2 1 0 0 0,0 0 0 0 0,1-1 0 0 0,2 1 0 0 0,0 0 0 0 0,2 15-280 0 0,-1-30 63 0 0,0 0-1 0 0,0 0 1 0 0,1 0 0 0 0,0-1 0 0 0,0 1-1 0 0,0-1 1 0 0,1 1 0 0 0,1 3-63 0 0,-2-6 50 0 0,0 0 1 0 0,0 0 0 0 0,0-1-1 0 0,1 1 1 0 0,-1 0-1 0 0,0-1 1 0 0,1 1 0 0 0,0-1-1 0 0,0 0 1 0 0,-1 0 0 0 0,1 0-1 0 0,1 0 1 0 0,-1 0 0 0 0,3 1-51 0 0,2-1 56 0 0,6 4 215 0 0,0-2 1 0 0,0 0 0 0 0,1 0 0 0 0,0-2-1 0 0,0 0 1 0 0,1 0-272 0 0,78 0 0 0 0,-82-2-69 0 0,-1-1 0 0 0,0 0 0 0 0,0 0 0 0 0,0-1 0 0 0,0-1 0 0 0,2-1 69 0 0,4 0-106 0 0,-14 3-24 0 0,1 0-1 0 0,-1 0 1 0 0,0 0 0 0 0,0 0-1 0 0,0-1 1 0 0,0 1-1 0 0,0-1 131 0 0,-2 1-264 0 0,0 0-1 0 0,0 1 1 0 0,0-1 0 0 0,0 0-1 0 0,0 0 1 0 0,0 1 0 0 0,-1-1-1 0 0,1 0 1 0 0,0 0-1 0 0,-1 0 1 0 0,1 0 0 0 0,-1 0-1 0 0,1 0 1 0 0,-1 0-1 0 0,1 0 1 0 0,-1 0 0 0 0,1 0-1 0 0,-1 0 1 0 0,0 0-1 0 0,0 0 1 0 0,0-1 264 0 0,1-4-5321 0 0,2 1-1316 0 0</inkml:trace>
  <inkml:trace contextRef="#ctx0" brushRef="#br0" timeOffset="6860.954">4101 424 12176 0 0,'0'0'25'0'0,"0"0"0"0"0,0 0 0 0 0,0 0 0 0 0,-1 0 0 0 0,1 0 0 0 0,0 0 0 0 0,0 0 0 0 0,0 0 0 0 0,0 0 0 0 0,0 0 0 0 0,0 0 0 0 0,0 0 0 0 0,0 0 1 0 0,0-1-1 0 0,0 1 0 0 0,0 0 0 0 0,-1 0 0 0 0,1 0 0 0 0,0 0 0 0 0,0 0 0 0 0,0 0 0 0 0,0 0 0 0 0,0 0 0 0 0,0 0 0 0 0,0-1 0 0 0,0 1 0 0 0,0 0 0 0 0,0 0 0 0 0,0 0 1 0 0,0 0-1 0 0,0 0 0 0 0,0 0 0 0 0,0 0 0 0 0,0 0 0 0 0,0-1 0 0 0,0 1 0 0 0,0 0 0 0 0,0 0 0 0 0,0 0 0 0 0,0 0 0 0 0,0 0 0 0 0,0 0 0 0 0,0 0 0 0 0,0 0 0 0 0,0 0 1 0 0,0-1-1 0 0,1 1 0 0 0,-1 0 0 0 0,0 0 0 0 0,0 0 0 0 0,0 0 0 0 0,0 0 0 0 0,0 0 0 0 0,0 0 0 0 0,0 0 0 0 0,0 0 0 0 0,0 0 0 0 0,0 0 0 0 0,1 0 0 0 0,-1 0 1 0 0,0 0-1 0 0,0 0 0 0 0,0 0 0 0 0,0 0 0 0 0,0 0 0 0 0,0 0 0 0 0,0 0 0 0 0,0 0 0 0 0,1 0-25 0 0,13-5 976 0 0,31-3-85 0 0,-32 6-495 0 0,26-6 639 0 0,13-6-1035 0 0,7-2 58 0 0,27-8-1511 0 0,75-33 1453 0 0,-65 22-1615 0 0,111-43-1282 0 0,-178 67 4307 0 0,-1-1 1 0 0,7-5-1411 0 0,-35 17 82 0 0,1 0 1 0 0,-1 0-1 0 0,0 0 1 0 0,1-1-1 0 0,-1 1 1 0 0,0 0-1 0 0,1 0 1 0 0,-1 0-1 0 0,0-1 0 0 0,1 1 1 0 0,-1 0-1 0 0,0 0 1 0 0,1-1-1 0 0,-1 1 1 0 0,0 0-1 0 0,1 0 1 0 0,-1-1-1 0 0,0 1 0 0 0,0 0 1 0 0,0-1-1 0 0,1 1 1 0 0,-1 0-1 0 0,0-1 1 0 0,0 1-1 0 0,0-1 1 0 0,0 1-1 0 0,0 0 1 0 0,0-1-1 0 0,0 1 0 0 0,0-1 1 0 0,0 1-83 0 0,0-1 152 0 0,0 1 1 0 0,-1-1-1 0 0,1 1 1 0 0,-1-1-1 0 0,1 1 1 0 0,-1-1-1 0 0,0 1 1 0 0,1 0-1 0 0,-1-1 1 0 0,1 1 0 0 0,-1 0-1 0 0,0 0 1 0 0,1-1-1 0 0,-1 1 1 0 0,0 0-1 0 0,0 0-152 0 0,-3-1 460 0 0,-1 0 0 0 0,1 1 1 0 0,-1-1-1 0 0,1 1 0 0 0,-4 0-460 0 0,-31 8 4 0 0,1 1 0 0 0,0 2 0 0 0,1 2-4 0 0,-12 3-169 0 0,0 2 76 0 0,44-16 93 0 0,1 1 0 0 0,0-1 1 0 0,0 1-1 0 0,0-1 1 0 0,0 1-1 0 0,0 1 1 0 0,0-1-1 0 0,1 0 0 0 0,-2 3 0 0 0,5-5 0 0 0,-1-1 0 0 0,1 1 0 0 0,0 0 0 0 0,-1 0 0 0 0,1 0 0 0 0,0 0 0 0 0,0 0 0 0 0,0 0 0 0 0,0 0 0 0 0,0 0 0 0 0,0 0 0 0 0,0 0 0 0 0,0 0 0 0 0,0 0 0 0 0,1 0 0 0 0,-1 0 0 0 0,0 0 0 0 0,0 0 0 0 0,1-1 0 0 0,-1 1 0 0 0,1 0 0 0 0,-1 0 0 0 0,1 0 0 0 0,-1 0 0 0 0,1-1 0 0 0,0 1 0 0 0,-1 0 0 0 0,1-1 0 0 0,0 1 0 0 0,-1 0 0 0 0,1-1 0 0 0,0 1 0 0 0,0-1 0 0 0,5 5 0 0 0,-1-1 0 0 0,1 1 0 0 0,0-2 0 0 0,1 1 0 0 0,13 7 110 0 0,1-2 1 0 0,15 5-111 0 0,-13-6 45 0 0,0 1 1 0 0,7 6-46 0 0,4 3 110 0 0,-1 2 1 0 0,-1 2-1 0 0,-1 0 0 0 0,0 3 0 0 0,4 6-110 0 0,-29-26-34 0 0,-2-1-27 0 0,0 0-1 0 0,0 0 0 0 0,0 0 1 0 0,0 1-1 0 0,-1-1 0 0 0,3 5 62 0 0,-6-8-1 0 0,1 0 1 0 0,-1 0-1 0 0,1 0 0 0 0,-1 0 1 0 0,0 0-1 0 0,0 0 0 0 0,1 0 0 0 0,-1 0 1 0 0,0 0-1 0 0,0 0 0 0 0,0 0 0 0 0,0 1 1 0 0,0-1-1 0 0,0 0 0 0 0,0 0 0 0 0,-1 0 1 0 0,1 0-1 0 0,0 0 0 0 0,-1 0 0 0 0,1 0 1 0 0,0 0-1 0 0,-1 0 0 0 0,1 0 0 0 0,-1 0 1 0 0,0 0-1 0 0,1 0 0 0 0,-1-1 0 0 0,0 1 1 0 0,1 0-1 0 0,-1 0 0 0 0,0-1 0 0 0,0 1 1 0 0,0 0-1 0 0,0-1 0 0 0,0 1 1 0 0,0-1-1 0 0,0 1 0 0 0,-1 0 1 0 0,-10 5 272 0 0,0-1 0 0 0,0 0-1 0 0,-1 0 1 0 0,0-1 0 0 0,0-1 0 0 0,0 0 0 0 0,-10 1-272 0 0,-15-1 354 0 0,1 0 0 0 0,-7-3-354 0 0,31 0 213 0 0,-1 0 1 0 0,1-1 0 0 0,-1-1 0 0 0,1 0-1 0 0,0-1 1 0 0,-7-3-214 0 0,17 5-77 0 0,-1 0-1 0 0,1 0 1 0 0,-1-1 0 0 0,1 1-1 0 0,0-1 1 0 0,-1 0 0 0 0,1 0-1 0 0,0 0 1 0 0,0 0 0 0 0,1-1 0 0 0,-1 1-1 0 0,0-1 1 0 0,1 0 0 0 0,0 0-1 0 0,-1 0 1 0 0,1 0 0 0 0,0 0-1 0 0,1 0 1 0 0,-1 0 0 0 0,0-1-1 0 0,1 1 1 0 0,0-1 0 0 0,0 1-1 0 0,0-1 1 0 0,0-3 77 0 0,0-7-1815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3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87 158 4608 0 0,'0'0'208'0'0,"0"0"97"0"0,0 0 282 0 0,0 0 117 0 0,0 0 28 0 0,2 13 1106 0 0,-1 4-3 0 0,0-14-1675 0 0,-1 0 0 0 0,0 0-1 0 0,0 0 1 0 0,0 0 0 0 0,0 0 0 0 0,0-1 0 0 0,-1 1 0 0 0,1 0 0 0 0,-1 0 0 0 0,0 0 0 0 0,0 1-160 0 0,0-2 143 0 0,0 1 1 0 0,1-1 0 0 0,-1 1 0 0 0,1-1 0 0 0,0 1 0 0 0,0-1 0 0 0,0 1 0 0 0,0-1-1 0 0,0 1 1 0 0,1 0-144 0 0,-1 0 151 0 0,0 0 0 0 0,1 1 0 0 0,-1-1 0 0 0,-1 0 0 0 0,1 0 0 0 0,-1 4-151 0 0,-1 5 454 0 0,0 0 0 0 0,1 1 1 0 0,0 5-455 0 0,-4 30 816 0 0,-1 2-185 0 0,5-35-400 0 0,0 0-1 0 0,-2 8-230 0 0,1-12 117 0 0,1 1 0 0 0,0-1 0 0 0,1 1-117 0 0,-2 28 289 0 0,-12 72 363 0 0,6-50-406 0 0,4 1 0 0 0,2 0 0 0 0,6 53-246 0 0,-4 2 192 0 0,0-20 32 0 0,0-61-88 0 0,-2 0 1 0 0,-1 5-137 0 0,-1 3 215 0 0,2 6-215 0 0,8 119 66 0 0,-6-156-41 0 0,-1-1 0 0 0,-1 13-25 0 0,-1 18 14 0 0,3 170 50 0 0,-5-170-64 0 0,3-32 0 0 0,1 0 0 0 0,0-1 0 0 0,1 9 0 0 0,-1 32 0 0 0,-1-32 5 0 0,2 0 1 0 0,1 2-6 0 0,0 82 115 0 0,0-15-113 0 0,-1 3-2 0 0,0-73 0 0 0,-1 0 0 0 0,-2 17 0 0 0,-1-6 0 0 0,1 19 0 0 0,3 0 0 0 0,3 34 0 0 0,-1-67 0 0 0,-1-4 0 0 0,0-1 0 0 0,-1 0 0 0 0,0 2 0 0 0,-1-2 0 0 0,1 0 0 0 0,1 0 0 0 0,1 6 0 0 0,0 20 0 0 0,1 64 0 0 0,-2-77 0 0 0,0-16 0 0 0,-1-1 0 0 0,0 1 0 0 0,0-1 0 0 0,-1 1 0 0 0,0-1 0 0 0,-1 6 0 0 0,1-8 0 0 0,0 1 0 0 0,1 0 0 0 0,0-1 0 0 0,0 1 0 0 0,0 0 0 0 0,1-1 0 0 0,0 1 0 0 0,0 0 0 0 0,1 1 0 0 0,3 32 0 0 0,-2-9 0 0 0,-1-24 0 0 0,-1 1 0 0 0,-1-1 0 0 0,1 0 0 0 0,-1 0 0 0 0,0 1 0 0 0,-1 0 0 0 0,2-1 0 0 0,-1 1 0 0 0,1-1 0 0 0,0 1 0 0 0,0 0 0 0 0,4 27 0 0 0,0 55-13 0 0,-5-72-33 0 0,-1 0 0 0 0,0 0-1 0 0,-2 3 47 0 0,3-15 0 0 0,0 1 0 0 0,0-1 0 0 0,0 0 0 0 0,0 1 0 0 0,1-1 0 0 0,0 1 0 0 0,2 19 0 0 0,-4 3-3 0 0,0-18-5 0 0,1 0-1 0 0,0 0 1 0 0,1 0 0 0 0,0 0-1 0 0,1 0 1 0 0,2 10 8 0 0,1-2 22 0 0,-1 1 0 0 0,-1 0 0 0 0,0-1-1 0 0,-2 2 1 0 0,0 8-22 0 0,-2 1 70 0 0,0-19-156 0 0,1 0 1 0 0,0 0 0 0 0,0 0-1 0 0,1 0 86 0 0,-2 16-142 0 0,1-21 140 0 0,-1-1 0 0 0,1 1 0 0 0,0 0 0 0 0,0-1 0 0 0,1 3 2 0 0,36 201-554 0 0,-37-186 244 0 0,0-18 214 0 0,0 0 0 0 0,0 1 1 0 0,0-1-1 0 0,1 0 1 0 0,0 3 95 0 0,0-5-54 0 0,-1-1 0 0 0,0 1 0 0 0,0-1 0 0 0,0 1 1 0 0,0-1-1 0 0,0 1 0 0 0,0-1 0 0 0,0 1 0 0 0,-1-1 1 0 0,1 2 53 0 0,-2 10-5118 0 0,2-3-867 0 0</inkml:trace>
  <inkml:trace contextRef="#ctx0" brushRef="#br0" timeOffset="1563.187">158 77 1840 0 0,'5'10'241'0'0,"-4"-11"476"0"0,0-1 0 0 0,-1 1 0 0 0,1-1 0 0 0,0 1 0 0 0,-1-1 0 0 0,1 1 0 0 0,0 0 0 0 0,0-1 0 0 0,1 0-717 0 0,-1 1 747 0 0,-1 1-62 0 0,1-1-416 0 0,0 0 0 0 0,0 0 0 0 0,1 0 0 0 0,-1 0 0 0 0,0 0 0 0 0,1 1 0 0 0,-1-1 0 0 0,0 0 0 0 0,1 1 0 0 0,-1-1-269 0 0,1 1 30 0 0,-1 0 0 0 0,0 0 0 0 0,0 0 0 0 0,0 0 0 0 0,0 0 0 0 0,1-1 0 0 0,-1 1 0 0 0,0 0 0 0 0,0 0 0 0 0,0-1 0 0 0,0 1 0 0 0,0-1 0 0 0,0 1 0 0 0,0-1 0 0 0,0 0 0 0 0,1 0-30 0 0,0 0 8 0 0,0 1 0 0 0,0-1-1 0 0,0 1 1 0 0,0-1 0 0 0,0 1 0 0 0,0 0 0 0 0,0 0 0 0 0,0 0 0 0 0,0 0 0 0 0,0 0 0 0 0,0 0 0 0 0,0 1 0 0 0,0-1 0 0 0,0 1 0 0 0,2 0-8 0 0,14 2 17 0 0,122-12 2240 0 0,-79 8-1425 0 0,-20 0 142 0 0,28 3-974 0 0,-48-2 121 0 0,-1 0 0 0 0,0-2 0 0 0,7 0-121 0 0,23-3 1117 0 0,32 0-442 0 0,-19 1-2464 0 0,61 3 1789 0 0,-54 1 672 0 0,-38 0 154 0 0,22 2-826 0 0,19 4 43 0 0,25-4-43 0 0,19-4 1441 0 0,50-9-1441 0 0,-56 4 31 0 0,-18 2 14 0 0,77-2-45 0 0,-54 3 0 0 0,55-1 0 0 0,-149 5 0 0 0,1 1 0 0 0,3 2 0 0 0,-3-1 0 0 0,-1-1 0 0 0,7-1 0 0 0,160 2 0 0 0,-144-1 0 0 0,23 4 0 0 0,-32-1 0 0 0,12-2 0 0 0,94 4 0 0 0,105 19 0 0 0,-219-22 0 0 0,254 16 0 0 0,-169-14 0 0 0,-47-1 0 0 0,56 2 0 0 0,0-2 0 0 0,5 5 0 0 0,-29-5 29 0 0,47-4-29 0 0,43 0 370 0 0,26 4-41 0 0,13 1-353 0 0,-133-2 24 0 0,0-4 0 0 0,2-4 0 0 0,64 2 0 0 0,-23 1 0 0 0,91-3 0 0 0,-35 2 0 0 0,-148 0 0 0 0,18-4 0 0 0,-9-6-1376 0 0,-52 13 888 0 0,0-1-1 0 0,0 1 0 0 0,1-1 0 0 0,-1 1 0 0 0,0-1 1 0 0,0 0-1 0 0,0 0 0 0 0,-1 0 0 0 0,1 0 1 0 0,1-1 488 0 0,-2 1-1536 0 0</inkml:trace>
  <inkml:trace contextRef="#ctx0" brushRef="#br0" timeOffset="2367.245">6143 150 920 0 0,'2'-1'67'0'0,"4"0"290"0"0,-4 1 1430 0 0,-2 0 622 0 0,0 0 119 0 0,0 0-246 0 0,-7 13 544 0 0,5 0-2003 0 0,1-1 1 0 0,1 1 0 0 0,0-1-1 0 0,1 8-823 0 0,0-4 913 0 0,-1 1-1 0 0,-1 6-912 0 0,-8 79 1128 0 0,9-91-1121 0 0,1 0 0 0 0,-1 0 0 0 0,2 0 0 0 0,0 0 0 0 0,0 1-7 0 0,5 33 359 0 0,-1 75 1226 0 0,-7 67-1585 0 0,-14 36 61 0 0,14-202-60 0 0,1 1-1 0 0,1 8 0 0 0,1 16 70 0 0,8 197 629 0 0,-4-136-637 0 0,6 18-62 0 0,-5-60 0 0 0,-2 38 0 0 0,-5-75 1 0 0,0 22 12 0 0,-2 3-13 0 0,1 26 97 0 0,1-46-64 0 0,-3 32-33 0 0,-13 147 150 0 0,7-63 36 0 0,3-67-155 0 0,0-2 18 0 0,-8 37-49 0 0,-26 140 376 0 0,32-185-376 0 0,4 0 0 0 0,2 25 0 0 0,-1 44 0 0 0,-6 127 26 0 0,12-99 116 0 0,-5-142-377 0 0,-2-10-3058 0 0,1-12 1525 0 0</inkml:trace>
  <inkml:trace contextRef="#ctx0" brushRef="#br0" timeOffset="3686.038">156 4259 7424 0 0,'0'0'340'0'0,"1"1"-6"0"0,1 0-248 0 0,1 0 0 0 0,-1 1-1 0 0,0-1 1 0 0,1 0 0 0 0,-1 0-1 0 0,1 0 1 0 0,0-1 0 0 0,-1 1-1 0 0,3 0-85 0 0,3 0 680 0 0,53 13 3668 0 0,-49-12-3838 0 0,1-1 1 0 0,-1 0-1 0 0,1 0 0 0 0,5-1-510 0 0,-3 0 420 0 0,0 0 0 0 0,13 3-420 0 0,17 2 1277 0 0,24 0-1277 0 0,-23-2 466 0 0,19 4-466 0 0,-13-1 721 0 0,51 0-721 0 0,-25-3 365 0 0,180 8 1027 0 0,155-17-1392 0 0,-130-4 660 0 0,98-5-264 0 0,94 2-94 0 0,-92 5-262 0 0,63 2 28 0 0,-81 3 194 0 0,-184 3-122 0 0,3 0-45 0 0,56 5 72 0 0,13-1 29 0 0,-83-8-61 0 0,-2 0 263 0 0,23-10-398 0 0,-37-1 57 0 0,38-4 3 0 0,-134 11-13 0 0,-5 0 149 0 0,20 1-196 0 0,39-6 105 0 0,-82 11-118 0 0,14-4 13 0 0,-34 4 0 0 0,1 0 1 0 0,-1-1-1 0 0,0 0 0 0 0,0-1 0 0 0,0 0 0 0 0,0 0 0 0 0,-7 2-140 0 0,-1 1-1 0 0,1-1 1 0 0,0 0 0 0 0,-1 0-1 0 0,1 0 1 0 0,-1 0-1 0 0,0-1 1 0 0,1 1 0 0 0,-1-1-1 0 0,0 1 1 0 0,-1-1-1 0 0,1 0 1 0 0,0 0-1 0 0,-1 1 1 0 0,1-1 0 0 0,0-3 140 0 0,-2 1-1154 0 0</inkml:trace>
  <inkml:trace contextRef="#ctx0" brushRef="#br0" timeOffset="4949.12">6802 104 10136 0 0,'0'0'230'0'0,"0"0"30"0"0,0 2 19 0 0,-1 15 17 0 0,1 21-236 0 0,1-25 487 0 0,-1-1 1 0 0,0 1-1 0 0,-1 0 0 0 0,-1 0 0 0 0,0 0 1 0 0,-3 8-548 0 0,1 0 1702 0 0,-2 19-1702 0 0,5-23 397 0 0,-6 58 621 0 0,2-31-239 0 0,1 0 0 0 0,3 26-779 0 0,-1 15 651 0 0,0-14-262 0 0,-4 46 118 0 0,5-86-305 0 0,1-1 0 0 0,2 9-202 0 0,0-6 162 0 0,-2 0 0 0 0,-1 1-162 0 0,-1 22 477 0 0,3 19-477 0 0,0-24 411 0 0,-4 37-411 0 0,-1 20 161 0 0,0-8-74 0 0,-8 95 49 0 0,4-66-76 0 0,-4 25 240 0 0,4-56 390 0 0,4 62-690 0 0,6-44 282 0 0,-3 102-355 0 0,1-106 137 0 0,-2 215 174 0 0,3-171-167 0 0,-1-137-68 0 0,3 143 112 0 0,-3-35-94 0 0,14 154 32 0 0,-10-56 11 0 0,-6-186-64 0 0,0-26 0 0 0,2-1 0 0 0,0 1 0 0 0,0-1 0 0 0,1 1 0 0 0,2 5 0 0 0,0 1 5 0 0,-3-14-77 0 0,1 1-1 0 0,1 0 1 0 0,-1-1 0 0 0,1 0-1 0 0,-1 1 1 0 0,3 3 72 0 0,-2-4-1789 0 0,-2-5 383 0 0</inkml:trace>
  <inkml:trace contextRef="#ctx0" brushRef="#br0" timeOffset="6125.617">6854 59 6448 0 0,'0'0'297'0'0,"5"0"91"0"0,0 0-119 0 0,0 0 0 0 0,0 0 0 0 0,-1 1 0 0 0,1 0 0 0 0,0 0 0 0 0,-1 0 0 0 0,5 2-269 0 0,-6-2 157 0 0,0 0-1 0 0,0 0 1 0 0,0 0-1 0 0,0-1 1 0 0,0 1-1 0 0,0-1 1 0 0,3 0-157 0 0,26-1 1272 0 0,-20 0-694 0 0,0 1 0 0 0,1 0 0 0 0,-1 1 0 0 0,2 0-578 0 0,7 1 639 0 0,0-1 0 0 0,0-1 0 0 0,18-2-639 0 0,-12 1 569 0 0,26 1-569 0 0,-35 0 371 0 0,0-1 0 0 0,0 0 0 0 0,0-1 1 0 0,0-1-1 0 0,-1-1 0 0 0,16-5-371 0 0,-18 6-13 0 0,-1 0 0 0 0,1 1 1 0 0,0 1-1 0 0,13 0 13 0 0,60 5-1027 0 0,-38-1 1119 0 0,152-5 1840 0 0,-37-1-1864 0 0,-100 3-68 0 0,183 10 0 0 0,-43 1 1227 0 0,-22-3-406 0 0,162 1-831 0 0,-306-9-1 0 0,99 1-265 0 0,262-6 573 0 0,-342 4-297 0 0,0 2 0 0 0,39 1 0 0 0,160 4 0 0 0,-167-2 0 0 0,82 0 0 0 0,-117-6 0 0 0,21-5 0 0 0,-36 2 0 0 0,1 2 0 0 0,-1 2 0 0 0,11 3 0 0 0,-7-1 0 0 0,0-2 0 0 0,24-3 0 0 0,5-1 0 0 0,-33 3 0 0 0,31-1 0 0 0,71 6 0 0 0,-89-3 0 0 0,-7 0 0 0 0,11-3 0 0 0,-40 2 0 0 0,0 0 0 0 0,15 1 0 0 0,-21 1 0 0 0,0-1 0 0 0,-1-1 0 0 0,9-1 0 0 0,-10 1 0 0 0,0 0 0 0 0,0 0 0 0 0,0 1 0 0 0,0 1 0 0 0,7 0 0 0 0,79 7 0 0 0,-48-5 0 0 0,-6-1 0 0 0,-19 0 0 0 0,0-1 0 0 0,0-1 0 0 0,0-1 0 0 0,22-1 0 0 0,11 0 0 0 0,-24 1 0 0 0,20 1 0 0 0,-6 1-596 0 0,0-1-1 0 0,3-3 597 0 0,-25 3-312 0 0,0 1 0 0 0,0 1 1 0 0,1 1 311 0 0,-1-1-794 0 0,31 5-3897 0 0,-25-4 1585 0 0,-17-1 1538 0 0</inkml:trace>
  <inkml:trace contextRef="#ctx0" brushRef="#br0" timeOffset="6904.694">12329 144 9648 0 0,'0'0'216'0'0,"0"0"32"0"0,0 0 12 0 0,3 14 16 0 0,12 13 1508 0 0,-13-25-1451 0 0,0 1 0 0 0,0 0 0 0 0,-1 0-1 0 0,1 0 1 0 0,-1 0 0 0 0,1 0 0 0 0,-1 0 0 0 0,0 1 0 0 0,0-1 0 0 0,0 0 0 0 0,-1 1 0 0 0,1-1-1 0 0,-1 1-332 0 0,4 15 679 0 0,-3-16-617 0 0,0 0 0 0 0,-1-1 1 0 0,1 1-1 0 0,-1-1 0 0 0,1 1 0 0 0,-1 0 1 0 0,0-1-1 0 0,0 1 0 0 0,0 0-62 0 0,-6 52 569 0 0,0 0 23 0 0,-5 13-592 0 0,4-16 187 0 0,5-33-160 0 0,0-1-1 0 0,-4 10-26 0 0,-4 17-262 0 0,-2 41 262 0 0,-4 17 166 0 0,-13 76 119 0 0,13-74 32 0 0,14-83-42 0 0,-1 21-275 0 0,-1 14 107 0 0,0-30-130 0 0,1-1-1 0 0,2 1 1 0 0,0 16 23 0 0,5 73 574 0 0,2-42 670 0 0,-3 58-1244 0 0,-1 21 112 0 0,4 0 84 0 0,-6-130-196 0 0,0 19 0 0 0,-3 20 0 0 0,1-36 28 0 0,2 0-1 0 0,2 18-27 0 0,0-11 137 0 0,-2 13-137 0 0,-17 212 336 0 0,10-164-221 0 0,-6 5-115 0 0,-1 17-3 0 0,2 13 67 0 0,5 0 0 0 0,9 76-64 0 0,2 4 32 0 0,1 33 64 0 0,-5-224-96 0 0,0 5 0 0 0,-1-1 0 0 0,-1 8 0 0 0,1-22-23 0 0,1 0-1 0 0,0 0 0 0 0,0 0 0 0 0,1 1 24 0 0,1 17-193 0 0,-6 6-1908 0 0,6-24 1002 0 0</inkml:trace>
  <inkml:trace contextRef="#ctx0" brushRef="#br0" timeOffset="7903.584">6813 4302 5984 0 0,'0'0'464'0'0,"-12"1"5422"0"0,12 0-5842 0 0,0-1-1 0 0,0 0 1 0 0,-1 1-1 0 0,1-1 0 0 0,0 1 1 0 0,0-1-1 0 0,0 1 1 0 0,0-1-1 0 0,-1 1 1 0 0,1-1-1 0 0,0 0 1 0 0,0 1-1 0 0,0-1 0 0 0,0 1 1 0 0,0-1-1 0 0,0 1 1 0 0,0-1-1 0 0,0 1 1 0 0,0-1-1 0 0,1 1 0 0 0,-1-1 1 0 0,0 1-1 0 0,0-1 1 0 0,0 0-1 0 0,0 1 1 0 0,1-1-1 0 0,-1 1-43 0 0,1 0 71 0 0,-1-1 0 0 0,1 1 0 0 0,0 0 0 0 0,0 0 1 0 0,0-1-1 0 0,0 1 0 0 0,0 0 0 0 0,0-1 0 0 0,0 1 0 0 0,0-1 0 0 0,1 1-71 0 0,5 1 344 0 0,1 1 1 0 0,-1-2-1 0 0,7 2-344 0 0,-7-2 319 0 0,86 14 1796 0 0,-1-4 0 0 0,46-3-2115 0 0,27-8 688 0 0,-60-2-352 0 0,227-11 553 0 0,2 0-344 0 0,38 13-619 0 0,-297 0 79 0 0,293 3 50 0 0,-173-4 105 0 0,-15-1 204 0 0,33 0 63 0 0,-56 0-78 0 0,603-1 147 0 0,-569 3-624 0 0,-8-2 117 0 0,21 1 185 0 0,-61 0-106 0 0,-92-1-59 0 0,170-5-9 0 0,4-9 73 0 0,-95 5-28 0 0,-68 3 19 0 0,-32 4-30 0 0,18 0-34 0 0,26-2 0 0 0,0-2 0 0 0,-65 7 0 0 0,80-11-162 0 0,5-4 162 0 0,-50 2-2080 0 0,-28 8-2798 0 0,2 0-2561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8:5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20 174 6048 0 0,'0'0'273'0'0,"0"0"-5"0"0,0-1-172 0 0,-2-1 21 0 0,2 2 434 0 0,0 0 180 0 0,0 0 34 0 0,0 0-13 0 0,0 0-93 0 0,0 0-41 0 0,1 0-448 0 0,-1 1-1 0 0,1-1 0 0 0,-1 1 0 0 0,1-1 0 0 0,-1 1 1 0 0,1-1-1 0 0,-1 1 0 0 0,1-1 0 0 0,-1 1 1 0 0,1 0-1 0 0,-1-1 0 0 0,0 1 0 0 0,1 0-169 0 0,-3 227 4673 0 0,-8-94-3419 0 0,8-89-767 0 0,-1 70 518 0 0,3-52-698 0 0,-4 10-307 0 0,1-17 59 0 0,3 43-59 0 0,9 58 254 0 0,11 196-12 0 0,-14-222 38 0 0,3 144 314 0 0,1 120-190 0 0,-9-371-398 0 0,1 95 59 0 0,3 52-6 0 0,-2-122-59 0 0,5 64 0 0 0,2 22 0 0 0,-7-70 0 0 0,14 266 0 0 0,-4-115 0 0 0,0-3 0 0 0,-6-86 0 0 0,-1-10-20 0 0,-3-78-129 0 0,0 23-2472 0 0,-1-53 1355 0 0</inkml:trace>
  <inkml:trace contextRef="#ctx0" brushRef="#br0" timeOffset="1503.101">202 223 456 0 0,'-1'0'320'0'0,"3"2"864"0"0,0 0 1 0 0,0-1-1 0 0,1 0 1 0 0,-1 1-1 0 0,0-1 1 0 0,0 0-1 0 0,1 0 1 0 0,1 1-1185 0 0,23 3 2990 0 0,-11-4-3037 0 0,1 0-1 0 0,6-2 48 0 0,-14 0 749 0 0,77-2 2 0 0,114-3-161 0 0,132-10-6 0 0,-263 11-460 0 0,343-26 480 0 0,454-23-314 0 0,-467 40-226 0 0,-398 14-64 0 0,2 0 0 0 0,-1 0 0 0 0,1 0 0 0 0,-1 0 0 0 0,1 0 0 0 0,0-1 0 0 0,-1 1 0 0 0,1-1 0 0 0,-1 1 0 0 0,1-1 0 0 0,-1 0 0 0 0,1 0 0 0 0,-1 0 0 0 0,0 0 0 0 0,1-1 0 0 0,-3 1 0 0 0,1 0 0 0 0,-1 0 0 0 0,1 0 0 0 0,0 0 0 0 0,-1 0 0 0 0,0 0 0 0 0,1-1 0 0 0,-1 1 0 0 0,0 0 0 0 0,1 0 0 0 0,-1-1 0 0 0,0 1 0 0 0,0 0 0 0 0,0-1 0 0 0,1 1 0 0 0,-1 0 0 0 0,0 0 0 0 0,1 0 0 0 0,-1 0 0 0 0,1 0 0 0 0,-1-1 0 0 0,1 1 0 0 0,0 0 0 0 0,0 0 0 0 0,1 0 0 0 0,-1 0 0 0 0,1 0 0 0 0,-1 1 0 0 0,1-1 0 0 0,0 1 0 0 0,-1-1 0 0 0,1 1 0 0 0,0-1 0 0 0,-1 1 0 0 0,1 0 0 0 0,0 0 0 0 0,0-1 0 0 0,0 1 0 0 0,35 0 0 0 0,-16 1 0 0 0,91-4 16 0 0,365 0 370 0 0,-302 3-698 0 0,-36-1 302 0 0,168 1 442 0 0,-104 3 84 0 0,-70-3-879 0 0,13 1 2106 0 0,-134-1-1970 0 0,-1 1-1 0 0,0 0 1 0 0,1 1-1 0 0,-1 1 1 0 0,0 0-1 0 0,10 4 228 0 0,-4-1 31 0 0,-12-5-21 0 0,0 1 0 0 0,-1 0-1 0 0,1 0 1 0 0,0 1 0 0 0,-1-1 0 0 0,0 1 0 0 0,1 0-1 0 0,1 2-9 0 0,8 8-17 0 0,0 1-1 0 0,-1 1 1 0 0,-1 0-1 0 0,0 1 0 0 0,1 3 18 0 0,-3 1 11 0 0,0-1 0 0 0,5 18-11 0 0,-7-17 125 0 0,14 38 1086 0 0,2 20-1211 0 0,-14-45 268 0 0,26 93 775 0 0,-6 1 0 0 0,8 89-1043 0 0,12 121 936 0 0,45 437 776 0 0,-32-321-1530 0 0,17 155 140 0 0,-48-151-154 0 0,-31-423-213 0 0,1 26-538 0 0,-2-20-2629 0 0,0-24-4515 0 0</inkml:trace>
  <inkml:trace contextRef="#ctx0" brushRef="#br0" timeOffset="2357.805">314 4157 7832 0 0,'0'0'356'0'0,"0"0"-7"0"0,-1 2-206 0 0,-3-1 102 0 0,4 0 1027 0 0,7 3 3991 0 0,10 0-4999 0 0,-16-4-168 0 0,21 4 103 0 0,1-2 1 0 0,0 0-1 0 0,0-2 1 0 0,0-1-1 0 0,2 0-199 0 0,34-1 274 0 0,978-23 3681 0 0,-662 10-3550 0 0,670-36 1159 0 0,-990 48-1548 0 0,639-39 1036 0 0,-12 25-744 0 0,-322 16-244 0 0,-358 1-96 0 0,25 0-639 0 0,-1 0 0 0 0,1-2 0 0 0,18-4 671 0 0,-35 3-1947 0 0</inkml:trace>
  <inkml:trace contextRef="#ctx0" brushRef="#br0" timeOffset="4414.761">5360 3 8752 0 0,'0'0'63'0'0,"0"0"0"0"0,0 0 0 0 0,0-1 0 0 0,0 1 0 0 0,0 0 0 0 0,0 0 1 0 0,0 0-1 0 0,0 0 0 0 0,0 0 0 0 0,0 0 0 0 0,0 0 0 0 0,0 0 0 0 0,0 0 0 0 0,0-1 0 0 0,1 1 1 0 0,-1 0-1 0 0,0 0 0 0 0,0 0 0 0 0,0 0 0 0 0,0 0 0 0 0,0 0 0 0 0,0 0 0 0 0,0 0 0 0 0,0 0 1 0 0,0 0-1 0 0,1 0 0 0 0,-1 0 0 0 0,0 0 0 0 0,0 0 0 0 0,0 0 0 0 0,0 0 0 0 0,0 0 1 0 0,0 0-1 0 0,0 0 0 0 0,1 0 0 0 0,-1 0 0 0 0,0 0 0 0 0,0 0 0 0 0,0 0 0 0 0,0 0 0 0 0,0 0 1 0 0,0 0-1 0 0,0 0 0 0 0,0 0 0 0 0,1 0 0 0 0,-1 0 0 0 0,0 0 0 0 0,0 0 0 0 0,0 1 0 0 0,0-1 1 0 0,0 0-1 0 0,0 0 0 0 0,0 0 0 0 0,0 0 0 0 0,0 0-63 0 0,6 9 1446 0 0,3 14-606 0 0,3 60 2322 0 0,2 67-3162 0 0,-10-88 716 0 0,3 211 1521 0 0,-6-135-1799 0 0,0 48 168 0 0,1 43-453 0 0,16 130 284 0 0,-6-130 520 0 0,9 93-794 0 0,-4-56 0 0 0,10 108 81 0 0,-9-150-160 0 0,20 154-73 0 0,-28-288-12 0 0,11 151 1 0 0,-14-154-196 0 0,-4 0 0 0 0,-7 68 196 0 0,-5-91-1884 0 0,7-48 131 0 0,-1 0-5497 0 0</inkml:trace>
  <inkml:trace contextRef="#ctx0" brushRef="#br0" timeOffset="5754.244">5400 73 4144 0 0,'10'-8'408'0'0,"0"2"-62"0"0,0 1-1 0 0,1 0 1 0 0,0 1 0 0 0,0 0 0 0 0,0 0 0 0 0,0 2 0 0 0,9-2-346 0 0,20-2 3309 0 0,23 1-3309 0 0,-35 3 278 0 0,174-6 3740 0 0,63 11-4018 0 0,-108 1 230 0 0,548 3 1032 0 0,-580-6-1143 0 0,417 9 883 0 0,-195 0-614 0 0,81 4 894 0 0,1 1-1868 0 0,69 4-282 0 0,-109-8 868 0 0,-282-8 266 0 0,44 2 1468 0 0,21 5-3710 0 0,-169-10 2053 0 0,0 0-1 0 0,0 1 1 0 0,1-1-1 0 0,-1 1 0 0 0,0 0 1 0 0,0-1-1 0 0,0 1 0 0 0,0 1 1 0 0,0-1-1 0 0,-1 0 0 0 0,1 1 1 0 0,0-1-1 0 0,0 1 1 0 0,-1 0-1 0 0,1 0 0 0 0,-1 0 1 0 0,0 0-1 0 0,0 0 0 0 0,0 1 1 0 0,0-1-1 0 0,0 1 0 0 0,1 0-76 0 0,8 16 249 0 0,-1 1-1 0 0,0 0 0 0 0,-1 0 0 0 0,-2 1 1 0 0,3 8-249 0 0,4 12 262 0 0,43 142 597 0 0,-50-162-782 0 0,20 86 932 0 0,4 41-1009 0 0,10 111 1150 0 0,-26-153-805 0 0,9 107-24 0 0,-8-57-26 0 0,3 45-65 0 0,-4-44-100 0 0,18 214 105 0 0,-26-252-175 0 0,9 235 235 0 0,-20 170-149 0 0,-4-80-82 0 0,14-305-1374 0 0,-5-130 540 0 0,1 1 0 0 0,-1-1 1 0 0,3 5 769 0 0,0-1-2275 0 0,-2-4 601 0 0</inkml:trace>
  <inkml:trace contextRef="#ctx0" brushRef="#br0" timeOffset="6474.689">5722 4191 9152 0 0,'5'1'256'0'0,"-4"-1"-210"0"0,0 0 0 0 0,0 0 0 0 0,1 1 0 0 0,-1-1 0 0 0,0 0 0 0 0,1-1 0 0 0,-1 1 0 0 0,0 0 0 0 0,1 0 0 0 0,-1-1 0 0 0,0 1 0 0 0,0 0 0 0 0,0-1 0 0 0,1 1 0 0 0,-1-1 0 0 0,1 0-46 0 0,4-1 201 0 0,1 0 0 0 0,-1 0 0 0 0,1 1 0 0 0,0 0 0 0 0,-1 1 0 0 0,1-1 0 0 0,0 1 0 0 0,0 0-201 0 0,7 0 221 0 0,-14 0-220 0 0,508-17 3969 0 0,132 16-2273 0 0,1087-8 1615 0 0,-432-23-1466 0 0,-1237 29-2048 0 0,319-19 733 0 0,-127-5-3986 0 0,-217 22-1488 0 0,-4-2-1411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9:09.4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115 6 7368 0 0,'0'0'333'0'0,"0"0"0"0"0,-17 9 971 0 0,-13 10 3728 0 0,14-8-4432 0 0,14-10-516 0 0,-1 0 0 0 0,1 1 0 0 0,0-1 0 0 0,0 1 1 0 0,0 0-1 0 0,0-1 0 0 0,0 1 0 0 0,0 0 0 0 0,1 0 0 0 0,-1 0 0 0 0,0 1 0 0 0,1-1 1 0 0,-1 2-85 0 0,-4 8 357 0 0,3-7-161 0 0,1-1 1 0 0,0 1-1 0 0,0 0 1 0 0,1 0-1 0 0,-1 0 0 0 0,1 2-196 0 0,-1 0 152 0 0,1-3-64 0 0,0 1 0 0 0,1-1 0 0 0,-1 1 1 0 0,1-1-1 0 0,0 1 0 0 0,0 0 0 0 0,0-1 1 0 0,0 1-1 0 0,1-1 0 0 0,0 1 0 0 0,0 0 1 0 0,0-1-1 0 0,0 0 0 0 0,2 4-88 0 0,-1-5 11 0 0,0 1 0 0 0,0-1-1 0 0,0 0 1 0 0,0 0 0 0 0,0 0 0 0 0,0 0 0 0 0,1-1-1 0 0,-1 1 1 0 0,1 0 0 0 0,0-1 0 0 0,0 0 0 0 0,0 0-1 0 0,0 0 1 0 0,0 0 0 0 0,0 0 0 0 0,1-1-1 0 0,-1 1 1 0 0,1-1 0 0 0,-1 0 0 0 0,1 0 0 0 0,-1 0-1 0 0,1 0 1 0 0,0-1 0 0 0,-1 0 0 0 0,1 1-11 0 0,2-1 16 0 0,1 0 1 0 0,-1-1-1 0 0,0 0 1 0 0,0 0-1 0 0,0 0 1 0 0,0 0-1 0 0,0-1 1 0 0,-1 0-1 0 0,1 0 1 0 0,0-1-1 0 0,-1 0 1 0 0,0 0-1 0 0,1 0 1 0 0,-1 0-1 0 0,0-1-16 0 0,3-3 69 0 0,0 0-1 0 0,0 0 1 0 0,0-1-1 0 0,-1 0 1 0 0,0 0-1 0 0,1-3-68 0 0,-5 7-6 0 0,-1 0 0 0 0,1-1 0 0 0,-1 1 0 0 0,0-1 0 0 0,0 1 0 0 0,-1-1 0 0 0,1 0 0 0 0,-1 0 0 0 0,0 1 0 0 0,0-1 0 0 0,-1 0 0 0 0,1 0 0 0 0,-1 0 0 0 0,-1-4 6 0 0,1-9 43 0 0,0 13-37 0 0,0 1-1 0 0,-1 0 0 0 0,1 0 1 0 0,-1 0-1 0 0,0-1 1 0 0,-1-2-6 0 0,2 6-12 0 0,-1-1 1 0 0,0 0 0 0 0,0 1-1 0 0,0-1 1 0 0,0 0 0 0 0,0 1-1 0 0,-1 0 1 0 0,1-1 0 0 0,0 1-1 0 0,-1 0 1 0 0,1-1-1 0 0,-1 1 1 0 0,1 0 0 0 0,-1 0-1 0 0,0 0 1 0 0,1 0 0 0 0,-2 0 11 0 0,-5-2-53 0 0,0 1 0 0 0,1-1 1 0 0,-1 2-1 0 0,0-1 0 0 0,0 1 1 0 0,-1 0-1 0 0,1 0 0 0 0,-6 1 53 0 0,-1 1-304 0 0,0 0 0 0 0,0 1 0 0 0,1 0 0 0 0,-6 2 304 0 0,8 1-2619 0 0,8-2-3069 0 0</inkml:trace>
  <inkml:trace contextRef="#ctx0" brushRef="#br0" timeOffset="518.59">434 1 6912 0 0,'0'0'528'0'0,"1"20"3585"0"0,2 31 1592 0 0,-3 26-2785 0 0,-1-23-2051 0 0,0-42-779 0 0,1-9-90 0 0,-1 0 0 0 0,1 0 0 0 0,0 0 0 0 0,0 0 1 0 0,0 0-1 0 0,0 1 0 0 0,1-1 0 0 0,-1 0 0 0 0,1 0 0 0 0,1 1 0 0 0,-1-5-69 0 0,-1 1 70 0 0,0 0 0 0 0,0 0 0 0 0,0-1 0 0 0,0 1 1 0 0,0 0-1 0 0,0 0 0 0 0,0 0 0 0 0,0 0 0 0 0,1 0 1 0 0,-1 0-1 0 0,0 0 0 0 0,0-1 0 0 0,0 1 0 0 0,0 0 1 0 0,0 0-1 0 0,0 0 0 0 0,0 0 0 0 0,0 0 0 0 0,0-1 0 0 0,0 1 1 0 0,0 0-1 0 0,0 0 0 0 0,0 0 0 0 0,0 0 0 0 0,0 0 1 0 0,0-1-1 0 0,0 1 0 0 0,0 0 0 0 0,0 0 0 0 0,0 0 1 0 0,0 0-1 0 0,0 0 0 0 0,0-1 0 0 0,0 1 0 0 0,0 0 1 0 0,-1 0-1 0 0,1 0 0 0 0,0 0 0 0 0,0 0 0 0 0,0 0 0 0 0,0-1 1 0 0,0 1-1 0 0,0 0 0 0 0,0 0 0 0 0,-1 0 0 0 0,1 0 1 0 0,0 0-2 0 0,0-1 2 0 0,-1 1-1 0 0,1-1 1 0 0,-1 1 0 0 0,1-1 0 0 0,-1 1 0 0 0,1-1 0 0 0,0 1 0 0 0,-1-1-1 0 0,1 0 1 0 0,0 1 0 0 0,0-1 0 0 0,-1 0 0 0 0,1 1 0 0 0,0-1 0 0 0,0 0 0 0 0,0 1-1 0 0,0-1 1 0 0,0 0 0 0 0,0 1 0 0 0,0-1 0 0 0,0 0 0 0 0,0 0 0 0 0,0 1-1 0 0,0-1 1 0 0,0 0 0 0 0,1 1 0 0 0,-1-1 0 0 0,0 0 0 0 0,1 1 0 0 0,-1-1 0 0 0,0 1-1 0 0,1-1 1 0 0,-1 0 0 0 0,0 1 0 0 0,1-1 0 0 0,-1 1 0 0 0,1-1 0 0 0,-1 1 0 0 0,1-1-1 0 0,0 1-1 0 0,8-14 0 0 0,1-8-15 0 0,1 1 0 0 0,1 0 0 0 0,14-19 15 0 0,-21 34-39 0 0,0 0-1 0 0,0 1 1 0 0,1-1 0 0 0,0 1 0 0 0,0 0 0 0 0,0 0-1 0 0,0 1 1 0 0,1-1 0 0 0,0 2 0 0 0,0-1-1 0 0,0 1 1 0 0,0 0 0 0 0,1 0 0 0 0,0 0 39 0 0,-1 2-41 0 0,-1-1 0 0 0,0 1 0 0 0,0 1 0 0 0,1-1 1 0 0,-1 1-1 0 0,0 0 0 0 0,1 0 0 0 0,-1 1 0 0 0,0 0 0 0 0,0 0 1 0 0,1 0-1 0 0,-1 1 0 0 0,0 0 0 0 0,0 0 0 0 0,1 1 41 0 0,-3-1 60 0 0,0 0-1 0 0,0 1 0 0 0,0-1 1 0 0,-1 1-1 0 0,1 0 1 0 0,0 0-1 0 0,-1 0 0 0 0,0 1 1 0 0,0-1-1 0 0,0 1 1 0 0,0-1-1 0 0,-1 1 0 0 0,1 0 1 0 0,-1 0-1 0 0,0 0 0 0 0,0 1 1 0 0,-1-1-1 0 0,1 0 1 0 0,-1 1-1 0 0,0-1 0 0 0,0 1-59 0 0,1 11-135 0 0,0-1-1 0 0,-1 1 0 0 0,-2 13 136 0 0,1-8-1493 0 0,0-17-532 0 0,0-1-4345 0 0</inkml:trace>
  <inkml:trace contextRef="#ctx0" brushRef="#br0" timeOffset="1069.119">850 178 10080 0 0,'0'0'230'0'0,"11"14"588"0"0,-8-12-648 0 0,0 0 0 0 0,1-1 0 0 0,-1 0 0 0 0,1 1 0 0 0,-1-1 0 0 0,1 0 0 0 0,0-1 1 0 0,-1 1-1 0 0,4 0-170 0 0,36 0 2301 0 0,-30-2-1956 0 0,-2 1 353 0 0,1-1 0 0 0,-1 0 0 0 0,1-1 0 0 0,-1-1 0 0 0,5-1-698 0 0,1-2 135 0 0,1 0 0 0 0,-1-2 1 0 0,0 0-1 0 0,0 0 0 0 0,-1-2-135 0 0,-9 5 32 0 0,-1 1-1 0 0,1-1 1 0 0,-1 0-1 0 0,3-4-31 0 0,-8 7 17 0 0,1 1 0 0 0,0-1 0 0 0,-1 1 0 0 0,1-1 0 0 0,-1 0 0 0 0,0 0 0 0 0,0 0 0 0 0,0 0 0 0 0,0 0 0 0 0,0 0 0 0 0,0 0 0 0 0,0 0 0 0 0,-1-1 0 0 0,1 1 0 0 0,-1 0 0 0 0,1 0 0 0 0,-1 0 0 0 0,0-1-17 0 0,0 2-12 0 0,-1 0 0 0 0,1 0 0 0 0,-1 0-1 0 0,1 0 1 0 0,-1 0 0 0 0,1 0 0 0 0,-1 1-1 0 0,1-1 1 0 0,-1 0 0 0 0,0 0 0 0 0,0 0-1 0 0,1 1 1 0 0,-1-1 0 0 0,0 0 0 0 0,0 1-1 0 0,0-1 1 0 0,0 1 0 0 0,0-1 0 0 0,0 1-1 0 0,0-1 1 0 0,0 1 0 0 0,0 0 0 0 0,0-1-1 0 0,0 1 1 0 0,0 0 0 0 0,0 0 0 0 0,0 0-1 0 0,0 0 1 0 0,0 0 0 0 0,-1 0 12 0 0,-3-1-157 0 0,-1 1 0 0 0,0 0 1 0 0,0 1-1 0 0,-6 0 157 0 0,4 0 21 0 0,0 1 0 0 0,0-1 1 0 0,0 1-1 0 0,1 1 0 0 0,-1 0 1 0 0,0 0-1 0 0,1 0 0 0 0,0 1 1 0 0,0 0-1 0 0,0 0 0 0 0,0 1 1 0 0,1 0-1 0 0,-1 0 0 0 0,1 1 1 0 0,0 0-1 0 0,1 0 0 0 0,-5 6-21 0 0,4-4 280 0 0,1 0-1 0 0,0 0 0 0 0,0 0 0 0 0,1 0 0 0 0,0 1 1 0 0,1 0-1 0 0,-1 3-279 0 0,3-9 55 0 0,0-1 1 0 0,1 0 0 0 0,-1 0-1 0 0,1 1 1 0 0,0-1-1 0 0,-1 0 1 0 0,1 0 0 0 0,0 1-1 0 0,0-1 1 0 0,1 0 0 0 0,-1 1-1 0 0,0-1 1 0 0,1 0 0 0 0,0 1-1 0 0,-1-1 1 0 0,1 0-1 0 0,0 0 1 0 0,0 0 0 0 0,0 0-1 0 0,0 0 1 0 0,1 0 0 0 0,-1 0-1 0 0,0 0 1 0 0,1 0 0 0 0,-1-1-1 0 0,1 1 1 0 0,0 0-1 0 0,0-1 1 0 0,-1 0 0 0 0,1 1-1 0 0,0-1 1 0 0,1 0-56 0 0,0 1 90 0 0,0-1-1 0 0,1 0 1 0 0,0 1-1 0 0,-1-2 1 0 0,1 1-1 0 0,0 0 1 0 0,-1-1-1 0 0,1 1 1 0 0,0-1 0 0 0,0 0-1 0 0,-1-1-89 0 0,43-4 323 0 0,-37 3-310 0 0,123-24-658 0 0,-77 10-6879 0 0,-35 10 566 0 0</inkml:trace>
  <inkml:trace contextRef="#ctx0" brushRef="#br0" timeOffset="1398.708">1482 166 11976 0 0,'4'1'142'0'0,"-1"-1"0"0"0,0 0 0 0 0,1 0 0 0 0,-1 0 0 0 0,1 0 0 0 0,-1 0 1 0 0,0-1-1 0 0,1 1 0 0 0,-1-1 0 0 0,0 0 0 0 0,1 0 0 0 0,0-1-142 0 0,7-1 839 0 0,33-3 1236 0 0,-28 4-2069 0 0,-1 0-1 0 0,12-4-5 0 0,-12 2-4005 0 0,-1 0-1404 0 0</inkml:trace>
  <inkml:trace contextRef="#ctx0" brushRef="#br0" timeOffset="1867.626">2091 46 6912 0 0,'-18'-2'873'0'0,"13"2"-243"0"0,1 0-1 0 0,-1 1 1 0 0,0 0 0 0 0,1 0-1 0 0,-1 0 1 0 0,1 0 0 0 0,-1 1-1 0 0,1 0 1 0 0,-1 0 0 0 0,-3 2-630 0 0,2-1 374 0 0,1 1 1 0 0,-1 0-1 0 0,1 1 0 0 0,0-1 1 0 0,0 1-1 0 0,0 0 1 0 0,-2 3-375 0 0,3-2 206 0 0,-1 1 0 0 0,1-1 0 0 0,0 1 0 0 0,0 0 0 0 0,1 0 0 0 0,0 0 0 0 0,0 0 0 0 0,1 0 1 0 0,0 1-1 0 0,0-1 0 0 0,0 1 0 0 0,1 0 0 0 0,0 7-206 0 0,1-12 28 0 0,0 1 0 0 0,1-1 0 0 0,-1 1 0 0 0,1 0-1 0 0,-1-1 1 0 0,1 1 0 0 0,0-1 0 0 0,0 0 0 0 0,1 1 0 0 0,-1-1 0 0 0,1 0 0 0 0,0 0 0 0 0,0 1-1 0 0,0-1 1 0 0,0-1 0 0 0,0 1 0 0 0,0 0 0 0 0,1-1 0 0 0,0 1 0 0 0,-1-1 0 0 0,1 1-1 0 0,0-1 1 0 0,0 0 0 0 0,0 0 0 0 0,3 0-28 0 0,-2 0 65 0 0,0 0 1 0 0,1-1-1 0 0,-1 1 0 0 0,1-1 0 0 0,-1 0 1 0 0,1-1-1 0 0,0 1 0 0 0,-1-1 1 0 0,1 0-1 0 0,-1 0 0 0 0,1-1 0 0 0,0 1 1 0 0,-1-1-1 0 0,1 0 0 0 0,-1 0 1 0 0,1 0-1 0 0,-1-1 0 0 0,0 1 0 0 0,4-3-65 0 0,-2 1 3 0 0,0-1-1 0 0,-1 1 0 0 0,1-1 1 0 0,-1 0-1 0 0,0 0 0 0 0,0-1 1 0 0,-1 1-1 0 0,1-1 0 0 0,-1 0 1 0 0,0 0-1 0 0,0-1 0 0 0,-1 1 1 0 0,1-1-1 0 0,-1 0 0 0 0,0 0 1 0 0,-1 0-1 0 0,0 0 0 0 0,0 0 1 0 0,0-1-1 0 0,0 1 0 0 0,-1 0 1 0 0,0-1-1 0 0,-1 0 0 0 0,0-3-2 0 0,0 8-55 0 0,0 0 0 0 0,0 0-1 0 0,-1 0 1 0 0,1 0 0 0 0,-1 0-1 0 0,0 0 1 0 0,1 0-1 0 0,-1 0 1 0 0,0 0 0 0 0,0 0-1 0 0,0 0 1 0 0,-1 0 0 0 0,1 1-1 0 0,0-1 1 0 0,-1 0 0 0 0,1 1-1 0 0,-2-2 56 0 0,-1 0-503 0 0,0 1 0 0 0,0-1 1 0 0,0 1-1 0 0,0-1 0 0 0,0 1 0 0 0,-1 0 0 0 0,0 0 503 0 0,-2 0-6138 0 0</inkml:trace>
  <inkml:trace contextRef="#ctx0" brushRef="#br0" timeOffset="2304.475">2286 68 920 0 0,'5'9'1146'0'0,"-1"22"11063"0"0,-3-21-10554 0 0,3 43 1831 0 0,0 72-1675 0 0,-1-105-2644 0 0,-2-21 827 0 0,0 1 0 0 0,0-1-1 0 0,0 0 1 0 0,0 0 0 0 0,0 0 0 0 0,0 0-1 0 0,0 0 1 0 0,0-1 0 0 0,0 1 0 0 0,0 0 0 0 0,-1 0-1 0 0,1-2 7 0 0,44-79-168 0 0,-40 72 134 0 0,2 0-1 0 0,-1 0 1 0 0,1 1-1 0 0,1 0 0 0 0,0 1 1 0 0,0 0-1 0 0,1 0 1 0 0,-1 0-1 0 0,2 1 1 0 0,8-5 34 0 0,-12 8-4 0 0,0 1 0 0 0,-1 0 0 0 0,1 0 0 0 0,1 1 1 0 0,-1-1-1 0 0,0 2 0 0 0,1-1 0 0 0,-1 0 1 0 0,0 1-1 0 0,1 1 0 0 0,0-1 0 0 0,-1 1 1 0 0,1 0-1 0 0,-1 0 0 0 0,1 1 0 0 0,0 0 1 0 0,-1 0-1 0 0,1 0 0 0 0,4 3 4 0 0,-8-3-16 0 0,0 0-1 0 0,-1 1 1 0 0,1-1-1 0 0,0 1 1 0 0,0 0-1 0 0,-1-1 1 0 0,1 1-1 0 0,-1 1 1 0 0,0-1-1 0 0,1 0 1 0 0,-1 1-1 0 0,0-1 1 0 0,0 1 0 0 0,-1-1-1 0 0,1 1 1 0 0,-1 0-1 0 0,1 0 1 0 0,0 2 16 0 0,2 6 80 0 0,-1 0 0 0 0,0 1 0 0 0,-1 0 0 0 0,1 6-80 0 0,6 28 1259 0 0,-5-32-1073 0 0,8 22-2388 0 0,-10-31-4671 0 0</inkml:trace>
  <inkml:trace contextRef="#ctx0" brushRef="#br0" timeOffset="2634.593">2972 188 8288 0 0,'43'1'4391'0'0,"-20"0"-3764"0"0,1-1 0 0 0,-1-1 0 0 0,1-1-627 0 0,49-8-784 0 0,-49 6 408 0 0</inkml:trace>
  <inkml:trace contextRef="#ctx0" brushRef="#br0" timeOffset="3050.967">3493 116 10448 0 0,'7'-4'583'0'0,"-17"3"339"0"0,6 1-729 0 0,0 0 1 0 0,0 1-1 0 0,0 0 1 0 0,0 0-1 0 0,0 0 1 0 0,1 0-1 0 0,-1 1 1 0 0,0-1-1 0 0,1 1 1 0 0,-1 0-1 0 0,1 0 1 0 0,-1 0-1 0 0,1 1 1 0 0,0-1-1 0 0,0 1 1 0 0,0 0-1 0 0,-1 2-193 0 0,-5 5 239 0 0,0 0 0 0 0,1 1 0 0 0,1 0 0 0 0,-4 8-239 0 0,10-16 52 0 0,0 0-1 0 0,0 0 1 0 0,0 0-1 0 0,0 0 1 0 0,0 0-1 0 0,1 0 1 0 0,-1 1-1 0 0,1-1 1 0 0,0 0 0 0 0,0 1-1 0 0,0-1 1 0 0,0 0-1 0 0,1 0 1 0 0,-1 1-1 0 0,1-1 1 0 0,0 0-1 0 0,0 0 1 0 0,0 0-1 0 0,0 0 1 0 0,1 0-1 0 0,-1 0 1 0 0,1 0-1 0 0,1 2-51 0 0,0-2 56 0 0,0 1-1 0 0,-1-1 0 0 0,1 0 0 0 0,0 0 0 0 0,1 0 0 0 0,-1 0 0 0 0,0-1 0 0 0,1 1 0 0 0,0-1 0 0 0,-1 0 1 0 0,1 0-1 0 0,0 0 0 0 0,0-1 0 0 0,0 1 0 0 0,0-1 0 0 0,0 0 0 0 0,1 0 0 0 0,-1 0 0 0 0,0-1 1 0 0,0 0-1 0 0,1 0 0 0 0,-1 0 0 0 0,0 0 0 0 0,0 0 0 0 0,1-1 0 0 0,1 0-55 0 0,3-1 41 0 0,0 0-1 0 0,1-1 1 0 0,-1 0 0 0 0,0 0-1 0 0,-1-1 1 0 0,1-1 0 0 0,-1 1-1 0 0,1-1 1 0 0,-1-1 0 0 0,-1 1-1 0 0,4-4-40 0 0,-8 6 8 0 0,1 0 0 0 0,-1-1 0 0 0,-1 1-1 0 0,1-1 1 0 0,0 0 0 0 0,-1 0 0 0 0,0 0-1 0 0,0 0 1 0 0,0 0 0 0 0,0 0-1 0 0,-1 0 1 0 0,1-1 0 0 0,-1 1 0 0 0,0-1-1 0 0,-1 1 1 0 0,1-1 0 0 0,-1 1 0 0 0,0-1-1 0 0,0 1 1 0 0,0-3-8 0 0,-1 4 8 0 0,0 0-1 0 0,0 0 1 0 0,0 1 0 0 0,-1-1 0 0 0,1 0-1 0 0,-1 1 1 0 0,1-1 0 0 0,-1 1-1 0 0,0-1 1 0 0,0 1 0 0 0,0 0-1 0 0,0 0 1 0 0,0 0 0 0 0,-1 0-1 0 0,1 0 1 0 0,-1 1 0 0 0,0-1-8 0 0,-6-3-483 0 0,-1 0 0 0 0,0 0 0 0 0,0 2 0 0 0,-2-1 483 0 0,-14-6-4332 0 0,19 8-657 0 0</inkml:trace>
  <inkml:trace contextRef="#ctx0" brushRef="#br0" timeOffset="3775.333">3866 76 10136 0 0,'0'0'464'0'0,"0"0"-10"0"0,2 16-148 0 0,-4-1 1255 0 0,1-1 1 0 0,0 0 0 0 0,1 10-1562 0 0,-2 31 2057 0 0,-20 117-1108 0 0,22-172-941 0 0,0 0-1 0 0,0 0 0 0 0,0 0 1 0 0,0 0-1 0 0,0 0 0 0 0,0 0 1 0 0,0 0-1 0 0,0 0 0 0 0,0 0 1 0 0,0 0-1 0 0,1 0 0 0 0,-1 0 1 0 0,0 0-1 0 0,0 0 0 0 0,0 0 1 0 0,0 0-1 0 0,0 0 0 0 0,0 0 1 0 0,0 0-1 0 0,0 0 0 0 0,0 0 1 0 0,0 0-1 0 0,0 0 0 0 0,0 0 1 0 0,0 0-1 0 0,0 0 0 0 0,0 0 1 0 0,0 0-1 0 0,0 0 0 0 0,0 0 1 0 0,0 0-1 0 0,0 0 0 0 0,0 0 1 0 0,0 0-1 0 0,0 0 0 0 0,0 0 0 0 0,0 0 1 0 0,1 0-1 0 0,-1 0 0 0 0,0 0 1 0 0,0 0-1 0 0,0 0 0 0 0,0 0 1 0 0,0 0-1 0 0,0 0 0 0 0,0 0 1 0 0,0 0-1 0 0,0 0 0 0 0,0 0 1 0 0,0 0-1 0 0,0 0 0 0 0,0 0-7 0 0,5-6 263 0 0,3-8 76 0 0,4-6-645 0 0,11-21 190 0 0,2 1-1 0 0,26-32 117 0 0,-45 65 0 0 0,1-1 0 0 0,0 1 0 0 0,0 0 0 0 0,1 1 0 0 0,-1-1 0 0 0,1 2 0 0 0,1-1 0 0 0,3-1 0 0 0,-9 5 0 0 0,-1 1 0 0 0,1 0 0 0 0,0 0 0 0 0,0 0 0 0 0,0 0 0 0 0,0 1 0 0 0,-1-1 0 0 0,1 1 0 0 0,0-1 0 0 0,0 1 0 0 0,0 0 0 0 0,0 0 0 0 0,0 0 0 0 0,0 1 0 0 0,0-1 0 0 0,0 1 0 0 0,0 0 0 0 0,0 0 0 0 0,0 0 0 0 0,0 0 0 0 0,-1 0 0 0 0,1 0 0 0 0,-1 1 0 0 0,1-1 0 0 0,-1 1 0 0 0,1 0 0 0 0,-1 0 0 0 0,0 0 0 0 0,2 1 0 0 0,1 3 0 0 0,-1 0 0 0 0,1 0 0 0 0,-1 0 0 0 0,0 0 0 0 0,-1 1 0 0 0,1 0 0 0 0,-1 0 0 0 0,-1 0 0 0 0,1 0 0 0 0,-1 0 0 0 0,-1 0 0 0 0,1 1 0 0 0,9 29 0 0 0,-9-32-1 0 0,0 0-1 0 0,0 0 0 0 0,1 0 0 0 0,-1 0 0 0 0,1-1 0 0 0,0 1 0 0 0,0-1 0 0 0,1 0 0 0 0,-1 0 0 0 0,1 0 0 0 0,0 0 1 0 0,0-1-1 0 0,1 0 0 0 0,-1 1 0 0 0,1-2 0 0 0,-1 1 0 0 0,1 0 0 0 0,5 1 2 0 0,-3-1 93 0 0,0-1 0 0 0,1 0 0 0 0,-1-1 0 0 0,1 0 1 0 0,-1 0-1 0 0,1 0 0 0 0,-1-1 0 0 0,1 0 0 0 0,0-1 0 0 0,-1 1 0 0 0,1-1 0 0 0,-1-1 0 0 0,2 0-93 0 0,2-1-122 0 0,1 0 1 0 0,-1-1-1 0 0,0-1 0 0 0,-1 0 0 0 0,1 0 0 0 0,-1-1 0 0 0,0 0 0 0 0,0-1 0 0 0,-1 0 0 0 0,0 0 0 0 0,0-1 0 0 0,-1 0 0 0 0,0-1 0 0 0,0 0 0 0 0,-1 0 0 0 0,0-1 1 0 0,-1 1-1 0 0,0-2 0 0 0,0 1 0 0 0,2-8 122 0 0,-2 5-1064 0 0,0 0 0 0 0,-2 0 0 0 0,1 0 0 0 0,-2-1 0 0 0,2-7 1064 0 0,-5 20-108 0 0,1 0-1 0 0,-1 0 1 0 0,0 1 0 0 0,0-1-1 0 0,0 0 1 0 0,0 0 0 0 0,0 1-1 0 0,0-1 1 0 0,0 0 0 0 0,0 0-1 0 0,0 0 1 0 0,0 1 0 0 0,0-1-1 0 0,0 0 1 0 0,-1 0 0 0 0,1 1 0 0 0,0-1-1 0 0,0 0 1 0 0,-1 1 0 0 0,1-1-1 0 0,-1 0 1 0 0,1 1 0 0 0,-1-1-1 0 0,1 0 1 0 0,-1 1 0 0 0,1-1-1 0 0,-1 1 1 0 0,1-1 0 0 0,-1 1-1 0 0,0-1 1 0 0,1 1 0 0 0,-1-1-1 0 0,0 1 1 0 0,1 0 0 0 0,-1-1-1 0 0,0 1 1 0 0,1 0 0 0 0,-1 0 0 0 0,0 0-1 0 0,0-1 1 0 0,1 1 0 0 0,-1 0-1 0 0,-1 0 109 0 0,0 0 116 0 0,0 1-1 0 0,0-1 0 0 0,0 0 1 0 0,0 1-1 0 0,0 0 0 0 0,0-1 0 0 0,0 1 1 0 0,0 0-1 0 0,0 0 0 0 0,0 0 1 0 0,0 0-1 0 0,0 1 0 0 0,0-1 1 0 0,1 0-1 0 0,-1 1-115 0 0,-4 4 754 0 0,1 0-1 0 0,0 1 1 0 0,1 0 0 0 0,0-1-1 0 0,0 2 1 0 0,0-1 0 0 0,1 0-1 0 0,0 1 1 0 0,0-1 0 0 0,1 1-1 0 0,0 0 1 0 0,0 0 0 0 0,0 3-754 0 0,1-4 233 0 0,0-1 1 0 0,1 1-1 0 0,0 0 1 0 0,0-1-1 0 0,0 1 1 0 0,1 0-1 0 0,0-1 1 0 0,0 1 0 0 0,0 0-1 0 0,1-1 1 0 0,0 0-1 0 0,0 1 1 0 0,1-1-1 0 0,0 0 1 0 0,0 0-1 0 0,2 1-233 0 0,-2-3 0 0 0,0-1 0 0 0,1 1 0 0 0,-1-1 0 0 0,1 0 0 0 0,0 0 0 0 0,0 0 0 0 0,0-1 0 0 0,0 1 0 0 0,1-1 0 0 0,-1 0 0 0 0,1 0 0 0 0,0-1 0 0 0,9 4 0 0 0,0-1 0 0 0,0-1 0 0 0,8 1 0 0 0,7 0 10 0 0,1-2-1 0 0,0 0 0 0 0,0-3 1 0 0,0 0-1 0 0,14-3-9 0 0,-12-1-2735 0 0,19-6 2735 0 0,-27 6-1512 0 0</inkml:trace>
  <inkml:trace contextRef="#ctx0" brushRef="#br0" timeOffset="4653.758">337 488 2760 0 0,'-16'-8'5705'0'0,"11"6"-5332"0"0,1 1 0 0 0,0-1 0 0 0,-1 1 0 0 0,1 0 0 0 0,-1 0 0 0 0,0 1 0 0 0,1-1 1 0 0,-1 1-1 0 0,1 0 0 0 0,-1 0 0 0 0,0 0 0 0 0,1 1 0 0 0,-1 0 0 0 0,0 0 0 0 0,1 0 0 0 0,0 0 0 0 0,-1 1 0 0 0,1 0 0 0 0,0 0 0 0 0,0 0 0 0 0,0 0 0 0 0,0 1 0 0 0,0-1 0 0 0,0 1 0 0 0,-2 2-373 0 0,-6 5 763 0 0,10-8-643 0 0,0 0 1 0 0,0 0-1 0 0,0 0 1 0 0,0 0-1 0 0,0 0 1 0 0,0 1 0 0 0,0-1-1 0 0,-1 2-120 0 0,-6 12 184 0 0,5-10 36 0 0,0 1 0 0 0,1-1 1 0 0,-1 1-1 0 0,1 0 0 0 0,1 0 0 0 0,-1 3-220 0 0,2-6 41 0 0,-1 1 0 0 0,1-1 0 0 0,1 1 0 0 0,-1-1 0 0 0,1 1 0 0 0,0-1 0 0 0,0 5-41 0 0,0-7 39 0 0,1 0-1 0 0,0 0 1 0 0,-1 1-1 0 0,1-1 1 0 0,0 0 0 0 0,0 0-1 0 0,0-1 1 0 0,0 1-1 0 0,1 0 1 0 0,-1 0 0 0 0,1 0-1 0 0,-1-1 1 0 0,1 1-1 0 0,-1-1 1 0 0,1 1-1 0 0,0-1 1 0 0,0 0 0 0 0,0 1-39 0 0,2 0-43 0 0,1 1 1 0 0,0-1 0 0 0,0 1 0 0 0,0-1 0 0 0,0-1 0 0 0,0 1 0 0 0,0-1-1 0 0,1 0 1 0 0,-1 0 0 0 0,0 0 0 0 0,1-1 0 0 0,-1 0 0 0 0,1 0-1 0 0,-1 0 1 0 0,0-1 0 0 0,1 0 0 0 0,-1 0 0 0 0,0 0 0 0 0,5-2 42 0 0,11-4-2000 0 0,0-1 0 0 0,-1 0 1 0 0,0-2-1 0 0,2-2 2000 0 0,-2 2-3543 0 0,2 0-663 0 0</inkml:trace>
  <inkml:trace contextRef="#ctx0" brushRef="#br0" timeOffset="5002.785">573 488 10448 0 0,'0'0'15'0'0,"1"0"1"0"0,-1 0 0 0 0,0 0-1 0 0,0 0 1 0 0,0 0 0 0 0,0 0-1 0 0,0-1 1 0 0,0 1 0 0 0,0 0-1 0 0,0 0 1 0 0,0 0 0 0 0,0 0-1 0 0,0 0 1 0 0,0 0 0 0 0,0 0-1 0 0,0 0 1 0 0,0 0 0 0 0,0 0-1 0 0,0-1 1 0 0,0 1-1 0 0,0 0 1 0 0,0 0 0 0 0,0 0-1 0 0,0 0 1 0 0,0 0 0 0 0,0 0-1 0 0,0 0 1 0 0,0 0 0 0 0,0 0-1 0 0,0 0 1 0 0,0-1 0 0 0,0 1-1 0 0,0 0 1 0 0,0 0 0 0 0,0 0-1 0 0,0 0 1 0 0,0 0 0 0 0,0 0-1 0 0,-1 0 1 0 0,1 0 0 0 0,0 0-1 0 0,0 0 1 0 0,0 0 0 0 0,0 0-1 0 0,0 0 1 0 0,0 0 0 0 0,0 0-1 0 0,0 0 1 0 0,0-1 0 0 0,0 1-1 0 0,0 0 1 0 0,-1 0 0 0 0,1 0-1 0 0,0 0-15 0 0,-7 1 1362 0 0,-10 6 2864 0 0,11 0-3978 0 0,0 0 0 0 0,0 0 0 0 0,1 1 0 0 0,0-1 0 0 0,0 2 0 0 0,1-1 0 0 0,0 0 1 0 0,0 2-249 0 0,2-5 49 0 0,0 1 0 0 0,0 0 0 0 0,1-1 0 0 0,-1 1 0 0 0,1 0 1 0 0,1 0-1 0 0,-1 0 0 0 0,1 0 0 0 0,0 0 0 0 0,0 0 0 0 0,1 0 0 0 0,0 5-49 0 0,0-8 53 0 0,0-1 0 0 0,-1 1 0 0 0,1-1 0 0 0,0 0 0 0 0,0 0 0 0 0,0 1 0 0 0,1-1 0 0 0,-1 0 0 0 0,1 0 0 0 0,-1 0 0 0 0,1 0 0 0 0,-1 0 0 0 0,1-1 0 0 0,0 1 0 0 0,0 0 0 0 0,0-1 0 0 0,0 0 0 0 0,2 2-53 0 0,-1-2 35 0 0,0 0 0 0 0,1 1 0 0 0,-1-1 0 0 0,1 0 0 0 0,0-1 0 0 0,-1 1 0 0 0,1 0 0 0 0,0-1 0 0 0,-1 0 0 0 0,1 0 0 0 0,3-1-35 0 0,2 0 26 0 0,-1 0-1 0 0,1-1 0 0 0,-1 0 1 0 0,1-1-1 0 0,-1 0 0 0 0,0 0 0 0 0,0-1 1 0 0,-1 0-1 0 0,1 0 0 0 0,3-3-25 0 0,0-1 29 0 0,0-1 1 0 0,-1 1-1 0 0,0-2 0 0 0,0 0 0 0 0,-1 0 0 0 0,4-6-29 0 0,-10 13-10 0 0,-1-1 1 0 0,-1 1-1 0 0,1 0 0 0 0,0 0 0 0 0,-1-1 1 0 0,1 1-1 0 0,-1-1 0 0 0,0 0 0 0 0,-1 1 1 0 0,1-1-1 0 0,0 0 0 0 0,-1 0 10 0 0,0 2-4 0 0,0-1 1 0 0,-1 0-1 0 0,1 1 0 0 0,-1-1 1 0 0,1 1-1 0 0,-1-1 1 0 0,0 1-1 0 0,0-1 0 0 0,0 1 1 0 0,0-1-1 0 0,0 1 0 0 0,-1 0 1 0 0,1 0-1 0 0,-1 0 0 0 0,0 0 1 0 0,1 0-1 0 0,-1 0 0 0 0,-2-1 4 0 0,1 0-4 0 0,0 1-1 0 0,0-1 0 0 0,-1 1 0 0 0,1 0 0 0 0,-1 1 1 0 0,1-1-1 0 0,-1 0 0 0 0,0 1 0 0 0,0 0 1 0 0,0 0-1 0 0,0 0 0 0 0,0 0 5 0 0,-4 0-584 0 0,1 0 0 0 0,-1 1 0 0 0,1 0 0 0 0,-1 0 0 0 0,1 1 0 0 0,-1 0 584 0 0,-1 0-1238 0 0</inkml:trace>
  <inkml:trace contextRef="#ctx0" brushRef="#br0" timeOffset="5539.938">943 473 3224 0 0,'0'0'544'0'0,"1"13"7357"0"0,4 71-2368 0 0,-5-1-3530 0 0,0-55-1813 0 0,0-28-184 0 0,0 1 0 0 0,0-1 1 0 0,0 0-1 0 0,0 1 0 0 0,0-1 0 0 0,0 0 0 0 0,0 1 0 0 0,0-1 0 0 0,0 0 0 0 0,0 1 0 0 0,0-1 0 0 0,0 0 0 0 0,0 1 0 0 0,0-1 0 0 0,0 0 0 0 0,0 1 0 0 0,1-1 0 0 0,-1 0 0 0 0,0 1 0 0 0,0-1 0 0 0,0 0 0 0 0,0 1 0 0 0,1-1 0 0 0,-1 0 0 0 0,0 0 1 0 0,0 1-1 0 0,1-1 0 0 0,-1 0 0 0 0,0 0 0 0 0,1 0-6 0 0,6-5 238 0 0,5-16 82 0 0,8-26-237 0 0,-9 19-55 0 0,8-13-28 0 0,-15 33-26 0 0,1 0 1 0 0,-1 1-1 0 0,2-1 0 0 0,-1 1 1 0 0,1 1-1 0 0,0-1 0 0 0,1 0 26 0 0,-4 4-12 0 0,0 1 1 0 0,0-1-1 0 0,0 1 1 0 0,1 0-1 0 0,-1 0 0 0 0,0 0 1 0 0,1 0-1 0 0,-1 1 1 0 0,1 0-1 0 0,0-1 0 0 0,0 1 1 0 0,-1 0-1 0 0,1 1 0 0 0,0-1 1 0 0,0 1-1 0 0,0 0 1 0 0,0 0-1 0 0,-1 0 0 0 0,1 0 1 0 0,0 1-1 0 0,0-1 1 0 0,0 1-1 0 0,0 0 0 0 0,-1 0 1 0 0,1 0-1 0 0,0 1 0 0 0,-1 0 1 0 0,0-1-1 0 0,1 1 1 0 0,-1 0-1 0 0,0 0 0 0 0,0 1 1 0 0,0-1-1 0 0,0 1 1 0 0,0 0-1 0 0,0-1 0 0 0,-1 1 1 0 0,1 0-1 0 0,-1 1 0 0 0,0-1 1 0 0,0 0-1 0 0,0 1 1 0 0,-1-1-1 0 0,1 1 0 0 0,0 0 12 0 0,1 6 224 0 0,-1 0-1 0 0,1 0 0 0 0,-2 1 0 0 0,1-1 0 0 0,-1 0 1 0 0,-1 1-1 0 0,0-1 0 0 0,-1 3-223 0 0,1 4-330 0 0,0-15-59 0 0,1 1-1 0 0,-1-1 1 0 0,0 1-1 0 0,1-1 0 0 0,-1 1 1 0 0,1-1-1 0 0,0 0 1 0 0,0 1-1 0 0,0-1 0 0 0,0 1 390 0 0,2 1-1343 0 0</inkml:trace>
  <inkml:trace contextRef="#ctx0" brushRef="#br0" timeOffset="5871.777">1543 383 15664 0 0,'0'0'718'0'0,"0"0"-19"0"0,3 13 526 0 0,-4 22 3260 0 0,-7 32-4485 0 0,3-26 740 0 0,2 8-740 0 0,2-26 147 0 0,1 1-1365 0 0,-1-8-5772 0 0,1-12 312 0 0</inkml:trace>
  <inkml:trace contextRef="#ctx0" brushRef="#br0" timeOffset="6207.879">1348 525 12440 0 0,'0'0'565'0'0,"0"0"-5"0"0,11-3-100 0 0,27-5 5173 0 0,0 1-3534 0 0,78-5-3009 0 0,-76 8-1747 0 0,-19 2-3997 0 0</inkml:trace>
  <inkml:trace contextRef="#ctx0" brushRef="#br0" timeOffset="6742.902">1967 515 9648 0 0,'0'0'23'0'0,"0"0"0"0"0,0 0 0 0 0,-1 0 0 0 0,1 0 1 0 0,0 0-1 0 0,0 0 0 0 0,0 0 0 0 0,0 0 0 0 0,0 0 1 0 0,0 0-1 0 0,0 0 0 0 0,0 0 0 0 0,-1 0 0 0 0,1 0 0 0 0,0 0 1 0 0,0 0-1 0 0,0-1 0 0 0,0 1 0 0 0,0 0 0 0 0,0 0 1 0 0,0 0-1 0 0,0 0 0 0 0,0 0 0 0 0,0 0 0 0 0,-1 0 1 0 0,1 0-1 0 0,0 0 0 0 0,0 0 0 0 0,0 0 0 0 0,0-1 0 0 0,0 1 1 0 0,0 0-1 0 0,0 0 0 0 0,0 0 0 0 0,0 0 0 0 0,0 0 1 0 0,0 0-1 0 0,0 0 0 0 0,0 0 0 0 0,0-1 0 0 0,0 1 0 0 0,0 0 1 0 0,0 0-1 0 0,0 0 0 0 0,0 0 0 0 0,0 0 0 0 0,0 0 1 0 0,0 0-1 0 0,0 0 0 0 0,0-1 0 0 0,0 1 0 0 0,0 0 1 0 0,0 0-1 0 0,0 0 0 0 0,1 0 0 0 0,-1 0 0 0 0,0 0 0 0 0,0 0 1 0 0,0 0-1 0 0,0 0 0 0 0,0 0 0 0 0,0 0 0 0 0,0-1 1 0 0,0 1-1 0 0,0 0 0 0 0,0 0 0 0 0,1 0 0 0 0,-1 0 0 0 0,0 0 1 0 0,0 0-24 0 0,-15-7 1637 0 0,-21-5 301 0 0,32 12-1767 0 0,0-1 0 0 0,-1 1-1 0 0,0 0 1 0 0,1 0 0 0 0,-1 0-1 0 0,1 0 1 0 0,-1 1 0 0 0,1 0-1 0 0,0 0 1 0 0,-1 0 0 0 0,1 0-1 0 0,0 1 1 0 0,-4 1-171 0 0,2 0 185 0 0,0 1 0 0 0,0 0 0 0 0,0 0 0 0 0,1 0 0 0 0,-1 0-1 0 0,1 1 1 0 0,1 0 0 0 0,-1 0 0 0 0,0 1-185 0 0,0 0 138 0 0,0 1 1 0 0,0 0-1 0 0,0 1 0 0 0,1-1 1 0 0,0 1-1 0 0,1 0 0 0 0,0 0 0 0 0,0 0 1 0 0,1 0-1 0 0,0 1 0 0 0,0-1 1 0 0,1 1-1 0 0,0-1 0 0 0,0 1 0 0 0,1 1-138 0 0,0-8 30 0 0,0 0 0 0 0,0 0 0 0 0,0 0 0 0 0,1 0 0 0 0,-1 0 0 0 0,0 0 0 0 0,1 0 0 0 0,-1 0 0 0 0,1 0 0 0 0,0 0 0 0 0,0-1-1 0 0,0 1 1 0 0,0 0 0 0 0,0 0 0 0 0,0-1 0 0 0,0 1 0 0 0,0-1 0 0 0,1 1 0 0 0,-1-1 0 0 0,1 0 0 0 0,-1 1 0 0 0,1-1 0 0 0,-1 0 0 0 0,1 0-1 0 0,0 0 1 0 0,0 0 0 0 0,-1 0 0 0 0,1-1 0 0 0,0 1 0 0 0,0 0 0 0 0,0-1 0 0 0,0 1 0 0 0,0-1 0 0 0,0 0 0 0 0,1 0-30 0 0,2 0 10 0 0,-1 0 0 0 0,1 0 1 0 0,-1-1-1 0 0,1 1 0 0 0,0-1 1 0 0,-1-1-1 0 0,1 1 0 0 0,-1-1 1 0 0,0 1-1 0 0,0-1 0 0 0,1 0 1 0 0,-1-1-1 0 0,0 1 0 0 0,3-3-10 0 0,9-8-170 0 0,0-1 0 0 0,0-1 0 0 0,-1 0 0 0 0,1-3 170 0 0,-9 9-220 0 0,0-1 0 0 0,0 0 0 0 0,-1 0 0 0 0,-1-1 0 0 0,1 1 0 0 0,-2-1 0 0 0,0 0 0 0 0,2-5 220 0 0,-6 15 156 0 0,-1 2-69 0 0,0 0 0 0 0,0 0 0 0 0,0-1 0 0 0,0 1 0 0 0,0 0 0 0 0,0 0 0 0 0,1 0 0 0 0,-1 0 0 0 0,0 0-1 0 0,0 0 1 0 0,1 0 0 0 0,-1 0 0 0 0,1 0 0 0 0,-1 1 0 0 0,1-1 0 0 0,0 0 0 0 0,-1 1-87 0 0,-3 23 679 0 0,3-18-185 0 0,0 2-401 0 0,0 0 0 0 0,1 0 1 0 0,0 0-1 0 0,0 0 0 0 0,1-1 0 0 0,0 1 0 0 0,1 0 1 0 0,-1 0-1 0 0,4 6-93 0 0,-4-12 9 0 0,0 0 1 0 0,0 0-1 0 0,1 0 1 0 0,-1 0-1 0 0,1 0 1 0 0,0 0-1 0 0,0 0 1 0 0,0 0-1 0 0,0-1 1 0 0,1 1-1 0 0,-1-1 1 0 0,1 1-1 0 0,-1-1 1 0 0,1 0-1 0 0,0 0 1 0 0,0 0-1 0 0,0-1 0 0 0,0 1 1 0 0,0-1-1 0 0,0 1 1 0 0,0-1-1 0 0,1 0 1 0 0,-1 0-1 0 0,0-1 1 0 0,1 1-1 0 0,1 0-9 0 0,5-1-797 0 0,0 1 0 0 0,0-2 0 0 0,1 1 0 0 0,-1-1 0 0 0,3-1 797 0 0,5-1-7158 0 0</inkml:trace>
  <inkml:trace contextRef="#ctx0" brushRef="#br0" timeOffset="7073.046">2386 535 15408 0 0,'-3'-2'159'0'0,"1"1"0"0"0,-1 0 0 0 0,0 0 1 0 0,0 0-1 0 0,1 1 0 0 0,-1-1 1 0 0,0 1-1 0 0,0-1 0 0 0,0 1 0 0 0,0 0 1 0 0,0 0-1 0 0,0 0 0 0 0,0 0 0 0 0,0 1 1 0 0,0-1-1 0 0,0 1 0 0 0,0 0-159 0 0,-1 1 258 0 0,0-1 0 0 0,0 1 0 0 0,0 0 0 0 0,0 1 0 0 0,0-1-1 0 0,0 1 1 0 0,1 0 0 0 0,-1-1 0 0 0,1 2 0 0 0,-3 2-258 0 0,0 1 289 0 0,1 0-1 0 0,-1 1 1 0 0,2-1 0 0 0,-1 1 0 0 0,1 1 0 0 0,0-1 0 0 0,0 1-1 0 0,1-1 1 0 0,0 1 0 0 0,-1 7-289 0 0,3-12 55 0 0,1-1-1 0 0,0 1 1 0 0,-1 0-1 0 0,1-1 1 0 0,0 1-1 0 0,1 0 1 0 0,-1-1-1 0 0,1 1 1 0 0,-1 0-1 0 0,1-1 1 0 0,0 1-1 0 0,1-1 1 0 0,-1 0 0 0 0,0 1-1 0 0,1-1 1 0 0,1 2-55 0 0,-2-3-6 0 0,1 0 1 0 0,0 0-1 0 0,0 0 0 0 0,-1 0 1 0 0,1 0-1 0 0,0-1 1 0 0,0 1-1 0 0,1-1 0 0 0,-1 1 1 0 0,0-1-1 0 0,0 0 1 0 0,1 0-1 0 0,-1 0 0 0 0,1 0 1 0 0,-1 0-1 0 0,1-1 1 0 0,-1 1-1 0 0,1-1 1 0 0,-1 1-1 0 0,1-1 0 0 0,-1 0 1 0 0,1 0-1 0 0,0 0 1 0 0,-1 0 5 0 0,7-1-280 0 0,-1-1 1 0 0,0 1-1 0 0,0-1 1 0 0,-1-1-1 0 0,2 0 280 0 0,23-9-5825 0 0,-27 10 3960 0 0,11-5-4720 0 0</inkml:trace>
  <inkml:trace contextRef="#ctx0" brushRef="#br0" timeOffset="7408.12">2655 483 4144 0 0,'0'0'319'0'0,"0"0"151"0"0,2 4 6738 0 0,1 7-3477 0 0,-4 28 2776 0 0,-5 21-6507 0 0,-1 23 1114 0 0,6-67-1566 0 0,0 14 43 0 0,3-9-7386 0 0,-1-18 1390 0 0</inkml:trace>
  <inkml:trace contextRef="#ctx0" brushRef="#br0" timeOffset="7409.12">2502 620 16096 0 0,'0'0'46'0'0,"0"0"0"0"0,0 0 0 0 0,0 1 0 0 0,0-1 0 0 0,0 0 0 0 0,0 0 0 0 0,0 0 0 0 0,0 1 1 0 0,0-1-1 0 0,0 0 0 0 0,0 0 0 0 0,0 0 0 0 0,1 1 0 0 0,-1-1 0 0 0,0 0 0 0 0,0 0 1 0 0,0 0-1 0 0,0 0 0 0 0,0 1 0 0 0,1-1 0 0 0,-1 0 0 0 0,0 0 0 0 0,0 0 0 0 0,0 0 0 0 0,0 0 1 0 0,1 0-1 0 0,-1 1 0 0 0,0-1 0 0 0,0 0 0 0 0,0 0 0 0 0,1 0 0 0 0,-1 0 0 0 0,0 0 1 0 0,0 0-47 0 0,13 2 1030 0 0,14-3 474 0 0,-25 1-1307 0 0,33-4 1608 0 0,1-2 0 0 0,6-3-1805 0 0,6-2-1945 0 0,-13 3-3066 0 0,-15 4-2302 0 0</inkml:trace>
  <inkml:trace contextRef="#ctx0" brushRef="#br0" timeOffset="8111.768">3188 480 15664 0 0,'0'0'356'0'0,"-7"14"1007"0"0,5 2-601 0 0,0 0 0 0 0,0 0 0 0 0,2 1-762 0 0,0 15 602 0 0,1-1 0 0 0,3 7-602 0 0,-4-35 13 0 0,1 0 0 0 0,-1 0 0 0 0,0 0 0 0 0,1 0 0 0 0,0 0 0 0 0,0 0 0 0 0,0 0 0 0 0,0 0 0 0 0,0 0 0 0 0,1-1 0 0 0,-1 1 0 0 0,1-1 0 0 0,1 2-13 0 0,-3-3 2 0 0,0-1-1 0 0,1 0 1 0 0,-1 0-1 0 0,0 0 1 0 0,0 0 0 0 0,1 0-1 0 0,-1 0 1 0 0,0 0-1 0 0,1 0 1 0 0,-1 0 0 0 0,0 0-1 0 0,1 0 1 0 0,-1 0 0 0 0,0 0-1 0 0,1 0 1 0 0,-1 0-1 0 0,0 0 1 0 0,1 0 0 0 0,-1 0-1 0 0,0 0 1 0 0,0 0-1 0 0,1 0 1 0 0,-1-1 0 0 0,0 1-1 0 0,1 0 1 0 0,-1 0-1 0 0,0 0 1 0 0,0-1 0 0 0,1 1-1 0 0,-1 0 1 0 0,0 0-1 0 0,0 0 1 0 0,0-1 0 0 0,1 1-2 0 0,4-8-39 0 0,-5 7 38 0 0,24-35 907 0 0,16-20-906 0 0,-28 40 76 0 0,32-36-76 0 0,-43 50-10 0 0,0 1 0 0 0,0 0-1 0 0,0 0 1 0 0,1 0 0 0 0,-1 0-1 0 0,0 0 1 0 0,1 0 0 0 0,-1 0-1 0 0,1 0 1 0 0,-1 0 0 0 0,1 1 0 0 0,-1-1-1 0 0,1 0 1 0 0,-1 1 0 0 0,1-1-1 0 0,0 1 1 0 0,-1 0 0 0 0,1 0-1 0 0,0 0 11 0 0,-1 0-13 0 0,0 0 0 0 0,1 0-1 0 0,-1 1 1 0 0,0-1-1 0 0,0 1 1 0 0,1-1 0 0 0,-1 1-1 0 0,0 0 1 0 0,0-1-1 0 0,0 1 1 0 0,0 0 0 0 0,0 0-1 0 0,0 0 1 0 0,0 0-1 0 0,0 0 1 0 0,0 0 0 0 0,0 0-1 0 0,-1 0 1 0 0,1 0 0 0 0,0 0-1 0 0,-1 0 1 0 0,1 0-1 0 0,0 1 14 0 0,-1-1 0 0 0,4 6 0 0 0,0 1 0 0 0,-1-1 0 0 0,0 0 0 0 0,-1 1 0 0 0,2 4 0 0 0,-1-2 59 0 0,0 0 0 0 0,1 0 0 0 0,1-1 0 0 0,0 1 1 0 0,5 7-60 0 0,-1-1 570 0 0,-6-11-415 0 0,0-1 1 0 0,0 1 0 0 0,0-1 0 0 0,1 0 0 0 0,-1 0-1 0 0,1-1 1 0 0,1 2-156 0 0,-4-5 57 0 0,-1 0 0 0 0,1 1 0 0 0,0-1 0 0 0,0 0 0 0 0,-1 1 0 0 0,1-1 0 0 0,0 0 0 0 0,0 0-1 0 0,0 0 1 0 0,-1 1 0 0 0,1-1 0 0 0,0 0 0 0 0,0 0 0 0 0,0 0 0 0 0,-1 0 0 0 0,1-1 0 0 0,0 1 0 0 0,0 0 0 0 0,0 0-1 0 0,-1 0 1 0 0,1-1 0 0 0,0 1 0 0 0,0 0 0 0 0,-1-1 0 0 0,1 1 0 0 0,0-1 0 0 0,0 1 0 0 0,-1-1 0 0 0,1 1-1 0 0,-1-1 1 0 0,1 1 0 0 0,0-1 0 0 0,-1 0 0 0 0,1 1 0 0 0,-1-1-57 0 0,3-2 165 0 0,-1 0 0 0 0,1 0 1 0 0,-1 0-1 0 0,0 0 0 0 0,0 0 0 0 0,0 0 0 0 0,0-3-165 0 0,17-31 752 0 0,5-22-552 0 0,-22 52-248 0 0,0-2-462 0 0,1-1 1 0 0,1 1-1 0 0,-1-1 1 0 0,1 1-1 0 0,1 0 1 0 0,0 0 509 0 0,3 0-1591 0 0</inkml:trace>
  <inkml:trace contextRef="#ctx0" brushRef="#br0" timeOffset="8443.895">3923 480 18831 0 0,'0'11'1428'0'0,"0"2"-1112"0"0,-2 0-1 0 0,1 0 1 0 0,-2 0-1 0 0,1-1 0 0 0,-2 1 1 0 0,-2 6-316 0 0,-5 9 832 0 0,-1-1-1 0 0,-5 8-831 0 0,-9 10-1022 0 0,-21 27 1022 0 0,26-40-3475 0 0,12-18 1940 0 0</inkml:trace>
  <inkml:trace contextRef="#ctx0" brushRef="#br0" timeOffset="9305.623">271 953 12176 0 0,'0'0'273'0'0,"-1"-1"-171"0"0,0 0 1 0 0,0 0-1 0 0,1 0 1 0 0,-1 1-1 0 0,0-1 0 0 0,0 0 1 0 0,0 1-1 0 0,-1-1 1 0 0,1 1-1 0 0,0-1 1 0 0,-1 0-103 0 0,-6 2 328 0 0,0 0 0 0 0,0 0 0 0 0,0 1 0 0 0,0 0 0 0 0,0 0 0 0 0,0 1 0 0 0,1 0 0 0 0,-1 0-1 0 0,1 1 1 0 0,0 0 0 0 0,0 0 0 0 0,0 1 0 0 0,0 0 0 0 0,1 0 0 0 0,-1 1-328 0 0,6-4 21 0 0,0-1-1 0 0,0 1 1 0 0,1-1-1 0 0,-1 1 0 0 0,0-1 1 0 0,1 1-1 0 0,-1-1 0 0 0,1 1 1 0 0,-1 0-1 0 0,1-1 0 0 0,0 1 1 0 0,0 0-1 0 0,-1-1 1 0 0,1 1-1 0 0,1 0 0 0 0,-1 0 1 0 0,0-1-1 0 0,0 1 0 0 0,1 0 1 0 0,-1-1-1 0 0,0 1 0 0 0,2 1-20 0 0,6 6-9 0 0,1 0 0 0 0,1 0 0 0 0,0-1 0 0 0,0 0 0 0 0,0-1 0 0 0,1 0 0 0 0,7 3 9 0 0,-5-2-5 0 0,0 0 1 0 0,0 1-1 0 0,-1 0 1 0 0,11 11 4 0 0,-22-19-10 0 0,0 0-1 0 0,0-1 1 0 0,0 1 0 0 0,0 0-1 0 0,0 0 1 0 0,-1 0 0 0 0,1 0-1 0 0,0 0 1 0 0,-1 0 0 0 0,1 1-1 0 0,-1-1 1 0 0,1 0 0 0 0,-1 0-1 0 0,0 0 1 0 0,1 0 0 0 0,-1 1-1 0 0,0-1 1 0 0,0 0 0 0 0,0 0-1 0 0,0 1 1 0 0,0-1 0 0 0,0 0-1 0 0,0 0 1 0 0,0 1 10 0 0,-1-1-6 0 0,0 1 0 0 0,1-1 0 0 0,-1 1 0 0 0,0-1 1 0 0,0 0-1 0 0,0 1 0 0 0,0-1 0 0 0,0 0 0 0 0,0 0 0 0 0,-1 0 0 0 0,1 1 0 0 0,0-1 0 0 0,-1 0 0 0 0,1-1 0 0 0,-2 2 6 0 0,-4 1 41 0 0,0 1-1 0 0,0-1 0 0 0,-1-1 1 0 0,1 1-1 0 0,-1-1 0 0 0,1-1 0 0 0,-2 1-40 0 0,0-1 262 0 0,-1 0 0 0 0,0-1-1 0 0,1 0 1 0 0,-4 0-262 0 0,9 0 63 0 0,1-1 0 0 0,-1 1-1 0 0,1-1 1 0 0,0 0 0 0 0,0 0 0 0 0,-1 0-1 0 0,1 0 1 0 0,0-1 0 0 0,0 1 0 0 0,0-1-1 0 0,0 0 1 0 0,0 1 0 0 0,1-1 0 0 0,-1-1-63 0 0,0 1 2 0 0,1 0 0 0 0,-1-1 0 0 0,1 1 1 0 0,0-1-1 0 0,0 0 0 0 0,0 0 0 0 0,-1-2-2 0 0,0-9-1796 0 0,7-2-3847 0 0,2 8-106 0 0</inkml:trace>
  <inkml:trace contextRef="#ctx0" brushRef="#br0" timeOffset="9711.402">404 966 15176 0 0,'1'1'106'0'0,"1"-1"0"0"0,-1 1 1 0 0,0-1-1 0 0,0 1 1 0 0,0 0-1 0 0,0-1 1 0 0,0 1-1 0 0,1 0 0 0 0,-1 0 1 0 0,0 0-1 0 0,-1 0 1 0 0,1 0-1 0 0,0 0 1 0 0,0 0-1 0 0,0 0 0 0 0,-1 0 1 0 0,1 0-1 0 0,0 0 1 0 0,-1 1-1 0 0,1-1 1 0 0,-1 1-107 0 0,9 32 2386 0 0,-5-16-880 0 0,0-1-726 0 0,-2-1-1 0 0,2 12-779 0 0,2 15 349 0 0,-5-35-322 0 0,1-1 0 0 0,0 1 0 0 0,0-1 0 0 0,0 0 0 0 0,1 0 0 0 0,0 0 0 0 0,2 1-27 0 0,-5-7-19 0 0,1 0 0 0 0,0 1 0 0 0,0-1 0 0 0,-1 0 0 0 0,1 0 0 0 0,0 0 0 0 0,0 0 0 0 0,1 0 0 0 0,-1 0 0 0 0,0 0 0 0 0,0-1 0 0 0,0 1 0 0 0,0 0 0 0 0,1-1 0 0 0,-1 1 0 0 0,0 0 0 0 0,1-1 0 0 0,-1 0 0 0 0,1 1 0 0 0,-1-1 0 0 0,0 0 0 0 0,1 0 0 0 0,-1 0 0 0 0,1 0 0 0 0,-1 0 0 0 0,0 0 0 0 0,1 0 0 0 0,-1 0 0 0 0,1 0 0 0 0,-1-1-1 0 0,0 1 1 0 0,1-1 0 0 0,-1 1 0 0 0,0-1 0 0 0,1 1 0 0 0,-1-1 0 0 0,0 0 0 0 0,0 0 0 0 0,1 1 0 0 0,0-2 19 0 0,4-3-296 0 0,1 0 0 0 0,0 0 0 0 0,-1 0 0 0 0,0-1 0 0 0,0 0 0 0 0,-1-1 0 0 0,0 1 0 0 0,0-1 0 0 0,2-3 296 0 0,4-11-400 0 0,0 0 1 0 0,4-14 399 0 0,-4 10 141 0 0,12-22-141 0 0,-23 46 7 0 0,0 1 0 0 0,0 0 0 0 0,0 0-1 0 0,1 0 1 0 0,-1 0 0 0 0,0 0 0 0 0,0 0 0 0 0,0 0 0 0 0,0-1 0 0 0,0 1 0 0 0,0 0 0 0 0,0 0 0 0 0,0 0 0 0 0,0 0 0 0 0,0 0-1 0 0,0 0 1 0 0,1 0 0 0 0,-1 0 0 0 0,0 0 0 0 0,0 0 0 0 0,0-1 0 0 0,0 1 0 0 0,0 0 0 0 0,0 0 0 0 0,0 0 0 0 0,1 0 0 0 0,-1 0-1 0 0,0 0 1 0 0,0 0 0 0 0,0 0 0 0 0,0 0 0 0 0,0 0 0 0 0,0 0 0 0 0,1 0 0 0 0,-1 0 0 0 0,0 0 0 0 0,0 0 0 0 0,0 0 0 0 0,0 0-1 0 0,0 0 1 0 0,0 0 0 0 0,0 1 0 0 0,1-1 0 0 0,-1 0 0 0 0,0 0 0 0 0,0 0 0 0 0,0 0 0 0 0,0 0 0 0 0,0 0 0 0 0,0 0 0 0 0,0 0-1 0 0,0 0 1 0 0,1 0 0 0 0,-1 1 0 0 0,0-1 0 0 0,0 0 0 0 0,0 0 0 0 0,0 0 0 0 0,0 0 0 0 0,0 0 0 0 0,0 0 0 0 0,0 0 0 0 0,0 1-7 0 0,5 13 376 0 0,-1 21 656 0 0,-3-20-666 0 0,1 0 1 0 0,0 0 0 0 0,1 1-367 0 0,-2-11 100 0 0,1 1 0 0 0,-1-1-1 0 0,1 0 1 0 0,1 1 0 0 0,-1-1 0 0 0,1 0 0 0 0,0 0-1 0 0,0-1 1 0 0,3 5-100 0 0,-5-8-76 0 0,0 0 0 0 0,1 0 0 0 0,-1 0 0 0 0,1 0 0 0 0,-1 0 0 0 0,1 0 0 0 0,0 0 0 0 0,0 0-1 0 0,-1 0 1 0 0,1-1 0 0 0,0 1 0 0 0,0-1 0 0 0,0 1 0 0 0,-1-1 0 0 0,1 0 0 0 0,0 0 0 0 0,0 0 0 0 0,0 0 0 0 0,0 0-1 0 0,0 0 1 0 0,0 0 76 0 0,3-1-427 0 0,1 0 0 0 0,0 0 0 0 0,-1-1 0 0 0,1 1 0 0 0,-1-1 0 0 0,2-1 427 0 0,5-3-2008 0 0</inkml:trace>
  <inkml:trace contextRef="#ctx0" brushRef="#br0" timeOffset="10305.813">949 952 2760 0 0,'-2'2'1083'0'0,"-8"10"7676"0"0,6 0-7035 0 0,1 0-1 0 0,0 0 1 0 0,0 0 0 0 0,1 1-1 0 0,0 1-1723 0 0,-2 66 1848 0 0,3-25-965 0 0,-1 1-614 0 0,6 46-269 0 0,-1-48-666 0 0,1-33-6 0 0,-2-19 52 0 0,-1-12 485 0 0,-1-22 137 0 0,2 0-1 0 0,1 0 0 0 0,7-25-1 0 0,-6 38 54 0 0,0 1-1 0 0,2 1 0 0 0,1-1 0 0 0,0 1 0 0 0,1 0 0 0 0,0 0 0 0 0,4-3-53 0 0,-8 14-47 0 0,1 0 0 0 0,0 0 0 0 0,0 0 0 0 0,0 1-1 0 0,0-1 1 0 0,1 1 0 0 0,0 1 0 0 0,0-1 0 0 0,1 1-1 0 0,-1 0 1 0 0,1 0 0 0 0,0 1 0 0 0,0 0 0 0 0,0 0-1 0 0,0 1 1 0 0,0-1 0 0 0,1 2 0 0 0,-1-1 0 0 0,1 1-1 0 0,5 0 48 0 0,-9 1 11 0 0,-1 0 0 0 0,0 0 0 0 0,0 0 0 0 0,0 0 0 0 0,0 1 0 0 0,1-1 0 0 0,-1 1 0 0 0,0 0 0 0 0,0 0 0 0 0,0 0 0 0 0,0 1 0 0 0,-1-1 0 0 0,1 1 0 0 0,0-1 0 0 0,0 1 0 0 0,-1 0 0 0 0,1 0 0 0 0,-1 0 0 0 0,0 0-1 0 0,0 1 1 0 0,0-1 0 0 0,0 1 0 0 0,0-1 0 0 0,0 1 0 0 0,0 0 0 0 0,-1-1 0 0 0,1 1 0 0 0,-1 0 0 0 0,0 0 0 0 0,0 0 0 0 0,0 0 0 0 0,0 0 0 0 0,-1 1 0 0 0,1-1 0 0 0,-1 0 0 0 0,0 0 0 0 0,0 0 0 0 0,0 0 0 0 0,0 1 0 0 0,-1-1 0 0 0,1 0 0 0 0,-1 0-1 0 0,0 0 1 0 0,1 0 0 0 0,-2 0 0 0 0,1 0-11 0 0,-1 3-105 0 0,0-1 0 0 0,0 1 0 0 0,-1-1 0 0 0,0 0 0 0 0,0 0-1 0 0,-1 0 1 0 0,1-1 0 0 0,-1 1 0 0 0,0-1 0 0 0,0 1 0 0 0,-1-2 0 0 0,0 2 105 0 0,-3 0-51 0 0,1 0 1 0 0,-1 0 0 0 0,1-1 0 0 0,-1 0-1 0 0,-1-1 1 0 0,1 1 0 0 0,-7 0 50 0 0,14-3 42 0 0,-1-1-1 0 0,1 1 1 0 0,0-1-1 0 0,0 0 1 0 0,0 0-1 0 0,-1 1 1 0 0,1-1-1 0 0,0 0 1 0 0,0 0-1 0 0,-1 0 1 0 0,1 0-1 0 0,0 0 1 0 0,0-1 0 0 0,-1 1-1 0 0,1 0 1 0 0,0-1-1 0 0,0 1 1 0 0,0 0-1 0 0,-1-1 1 0 0,0 0-42 0 0,2 0 137 0 0,-1 1 1 0 0,1-1 0 0 0,-1 0-1 0 0,0 0 1 0 0,1 1 0 0 0,-1-1 0 0 0,1 0-1 0 0,0 0 1 0 0,-1 0 0 0 0,1 0-1 0 0,0 0 1 0 0,-1 0 0 0 0,1 0-1 0 0,0 0 1 0 0,0 0 0 0 0,0 0-1 0 0,0 0 1 0 0,0 1 0 0 0,0-1-1 0 0,0-1-137 0 0,1-3 319 0 0,0-1 0 0 0,0 0 0 0 0,0 1-1 0 0,1 0 1 0 0,0-1 0 0 0,0 1 0 0 0,1 0 0 0 0,-1 0-319 0 0,4-5-65 0 0,0 0 0 0 0,1 1 0 0 0,0 0 1 0 0,0 0-1 0 0,1 1 0 0 0,0 0 1 0 0,1 0-1 0 0,0 1 0 0 0,0 0 0 0 0,0 1 1 0 0,1 0-1 0 0,0 0 0 0 0,5-1 65 0 0,5-2-551 0 0,0 1 1 0 0,1 1-1 0 0,0 1 0 0 0,0 0 0 0 0,1 2 0 0 0,12-1 551 0 0,-11 2-631 0 0</inkml:trace>
  <inkml:trace contextRef="#ctx0" brushRef="#br0" timeOffset="10893.241">1414 1173 13104 0 0,'13'1'299'0'0,"-1"-1"0"0"0,1 0 1 0 0,-1-1-1 0 0,0 0 1 0 0,1 0-1 0 0,-1-2 0 0 0,0 0-299 0 0,8-2 983 0 0,-1-1 0 0 0,0-1-1 0 0,17-8-982 0 0,-24 9 148 0 0,1-1 0 0 0,-1 0 0 0 0,2-2-148 0 0,-10 6 7 0 0,0 0 0 0 0,0-1 1 0 0,0 1-1 0 0,0-1 0 0 0,-1 0 0 0 0,1 0 1 0 0,-1 0-1 0 0,0 0 0 0 0,-1-1 0 0 0,1 0-7 0 0,-2 4 4 0 0,-1 0 0 0 0,1 1 0 0 0,-1-1 0 0 0,0 0 0 0 0,1 0 0 0 0,-1 1 0 0 0,0-1 0 0 0,0 0 0 0 0,1 0 0 0 0,-1 0 0 0 0,0 1 0 0 0,0-1 0 0 0,0 0 0 0 0,0 0 0 0 0,0 0 0 0 0,0 0 0 0 0,0 1 0 0 0,-1-1 0 0 0,1 0 0 0 0,0 0 0 0 0,0 0 0 0 0,-1 1 0 0 0,1-1 0 0 0,0 0 0 0 0,-1 0-1 0 0,1 1-3 0 0,-1-1 7 0 0,0 0 0 0 0,0 0 0 0 0,0 0 0 0 0,0 1 0 0 0,-1-1 0 0 0,1 0 0 0 0,0 1 0 0 0,0-1 0 0 0,0 1 0 0 0,-1-1 0 0 0,1 1 0 0 0,0 0 0 0 0,0-1 0 0 0,-1 1 0 0 0,1 0-7 0 0,-6 0 16 0 0,-1-1 1 0 0,1 1 0 0 0,0 1-1 0 0,0-1 1 0 0,-4 2-17 0 0,1 1 22 0 0,-1-1 1 0 0,1 1-1 0 0,0 1 0 0 0,1 0 1 0 0,-1 0-1 0 0,1 1 0 0 0,-1 0 1 0 0,2 1-1 0 0,-3 2-22 0 0,5-4 60 0 0,1 0 0 0 0,0 0 1 0 0,0 1-1 0 0,0 0 0 0 0,1 0 1 0 0,0 0-1 0 0,0 0 0 0 0,0 1 1 0 0,0 0-1 0 0,1 0 0 0 0,0 0 1 0 0,0 0-1 0 0,1 0 0 0 0,-2 7-60 0 0,3-11 20 0 0,1 0 0 0 0,-1 0-1 0 0,1 0 1 0 0,0 0-1 0 0,0 0 1 0 0,0 0-1 0 0,0 1 1 0 0,0-1-1 0 0,0 0 1 0 0,1 0 0 0 0,-1 0-1 0 0,1 0 1 0 0,-1 0-1 0 0,1 0 1 0 0,0 0-1 0 0,0 0 1 0 0,0 0 0 0 0,0 0-1 0 0,0 0-19 0 0,1 0 29 0 0,0 1 0 0 0,1-1 0 0 0,-1 0 0 0 0,0 0-1 0 0,1 0 1 0 0,-1-1 0 0 0,1 1 0 0 0,-1 0 0 0 0,1-1 0 0 0,0 0 0 0 0,0 1-1 0 0,1-1-28 0 0,3 1 17 0 0,1 0 0 0 0,0 0 0 0 0,-1-1 0 0 0,1 0 0 0 0,0 0 0 0 0,0-1 0 0 0,0 0 0 0 0,-1 0 0 0 0,9-2-17 0 0,24-8-852 0 0,-14-1-4990 0 0,-12 3-270 0 0</inkml:trace>
  <inkml:trace contextRef="#ctx0" brushRef="#br0" timeOffset="11223.777">1852 1084 9216 0 0,'2'14'992'0'0,"-5"1"329"0"0,1 0 1 0 0,-2-1-1 0 0,-3 9-1321 0 0,2-5 1645 0 0,0 0 0 0 0,0 5-1645 0 0,5-18 191 0 0,-2 1 350 0 0,1 0 1 0 0,1 1 0 0 0,-1-1 0 0 0,1 1 0 0 0,1-1-1 0 0,-1 3-541 0 0,2-13 575 0 0,1 1 0 0 0,-1 0 0 0 0,0-1 0 0 0,-1 1 0 0 0,1-1 0 0 0,0-2-575 0 0,8-23 425 0 0,1 1-1 0 0,2 0 1 0 0,0 0 0 0 0,6-6-425 0 0,-7 16-333 0 0,0 0 0 0 0,1 1 0 0 0,1 0 0 0 0,1 0 0 0 0,0 2 0 0 0,8-6 333 0 0,-17 17-814 0 0,-1 0-1 0 0,1 1 1 0 0,1-1 0 0 0,-1 2-1 0 0,0-1 1 0 0,1 0 0 0 0,-1 1-1 0 0,5-1 815 0 0,4-1-6611 0 0</inkml:trace>
  <inkml:trace contextRef="#ctx0" brushRef="#br0" timeOffset="11706.483">2168 1039 13824 0 0,'0'0'629'0'0,"0"0"-12"0"0,8 8 571 0 0,-2 18 962 0 0,-2 1 1 0 0,2 23-2151 0 0,-3-22 365 0 0,0-1 1 0 0,7 22-366 0 0,-10-48 5 0 0,0-1 1 0 0,0 0-1 0 0,1 1 0 0 0,-1-1 0 0 0,0 1 1 0 0,0-1-1 0 0,0 0 0 0 0,0 1 0 0 0,0-1 1 0 0,1 0-1 0 0,-1 1 0 0 0,0-1 1 0 0,0 0-1 0 0,0 1 0 0 0,1-1 0 0 0,-1 0 1 0 0,0 1-1 0 0,1-1 0 0 0,-1 0 0 0 0,0 0 1 0 0,1 0-1 0 0,-1 1 0 0 0,0-1 1 0 0,1 0-1 0 0,-1 0 0 0 0,0 0 0 0 0,1 0 1 0 0,-1 1-1 0 0,0-1 0 0 0,1 0 0 0 0,-1 0 1 0 0,1 0-6 0 0,0 0 3 0 0,0-1 0 0 0,0 1 0 0 0,0 0 0 0 0,0-1 0 0 0,0 1 0 0 0,-1 0 0 0 0,1-1 0 0 0,0 1 0 0 0,0-1 0 0 0,0 0 0 0 0,0 1 0 0 0,-1-1 0 0 0,1 0-3 0 0,23-26-34 0 0,-21 23 49 0 0,7-8 231 0 0,9-13-223 0 0,2 0 0 0 0,1 2-1 0 0,1 0-22 0 0,-17 17-3 0 0,1 0 0 0 0,0 1 0 0 0,0 0 0 0 0,0 0 0 0 0,1 0 0 0 0,0 1 0 0 0,0 1 0 0 0,0-1 0 0 0,0 1 0 0 0,1 0 0 0 0,-1 1 0 0 0,1 0 0 0 0,2 0 3 0 0,-7 2 36 0 0,0-1 0 0 0,0 1-1 0 0,1 0 1 0 0,-1 1 0 0 0,0-1 0 0 0,1 1-1 0 0,-1 0 1 0 0,0 0 0 0 0,0 0 0 0 0,0 1-1 0 0,0-1 1 0 0,0 1 0 0 0,0 0 0 0 0,-1 0-1 0 0,1 1 1 0 0,0-1 0 0 0,-1 1 0 0 0,0-1-1 0 0,0 1 1 0 0,0 0 0 0 0,0 0 0 0 0,0 1-1 0 0,0-1 1 0 0,-1 1 0 0 0,1-1 0 0 0,-1 2-36 0 0,1-1 29 0 0,-1 0 1 0 0,0 1 0 0 0,0-1 0 0 0,-1 1-1 0 0,0 0 1 0 0,1 0 0 0 0,-1-1 0 0 0,-1 1-1 0 0,1 0 1 0 0,-1 0 0 0 0,0 0 0 0 0,0 0-1 0 0,0 0-29 0 0,-1 0-233 0 0,0-1-1 0 0,1 1 1 0 0,-2-1-1 0 0,1 1 1 0 0,0-1-1 0 0,-1 0 1 0 0,0 0-1 0 0,0 0 1 0 0,-2 3 233 0 0,3-4-5139 0 0,0-1-1667 0 0</inkml:trace>
  <inkml:trace contextRef="#ctx0" brushRef="#br0" timeOffset="12040.053">2624 953 6912 0 0,'-2'2'304'0'0,"2"-2"64"0"0,-2 0-296 0 0,0 1-72 0 0,-1-1 0 0 0,0 1 0 0 0,3 0 1960 0 0,-2 0 376 0 0,1 1 80 0 0,0-1 15 0 0,1 3-2910 0 0,1-2-585 0 0,-1-2-120 0 0,3 5-16 0 0</inkml:trace>
  <inkml:trace contextRef="#ctx0" brushRef="#br0" timeOffset="12582.657">2775 1019 13824 0 0,'-16'-1'1512'0'0,"10"3"-1385"0"0,-29 10-65 0 0,33-11-29 0 0,0 0 0 0 0,0 0 0 0 0,1 0 0 0 0,-1 0 0 0 0,0 0 0 0 0,1 0 0 0 0,-1 1 0 0 0,0-1 0 0 0,1 1 0 0 0,0-1 0 0 0,-1 1 0 0 0,1-1 0 0 0,0 1 0 0 0,0 0 0 0 0,-1 1-33 0 0,2-2 32 0 0,0 0 1 0 0,0 0 0 0 0,-1 0 0 0 0,1-1 0 0 0,0 1 0 0 0,1 0 0 0 0,-1 0 0 0 0,0 0 0 0 0,0 0 0 0 0,0 0 0 0 0,0 0 0 0 0,1 0 0 0 0,-1 0 0 0 0,1-1 0 0 0,-1 1 0 0 0,0 0 0 0 0,1 0 0 0 0,-1 0 0 0 0,1-1 0 0 0,0 1 0 0 0,-1 0 0 0 0,1 0 0 0 0,-1-1 0 0 0,1 1 0 0 0,0-1 0 0 0,0 1 0 0 0,-1-1 0 0 0,2 1-33 0 0,27 16-46 0 0,-19-12 180 0 0,3 4-114 0 0,0-1-1 0 0,0 2 1 0 0,-1 0-1 0 0,0 0 1 0 0,-1 1-1 0 0,0 1 0 0 0,6 9-19 0 0,-15-19 34 0 0,-1 0 0 0 0,0-1 0 0 0,0 1 0 0 0,0 0-1 0 0,0 0 1 0 0,-1 1 0 0 0,1-1 0 0 0,0 0 0 0 0,-1 0 0 0 0,1 0-1 0 0,-1 0 1 0 0,0 0 0 0 0,0 1 0 0 0,0-1 0 0 0,0 0-1 0 0,0 0 1 0 0,0 0 0 0 0,-1 1 0 0 0,1-1 0 0 0,-1 0-1 0 0,1 0 1 0 0,-1 0 0 0 0,0 0 0 0 0,0 0 0 0 0,0 0-1 0 0,0 0 1 0 0,0 0 0 0 0,0 0 0 0 0,-1 0 0 0 0,1-1-1 0 0,0 1 1 0 0,-1 0 0 0 0,0-1 0 0 0,1 0 0 0 0,-1 1-1 0 0,0-1 1 0 0,0 0 0 0 0,0 0 0 0 0,0 0 0 0 0,0 0-1 0 0,0 0 1 0 0,0 0 0 0 0,0 0 0 0 0,0-1 0 0 0,0 1-1 0 0,0-1 1 0 0,0 1 0 0 0,-1-1 0 0 0,1 0 0 0 0,0 0-1 0 0,-1 0-33 0 0,1 0 49 0 0,-2 0 38 0 0,-1-1 0 0 0,1 1 0 0 0,-1-1 0 0 0,1 0 0 0 0,-4-1-87 0 0,7 2 1 0 0,1-1 0 0 0,-1 1 0 0 0,0 0 0 0 0,0-1 0 0 0,0 1 0 0 0,1-1 0 0 0,-1 1 0 0 0,0-1 0 0 0,1 1 0 0 0,-1-1 0 0 0,0 1 0 0 0,1-1 0 0 0,-1 0 0 0 0,1 1 0 0 0,-1-1 0 0 0,1 0 0 0 0,-1 0 0 0 0,1 1 0 0 0,-1-1 0 0 0,1 0 0 0 0,0 0 0 0 0,-1 0 0 0 0,1 0 0 0 0,0 1 0 0 0,0-1 0 0 0,0 0 0 0 0,0 0 0 0 0,-1 0 0 0 0,1 0 0 0 0,0 0 0 0 0,1 0 0 0 0,-1 0-1 0 0,0-2-26 0 0,1-1-1 0 0,0 1 0 0 0,1-1 0 0 0,-1 1 1 0 0,1-1-1 0 0,-1 1 0 0 0,1 0 1 0 0,0 0-1 0 0,0 0 0 0 0,0 0 0 0 0,1 0 1 0 0,-1 0-1 0 0,1 1 0 0 0,-1-1 0 0 0,1 1 1 0 0,0-1-1 0 0,2 0 27 0 0,7-5-289 0 0,0 0 0 0 0,1 1 0 0 0,10-5 289 0 0,11-2-888 0 0,28-8 888 0 0,-17 7-116 0 0,7-6 159 0 0,-27 11 1006 0 0,0 0 0 0 0,0 2 0 0 0,1 1 0 0 0,19-3-1049 0 0,-44 10 10 0 0,-1 0 0 0 0,0 0 0 0 0,0 0 0 0 0,0 0 0 0 0,0 0 0 0 0,0 0 0 0 0,1 0 0 0 0,-1 0 0 0 0,0 0 0 0 0,0 0 0 0 0,0 0 0 0 0,0 0 0 0 0,0 0 0 0 0,1 0 0 0 0,-1 0 0 0 0,0 0 0 0 0,0 0 0 0 0,0 0 0 0 0,0 0 0 0 0,0 0 0 0 0,0 0 0 0 0,1 0 0 0 0,-1 0 0 0 0,0 1 0 0 0,0-1 0 0 0,0 0 0 0 0,0 0 0 0 0,0 0 0 0 0,0 0 0 0 0,0 0 0 0 0,0 0 0 0 0,1 0 0 0 0,-1 0 0 0 0,0 1 0 0 0,0-1 0 0 0,0 0 0 0 0,0 0 0 0 0,0 0 0 0 0,0 0-10 0 0,-2 7 582 0 0,-12 13 605 0 0,6-8-820 0 0,4-5-385 0 0,0 0-1 0 0,1 1 1 0 0,0 0 0 0 0,0-1-1 0 0,1 1 1 0 0,0 0 0 0 0,1 0-1 0 0,0 0 1 0 0,0 0-1 0 0,0 1 1 0 0,1-1 0 0 0,1 1 18 0 0,-1-2-22 0 0,1-1 1 0 0,0 1-1 0 0,0-1 1 0 0,1 1 0 0 0,0-1-1 0 0,0 0 1 0 0,0 0 0 0 0,1 0-1 0 0,0 0 1 0 0,0 0-1 0 0,0 0 1 0 0,1-1 0 0 0,0 0-1 0 0,0 1 1 0 0,2 0 21 0 0,-4-4-49 0 0,1 0 0 0 0,0 0 0 0 0,0 0 0 0 0,-1-1 0 0 0,1 1 0 0 0,0-1 0 0 0,1 1 0 0 0,-1-1 0 0 0,0 0 0 0 0,0 0 0 0 0,0-1 0 0 0,1 1 0 0 0,-1-1 0 0 0,0 1-1 0 0,1-1 1 0 0,-1 0 0 0 0,3-1 49 0 0,-1 1 33 0 0,0 0-1 0 0,0-1 1 0 0,0 0-1 0 0,-1 0 0 0 0,1 0 1 0 0,0-1-1 0 0,0 1 1 0 0,-1-1-1 0 0,1 0 0 0 0,-1 0 1 0 0,3-2-33 0 0,-3 1 121 0 0,-1-1 0 0 0,1 1 0 0 0,0-1 0 0 0,-1 1 1 0 0,0-1-1 0 0,0 0 0 0 0,0 0 0 0 0,0 0 0 0 0,-1-1 1 0 0,1 1-1 0 0,-1-1 0 0 0,0 1 0 0 0,0-1 0 0 0,-1 0 1 0 0,0 1-1 0 0,1-1 0 0 0,-2 0 0 0 0,1 0 0 0 0,0 0 1 0 0,-1 0-1 0 0,0 0 0 0 0,0 0 0 0 0,-1 0 0 0 0,1 0 0 0 0,-1 0-120 0 0,0-1-67 0 0,-1 1 1 0 0,1 0 0 0 0,-1-1 0 0 0,0 1 0 0 0,0 0 0 0 0,-1 0-1 0 0,1 0 1 0 0,-1 0 0 0 0,0 1 0 0 0,-2-3 65 0 0,2 3-423 0 0,0 1 1 0 0,-1-1-1 0 0,0 1 0 0 0,1-1 0 0 0,-1 1 1 0 0,0 0-1 0 0,-1 1 0 0 0,1-1 0 0 0,0 1 1 0 0,-1 0-1 0 0,1 0 0 0 0,-1 0 423 0 0,-4-1-5174 0 0,1 1-1298 0 0</inkml:trace>
  <inkml:trace contextRef="#ctx0" brushRef="#br0" timeOffset="12922.537">3460 1066 7832 0 0,'4'-1'434'0'0,"0"1"1"0"0,0 0 0 0 0,1 0 0 0 0,-1 1-1 0 0,0-1 1 0 0,0 1 0 0 0,0 0 0 0 0,0 0-1 0 0,0 0 1 0 0,0 0 0 0 0,0 1 0 0 0,-1 0-1 0 0,1-1 1 0 0,0 2 0 0 0,-1-1-1 0 0,0 0 1 0 0,1 1 0 0 0,-1-1 0 0 0,0 1-1 0 0,0 0 1 0 0,0 0 0 0 0,-1 0 0 0 0,1 0-1 0 0,1 4-434 0 0,1 0 882 0 0,0 1-1 0 0,0 0 0 0 0,-1 1 1 0 0,-1-1-1 0 0,1 1 1 0 0,-1 1-882 0 0,7 30-1772 0 0,-4-11 1495 0 0,-4-23 314 0 0,-1 0-1 0 0,1 1 1 0 0,-1-1-1 0 0,0 0 1 0 0,-1 1 0 0 0,1-1-1 0 0,-1 0 1 0 0,-1 1-1 0 0,1-1 1 0 0,-1 0 0 0 0,0 1-1 0 0,0-1 1 0 0,-2 4-37 0 0,0-4-198 0 0,2-9 1031 0 0,5-11 534 0 0,8-6-294 0 0,0-1 0 0 0,2 2 1 0 0,10-13-1074 0 0,0 5 177 0 0,0 2 1 0 0,2 0 0 0 0,21-15-178 0 0,-37 33-40 0 0,0 0 0 0 0,0 1 0 0 0,1 0-1 0 0,0 1 1 0 0,0 0 0 0 0,7-2 40 0 0,20-5-2142 0 0,13-1 2142 0 0,-35 9-658 0 0,7-1-1814 0 0,1 1 0 0 0,14 1 2472 0 0,-23 1-1512 0 0,10 1-5303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9:27.0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77 11952 0 0,'0'3'139'0'0,"1"0"1"0"0,-1 0-1 0 0,0 0 1 0 0,1 0-1 0 0,-2 0 0 0 0,1 0 1 0 0,0 0-1 0 0,-1 3-139 0 0,0 3 189 0 0,0 31 1785 0 0,2 0 1 0 0,2 0-1 0 0,5 23-1974 0 0,-6-49 232 0 0,-2-7-120 0 0,1 0 1 0 0,0 0-1 0 0,1 0 1 0 0,-1 0-1 0 0,1 0 1 0 0,1-1-1 0 0,1 4-112 0 0,-4-10 89 0 0,1-2-30 0 0,0 0-1 0 0,0 0 0 0 0,0 0 0 0 0,-1 0 0 0 0,1 0 1 0 0,0 0-1 0 0,-1 0 0 0 0,0 0 0 0 0,1-1-58 0 0,-1 0 68 0 0,4-12-16 0 0,2-12-37 0 0,1 1 0 0 0,2 0 0 0 0,0 0 0 0 0,11-19-15 0 0,-19 43-1 0 0,0 0 0 0 0,1-1 0 0 0,-1 1 0 0 0,1 0 0 0 0,0-1 0 0 0,0 1 0 0 0,0 0 0 0 0,0 0 0 0 0,0 1 0 0 0,0-1 0 0 0,0 0 0 0 0,1 1 0 0 0,-1-1 0 0 0,1 1 0 0 0,-1 0 1 0 0,0 0-9 0 0,-1 1 1 0 0,0 0-1 0 0,1-1 1 0 0,-1 1-1 0 0,1 0 1 0 0,-1 0-1 0 0,1 0 1 0 0,-1 0-1 0 0,1 0 1 0 0,-1 1-1 0 0,0-1 1 0 0,1 0-1 0 0,-1 1 1 0 0,1-1-1 0 0,-1 1 1 0 0,0-1-1 0 0,1 1 0 0 0,-1-1 1 0 0,0 1-1 0 0,0 0 1 0 0,1 0-1 0 0,-1 0 1 0 0,0 0-1 0 0,0 0 1 0 0,0 0-1 0 0,0 0 1 0 0,0 0-1 0 0,0 0 1 0 0,0 1 8 0 0,11 15-23 0 0,0 1 0 0 0,-2 0 1 0 0,8 16 22 0 0,2 6 18 0 0,-11-23-18 0 0,-8-13 0 0 0,1 0 0 0 0,0 0 0 0 0,1 0 0 0 0,-1 0 0 0 0,1 0 0 0 0,0 0 0 0 0,-1-1 0 0 0,2 1 0 0 0,-4-4 4 0 0,0 0 0 0 0,0 0 0 0 0,1 0 0 0 0,-1 0 0 0 0,0 0 0 0 0,0 0-1 0 0,1 0 1 0 0,-1 0 0 0 0,0 0 0 0 0,0 0 0 0 0,0 0 0 0 0,1 0 0 0 0,-1 0 0 0 0,0-1-1 0 0,0 1 1 0 0,1 0 0 0 0,-1 0 0 0 0,0 0 0 0 0,0 0 0 0 0,0 0 0 0 0,0-1-1 0 0,1 1 1 0 0,-1 0 0 0 0,0 0 0 0 0,0 0 0 0 0,0 0 0 0 0,0-1 0 0 0,0 1 0 0 0,0 0-1 0 0,1 0 1 0 0,-1 0 0 0 0,0-1 0 0 0,0 1 0 0 0,0 0 0 0 0,0 0 0 0 0,0-1-4 0 0,4-8 83 0 0,-3 8-66 0 0,10-30-203 0 0,-8 22 118 0 0,0 0-1 0 0,0 1 0 0 0,1-1 0 0 0,4-5 69 0 0,3-4-115 0 0,1 0 0 0 0,1 2 0 0 0,1-1 0 0 0,14-12 115 0 0,-21 22-72 0 0,1 1 0 0 0,0 0 0 0 0,0 0 0 0 0,1 0 0 0 0,0 1 1 0 0,0 0-1 0 0,0 1 0 0 0,0 0 0 0 0,1 0 0 0 0,-1 1 0 0 0,4 0 72 0 0,-12 2-10 0 0,1 1 0 0 0,0-1 0 0 0,-1 1-1 0 0,1 0 1 0 0,0-1 0 0 0,0 1-1 0 0,-1 0 1 0 0,1 0 0 0 0,0 0 0 0 0,0 0-1 0 0,-1 1 1 0 0,1-1 0 0 0,0 0-1 0 0,-1 1 1 0 0,1-1 0 0 0,0 1 0 0 0,-1 0-1 0 0,1-1 1 0 0,0 1 0 0 0,-1 0-1 0 0,1 0 1 0 0,-1 0 0 0 0,0 0 0 0 0,1 0-1 0 0,-1 0 1 0 0,0 1 0 0 0,0-1-1 0 0,1 0 1 0 0,-1 1 0 0 0,0-1 0 0 0,0 1-1 0 0,-1-1 1 0 0,1 1 0 0 0,0-1-1 0 0,0 1 1 0 0,-1 0 0 0 0,1 0 10 0 0,1 7-8 0 0,0 1 0 0 0,0 0 0 0 0,-1-1 0 0 0,-1 1 0 0 0,0 0 0 0 0,0 4 8 0 0,0 15 176 0 0,1-23-122 0 0,-1 0 0 0 0,1 0 0 0 0,1 0 0 0 0,-1-1 0 0 0,1 1 0 0 0,0 0 0 0 0,0-1 0 0 0,0 1 0 0 0,1-1 0 0 0,3 6-54 0 0,-5-9 27 0 0,1 1 1 0 0,0-1-1 0 0,1 0 0 0 0,-1 1 1 0 0,0-1-1 0 0,1 0 0 0 0,-1-1 0 0 0,1 1 1 0 0,-1 0-1 0 0,1-1 0 0 0,0 1 1 0 0,0-1-1 0 0,0 0 0 0 0,-1 0 0 0 0,1 0 1 0 0,0 0-1 0 0,1 0 0 0 0,-1-1 1 0 0,0 0-1 0 0,0 1 0 0 0,0-1 0 0 0,1 0-27 0 0,1-1 43 0 0,0 1 0 0 0,0-1 0 0 0,0 0 0 0 0,1 0 0 0 0,-1 0 0 0 0,0-1 0 0 0,-1 0 0 0 0,1 0 0 0 0,0 0-1 0 0,0-1 1 0 0,-1 1 0 0 0,1-1 0 0 0,-1 0 0 0 0,0-1 0 0 0,0 1 0 0 0,0-1 0 0 0,-1 1 0 0 0,2-2-43 0 0,-3 2 31 0 0,1 0 0 0 0,-1 0-1 0 0,0 0 1 0 0,0 0 0 0 0,0-1 0 0 0,0 1 0 0 0,0-1 0 0 0,-1 1 0 0 0,1-1 0 0 0,-1 0 0 0 0,0 0 0 0 0,0 1 0 0 0,-1-1 0 0 0,1 0 0 0 0,-1 0 0 0 0,0 0-1 0 0,0 0 1 0 0,0 0 0 0 0,0 1 0 0 0,-1-1 0 0 0,0 0 0 0 0,1 0 0 0 0,-1 0 0 0 0,-1-1-31 0 0,-1-1 72 0 0,0 0-1 0 0,0 0 1 0 0,-1 0-1 0 0,1 0 1 0 0,-1 1-1 0 0,-1 0 1 0 0,1 0-1 0 0,-1 0 1 0 0,0 0-1 0 0,0 1 1 0 0,0-1-1 0 0,0 1 1 0 0,-5-2-72 0 0,-2-1-69 0 0,0 1 0 0 0,-1 0 1 0 0,1 1-1 0 0,-1 1 0 0 0,0 0 0 0 0,-4-1 69 0 0,-2 0-838 0 0,6 1-5038 0 0,5 1-761 0 0</inkml:trace>
  <inkml:trace contextRef="#ctx0" brushRef="#br0" timeOffset="870.391">961 125 12408 0 0,'0'1'79'0'0,"1"-1"1"0"0,-1 1-1 0 0,1 0 1 0 0,-1-1-1 0 0,1 1 1 0 0,-1-1-1 0 0,1 1 1 0 0,-1 0-1 0 0,0-1 1 0 0,1 1-1 0 0,-1 0 1 0 0,0 0-1 0 0,0-1 0 0 0,0 1 1 0 0,1 0-1 0 0,-1 0 1 0 0,0-1-1 0 0,0 1-79 0 0,1 20-62 0 0,-1-9 670 0 0,2 14 1420 0 0,-1-1 1 0 0,-3 22-2029 0 0,0 5 630 0 0,-1 14-342 0 0,3-66-165 0 0,0 0 34 0 0,6-16 419 0 0,10-25-1448 0 0,1 1-1 0 0,1 1 0 0 0,3 1 0 0 0,1 1 0 0 0,1 1 0 0 0,8-7 873 0 0,-29 41-97 0 0,7-10 98 0 0,0 0 0 0 0,1 0 0 0 0,1 1 0 0 0,0 1 0 0 0,0 0 0 0 0,1 0 0 0 0,9-4-1 0 0,-21 13 56 0 0,1 1 1 0 0,0-1 0 0 0,-1 1 0 0 0,1 0 0 0 0,0 0-1 0 0,0-1 1 0 0,-1 1 0 0 0,1 0 0 0 0,0 0 0 0 0,0 0-1 0 0,0 0 1 0 0,-1 0 0 0 0,1 0 0 0 0,0 0 0 0 0,0 0-1 0 0,0 0 1 0 0,-1 0 0 0 0,1 0 0 0 0,0 1 0 0 0,0-1-1 0 0,0 0 1 0 0,-1 0 0 0 0,1 1 0 0 0,0-1 0 0 0,0 1-57 0 0,0 0 76 0 0,1 0 1 0 0,-1 0-1 0 0,0 1 1 0 0,1-1-1 0 0,-1 1 1 0 0,0-1-1 0 0,0 1 1 0 0,0-1-1 0 0,0 1 1 0 0,0 0-1 0 0,0 0-76 0 0,1 4 55 0 0,1 1-1 0 0,-1-1 0 0 0,-1 1 1 0 0,1-1-1 0 0,0 7-54 0 0,-1 6 359 0 0,-1 0 0 0 0,0-1 1 0 0,-2 1-1 0 0,-1 10-359 0 0,-6 23 435 0 0,-3 0-435 0 0,11-48 33 0 0,1-2-12 0 0,-1 1 0 0 0,1-1 0 0 0,-1 1 0 0 0,1-1 0 0 0,-1 1 0 0 0,0-1 0 0 0,0 0 0 0 0,0 1 0 0 0,-1-1 0 0 0,1 0 0 0 0,0 0 0 0 0,-2 2-21 0 0,9-26 616 0 0,-2 10-434 0 0,1 1 0 0 0,0-1 0 0 0,1 1 1 0 0,0 1-1 0 0,6-9-182 0 0,-10 16-21 0 0,0 0-1 0 0,0 1 1 0 0,0-1 0 0 0,0 1-1 0 0,1-1 1 0 0,-1 1 0 0 0,1 0 0 0 0,-1 0-1 0 0,1 0 1 0 0,0 0 0 0 0,0 1-1 0 0,0-1 1 0 0,0 1 0 0 0,0 0 0 0 0,0-1-1 0 0,0 1 1 0 0,0 1 0 0 0,0-1-1 0 0,1 0 1 0 0,-1 1 0 0 0,0 0 0 0 0,0-1-1 0 0,1 1 1 0 0,0 1 21 0 0,-1-1-59 0 0,1 1-1 0 0,-1 1 1 0 0,1-1 0 0 0,-1 0-1 0 0,1 1 1 0 0,-1 0 0 0 0,0 0-1 0 0,0 0 1 0 0,1 0-1 0 0,-2 0 60 0 0,31 27 1375 0 0,-21-18-1175 0 0,71 70 1615 0 0,-79-78-2020 0 0,30 23 485 0 0,-32-25-509 0 0,0 0 0 0 0,0 1 0 0 0,1-1 1 0 0,-1 0-1 0 0,1 0 0 0 0,-1 0 0 0 0,1 0 1 0 0,-1-1-1 0 0,1 1 0 0 0,-1-1 0 0 0,1 0 1 0 0,0 1-1 0 0,-1-1 0 0 0,2 0 229 0 0,2-1-1087 0 0</inkml:trace>
  <inkml:trace contextRef="#ctx0" brushRef="#br0" timeOffset="1235.319">1315 194 11056 0 0,'4'-3'494'0'0,"-1"0"1"0"0,1 0 0 0 0,0 0-1 0 0,0 0 1 0 0,0 1 0 0 0,2-1-495 0 0,9-4 2674 0 0,1 1 0 0 0,5-1-2674 0 0,7-2 797 0 0,61-22 1991 0 0,39-7-2788 0 0,-106 33-1254 0 0</inkml:trace>
  <inkml:trace contextRef="#ctx0" brushRef="#br0" timeOffset="1620.413">1954 218 15520 0 0,'55'5'2110'0'0,"-41"-3"-1560"0"0,0-1 0 0 0,-1 0 0 0 0,1 0 0 0 0,7-2-550 0 0,31-4 1367 0 0,3 0-3295 0 0,14-4 1928 0 0,-50 6-4769 0 0,1 1-1475 0 0</inkml:trace>
  <inkml:trace contextRef="#ctx0" brushRef="#br0" timeOffset="1969.478">2746 27 11976 0 0,'4'20'6958'0'0,"-2"33"-1459"0"0,-3 49-5499 0 0,-13 52 1032 0 0,9-130-1189 0 0,-1 5-1286 0 0,8-12-3663 0 0,-2-16 3154 0 0</inkml:trace>
  <inkml:trace contextRef="#ctx0" brushRef="#br0" timeOffset="2297.603">2941 229 17503 0 0,'0'0'399'0'0,"0"0"60"0"0,7 15 603 0 0,-11 52 3010 0 0,1-51-3575 0 0,1 0-1 0 0,1 15-496 0 0,2-4-2761 0 0,-1-22-5110 0 0</inkml:trace>
  <inkml:trace contextRef="#ctx0" brushRef="#br0" timeOffset="2298.603">2952 158 10592 0 0,'-1'-3'944'0'0,"0"1"-752"0"0,1-2-192 0 0,0 1 0 0 0,1 0 1160 0 0,4 0 200 0 0,-1 1 40 0 0,3 0-7520 0 0</inkml:trace>
  <inkml:trace contextRef="#ctx0" brushRef="#br0" timeOffset="2802.558">3314 73 15664 0 0,'2'0'99'0'0,"-1"0"0"0"0,1-1 0 0 0,-1 1 0 0 0,0-1 0 0 0,1 0 1 0 0,-1 1-1 0 0,0-1 0 0 0,1 0 0 0 0,-1 0 0 0 0,0 0 0 0 0,0 0 1 0 0,0 0-1 0 0,0 0 0 0 0,0 0 0 0 0,0 0 0 0 0,0 0 0 0 0,0 0 1 0 0,0-1-1 0 0,0 1 0 0 0,-1 0 0 0 0,1-1 0 0 0,-1 1 0 0 0,1-1-99 0 0,-2-16 3562 0 0,1 18-3546 0 0,0 0 0 0 0,0 0 1 0 0,0 0-1 0 0,0-1 0 0 0,0 1 0 0 0,0 0 1 0 0,0 0-1 0 0,0 0 0 0 0,0 0 0 0 0,0 0 0 0 0,-1-1 1 0 0,1 1-1 0 0,0 0 0 0 0,0 0 0 0 0,0 0 1 0 0,0 0-1 0 0,0 0 0 0 0,0 0 0 0 0,-1 0 0 0 0,1-1 1 0 0,0 1-1 0 0,0 0 0 0 0,0 0 0 0 0,0 0 0 0 0,0 0 1 0 0,-1 0-1 0 0,1 0 0 0 0,0 0 0 0 0,0 0 1 0 0,0 0-1 0 0,0 0 0 0 0,-1 0 0 0 0,1 0 0 0 0,0 0 1 0 0,0 0-1 0 0,0 0 0 0 0,-1 0-16 0 0,-7 4-98 0 0,-4 7-335 0 0,5 0 520 0 0,1 0-1 0 0,0 1 0 0 0,0 0-86 0 0,-2 6 85 0 0,-15 34 719 0 0,3 1 0 0 0,-6 24-804 0 0,14-38 143 0 0,-30 102 688 0 0,41-138-1007 0 0,0 0 0 0 0,0 0 0 0 0,0 0 0 0 0,0 0 0 0 0,-1 0 1 0 0,0 0-1 0 0,1-1 0 0 0,-1 1 0 0 0,-1 1 176 0 0,2-3-162 0 0,1-1 1 0 0,-1 1-1 0 0,1-1 0 0 0,-1 1 0 0 0,1-1 1 0 0,-1 0-1 0 0,1 1 0 0 0,-1-1 0 0 0,1 1 0 0 0,-1-1 1 0 0,1 0-1 0 0,-1 1 0 0 0,0-1 0 0 0,1 0 1 0 0,-1 0-1 0 0,0 0 0 0 0,1 1 0 0 0,-1-1 0 0 0,0 0 1 0 0,1 0-1 0 0,-1 0 0 0 0,0 0 0 0 0,1 0 1 0 0,-1 0-1 0 0,0 0 0 0 0,1 0 0 0 0,-1-1 0 0 0,0 1 1 0 0,1 0-1 0 0,-1 0 0 0 0,1 0 0 0 0,-1-1 1 0 0,0 1-1 0 0,1 0 0 0 0,-1-1 0 0 0,1 1 0 0 0,-1 0 1 0 0,1-1-1 0 0,-1 1 0 0 0,1-1 0 0 0,-1 1 1 0 0,1-1-1 0 0,-1 1 0 0 0,1-1 0 0 0,-1 0 162 0 0,-2-3-275 0 0,1 1-1 0 0,-1-1 1 0 0,1 0-1 0 0,0 0 1 0 0,0 0-1 0 0,0 0 1 0 0,1-1-1 0 0,-1 1 1 0 0,1 0 0 0 0,0-1-1 0 0,1 1 1 0 0,-1-1-1 0 0,1 1 1 0 0,-1-3 275 0 0,1 3 68 0 0,1 1 1 0 0,-1-1 0 0 0,1 1 0 0 0,-1-1 0 0 0,1 1-1 0 0,0-1 1 0 0,0 1 0 0 0,1 0 0 0 0,-1 0 0 0 0,1 0-1 0 0,-1 0 1 0 0,1 0 0 0 0,0 0 0 0 0,0 0 0 0 0,0 0 0 0 0,1 1-1 0 0,-1-1 1 0 0,1 1 0 0 0,0-1-69 0 0,3-2 303 0 0,1 1-1 0 0,-1 0 1 0 0,1 0-1 0 0,1 0 1 0 0,-1 1 0 0 0,0 0-1 0 0,1 0 1 0 0,0 1-1 0 0,0 0-302 0 0,20-4 890 0 0,26-2-890 0 0,-7 1 449 0 0,25-5 1283 0 0,-1-4 0 0 0,62-22-1732 0 0,-105 29 58 0 0,22-8-50 0 0,-47 16-8 0 0,1-1 0 0 0,-1 0 0 0 0,1 0-1 0 0,-1 0 1 0 0,0 0 0 0 0,0 0 0 0 0,0-1 0 0 0,0 1 0 0 0,0-1 0 0 0,-1 0-1 0 0,2-2 1 0 0,-3 4-2 0 0,-1 1-1 0 0,0-1 0 0 0,1 1 1 0 0,-1-1-1 0 0,0 1 0 0 0,1-1 0 0 0,-1 1 1 0 0,0-1-1 0 0,0 1 0 0 0,1-1 1 0 0,-1 0-1 0 0,0 1 0 0 0,0-1 1 0 0,0 1-1 0 0,0-1 0 0 0,0 0 1 0 0,0 1-1 0 0,0-1 0 0 0,0 1 0 0 0,0-1 1 0 0,0 0-1 0 0,0 1 0 0 0,0-1 1 0 0,0 1-1 0 0,-1-1 0 0 0,1 0 1 0 0,0 1-1 0 0,-1-1 3 0 0,1 0-8 0 0,-1 0 1 0 0,0 1-1 0 0,0-1 0 0 0,0 0 1 0 0,0 1-1 0 0,0-1 0 0 0,0 1 1 0 0,0-1-1 0 0,0 1 1 0 0,0-1-1 0 0,0 1 0 0 0,0 0 1 0 0,0-1-1 0 0,-1 1 8 0 0,-5-1-123 0 0,0 0 1 0 0,1 1-1 0 0,-1-1 0 0 0,-6 2 123 0 0,5 0-67 0 0,0 0 0 0 0,1 0 0 0 0,-1 1 0 0 0,0 1-1 0 0,0-1 1 0 0,1 1 0 0 0,0 0 0 0 0,-5 3 67 0 0,-4 3 465 0 0,2 0 0 0 0,-1 2-1 0 0,-3 3-464 0 0,15-12 113 0 0,0 0-1 0 0,1 1 0 0 0,0-1 1 0 0,-1 1-1 0 0,1 0 0 0 0,0-1 1 0 0,0 1-1 0 0,1 0 0 0 0,-1 0 1 0 0,1 0-1 0 0,-1 0 0 0 0,1 0 1 0 0,0 1-1 0 0,0-1 0 0 0,0 0 1 0 0,0 1-1 0 0,1-1 0 0 0,0 0 1 0 0,-1 1-1 0 0,1-1 0 0 0,0 1 1 0 0,1-1-1 0 0,-1 2-112 0 0,1 0 4 0 0,0-1 1 0 0,0 0-1 0 0,1 0 0 0 0,-1 0 0 0 0,1 1 1 0 0,0-1-1 0 0,0-1 0 0 0,0 1 0 0 0,0 0 1 0 0,1 0-1 0 0,-1-1 0 0 0,1 0 0 0 0,0 1 1 0 0,0-1-1 0 0,0 0 0 0 0,1 0 0 0 0,2 1-4 0 0,1 0 29 0 0,1 1 0 0 0,1-1 0 0 0,-1-1 0 0 0,1 0 0 0 0,-1 0 0 0 0,1 0 0 0 0,0-1 0 0 0,0-1 0 0 0,0 1-29 0 0,25 1 947 0 0,25 0-947 0 0,-53-3 63 0 0,27 1 3 0 0,0-2 0 0 0,18-4-66 0 0,26-8-2797 0 0,-55 8 1111 0 0</inkml:trace>
  <inkml:trace contextRef="#ctx0" brushRef="#br0" timeOffset="3852.964">36 546 13824 0 0,'0'0'314'0'0,"0"0"46"0"0,0 0 22 0 0,5 10 74 0 0,0 22 16 0 0,-2-1 1 0 0,0 1 0 0 0,-2 0-1 0 0,-2 0 1 0 0,-1 0 0 0 0,-1 0 0 0 0,-2-1-1 0 0,-1 1 1 0 0,-1-1 0 0 0,-2-1-1 0 0,-2 1-472 0 0,24-83 1012 0 0,-7 33-993 0 0,1 0 0 0 0,0 0 0 0 0,2 1-1 0 0,0 0 1 0 0,1 0 0 0 0,1 1 0 0 0,6-6-19 0 0,-12 16-5 0 0,1 1 1 0 0,0 0-1 0 0,0 1 1 0 0,0 0-1 0 0,0-1 0 0 0,1 2 1 0 0,0-1-1 0 0,0 1 1 0 0,1 0 4 0 0,-2 1-5 0 0,-1 1 0 0 0,1 0 0 0 0,0 1 0 0 0,-1-1 0 0 0,1 1 0 0 0,0 0 0 0 0,0 0 0 0 0,0 1 0 0 0,0 0 0 0 0,0 0 0 0 0,0 0 0 0 0,0 1 0 0 0,2 0 5 0 0,-4 0-33 0 0,1 0 0 0 0,0 0 0 0 0,0 1 0 0 0,-1-1 0 0 0,1 1 0 0 0,-1 0 0 0 0,0 0 1 0 0,1 1-1 0 0,-1-1 0 0 0,0 1 0 0 0,0 0 0 0 0,-1 0 0 0 0,1 0 0 0 0,-1 1 0 0 0,1-1 0 0 0,-1 1 1 0 0,1 2 32 0 0,-2-3-73 0 0,0 1 0 0 0,0-1 1 0 0,-1 0-1 0 0,1 1 1 0 0,-1-1-1 0 0,0 1 0 0 0,0 0 1 0 0,0-1-1 0 0,0 1 1 0 0,-1 0-1 0 0,0 0 1 0 0,0-1-1 0 0,0 1 0 0 0,0 0 1 0 0,0 0-1 0 0,-1-1 1 0 0,1 1-1 0 0,-1 0 0 0 0,0-1 1 0 0,0 1-1 0 0,-1-1 1 0 0,0 3 72 0 0,-3 3-96 0 0,1-1 0 0 0,-1 0 0 0 0,0 0 1 0 0,-1-1-1 0 0,0 0 0 0 0,0 0 0 0 0,-5 4 96 0 0,6-6-3 0 0,0-1-1 0 0,0 0 0 0 0,0 0 0 0 0,-1 0 1 0 0,1 0-1 0 0,-1-1 0 0 0,0 0 0 0 0,0 0 1 0 0,0-1-1 0 0,-7 2 4 0 0,12-3 84 0 0,-1-1 1 0 0,1 1 0 0 0,-1-1-1 0 0,1 0 1 0 0,0 0 0 0 0,-1 0-1 0 0,1 0 1 0 0,-1 0 0 0 0,1 0-1 0 0,-1 0 1 0 0,1 0 0 0 0,-1 0-1 0 0,1-1 1 0 0,0 1 0 0 0,-1-1-1 0 0,1 1 1 0 0,0-1 0 0 0,-1 1-1 0 0,1-1 1 0 0,0 0 0 0 0,-1 0-1 0 0,1 1 1 0 0,0-1 0 0 0,0 0-1 0 0,0 0 1 0 0,0 0 0 0 0,0 0-1 0 0,0-1 1 0 0,0 1 0 0 0,0 0-1 0 0,1 0 1 0 0,-1 0 0 0 0,0-1-1 0 0,1 1 1 0 0,-1 0-85 0 0,0-3 167 0 0,1 1 0 0 0,-1 0-1 0 0,0 0 1 0 0,1 0 0 0 0,0 0-1 0 0,0-1 1 0 0,0 1 0 0 0,0 0-1 0 0,0 0 1 0 0,1 0 0 0 0,-1 0 0 0 0,1-1-1 0 0,0 1 1 0 0,0 0 0 0 0,1-1-167 0 0,2-6 10 0 0,2 1 0 0 0,-1 0-1 0 0,1 0 1 0 0,1 1 0 0 0,-1-1 0 0 0,2 1 0 0 0,-1 1 0 0 0,1 0 0 0 0,0 0 0 0 0,0 0 0 0 0,1 1 0 0 0,0 0 0 0 0,0 0 0 0 0,0 1 0 0 0,3 0-10 0 0,18-9-1101 0 0,1 2 0 0 0,0 1 0 0 0,0 1 0 0 0,12 0 1101 0 0,-24 5-2015 0 0</inkml:trace>
  <inkml:trace contextRef="#ctx0" brushRef="#br0" timeOffset="4455.004">838 664 5528 0 0,'-4'-2'697'0'0,"0"0"-1"0"0,-1 1 1 0 0,1 0 0 0 0,-1 0 0 0 0,0 0 0 0 0,1 0-1 0 0,-1 1 1 0 0,0-1 0 0 0,1 1 0 0 0,-1 0 0 0 0,0 1-1 0 0,-3 0-696 0 0,1 0 492 0 0,1 1-1 0 0,-1 0 1 0 0,0 0-1 0 0,1 1 0 0 0,0 0 1 0 0,0 0-1 0 0,0 0 1 0 0,-3 3-492 0 0,0 0 185 0 0,1 0 1 0 0,-1 1 0 0 0,2 0 0 0 0,-1 1 0 0 0,1 0 0 0 0,0 0-1 0 0,0 0 1 0 0,1 1 0 0 0,1 0 0 0 0,-1 0 0 0 0,0 4-186 0 0,3-6 42 0 0,1-1 0 0 0,-1 0 0 0 0,2 1 1 0 0,-1 0-1 0 0,1-1 0 0 0,0 1 0 0 0,0 0 0 0 0,1 5-42 0 0,-1-10 11 0 0,1 0-1 0 0,0 0 1 0 0,1 0-1 0 0,-1 0 0 0 0,0-1 1 0 0,0 1-1 0 0,1 0 1 0 0,-1 0-1 0 0,1-1 1 0 0,0 1-1 0 0,-1 0 0 0 0,1-1 1 0 0,0 1-1 0 0,0 0 1 0 0,0-1-1 0 0,0 1 1 0 0,0-1-1 0 0,0 0 0 0 0,1 1 1 0 0,-1-1-1 0 0,0 0 1 0 0,1 0-1 0 0,-1 0 0 0 0,1 0 1 0 0,-1 0-1 0 0,1 0 1 0 0,-1 0-1 0 0,1 0 1 0 0,0-1-1 0 0,-1 1 0 0 0,1 0 1 0 0,0-1-1 0 0,0 0 1 0 0,1 1-11 0 0,1-1 69 0 0,-1 0 0 0 0,0 0 0 0 0,1-1 0 0 0,-1 1 0 0 0,0-1 0 0 0,1 0 0 0 0,-1 0 0 0 0,0 0 0 0 0,0 0 0 0 0,0 0 0 0 0,0-1 0 0 0,0 1 0 0 0,0-1 0 0 0,0 0 0 0 0,0 0 0 0 0,-1 0 0 0 0,1 0 0 0 0,-1-1 0 0 0,2 0-69 0 0,7-9 166 0 0,-1 1 1 0 0,-1-2-1 0 0,6-9-166 0 0,-9 14-32 0 0,9-15 32 0 0,-1 0 0 0 0,-2-1 0 0 0,0-1 0 0 0,-1-1 0 0 0,-11 25-10 0 0,0 0-1 0 0,0 0 1 0 0,1 0 0 0 0,-1 0-1 0 0,1 0 1 0 0,-1 0-1 0 0,1 1 1 0 0,-1-1-1 0 0,1 0 1 0 0,-1 0-1 0 0,1 1 1 0 0,0-1-1 0 0,-1 0 1 0 0,1 0 10 0 0,0 1-8 0 0,-1 0 0 0 0,0 0 0 0 0,0 1 0 0 0,1-1 0 0 0,-1 0 0 0 0,0 0 0 0 0,0 0-1 0 0,0 0 1 0 0,1 0 0 0 0,-1 1 0 0 0,0-1 0 0 0,0 0 0 0 0,0 0 0 0 0,0 0 0 0 0,1 1 0 0 0,-1-1 0 0 0,0 0 0 0 0,0 0 0 0 0,0 0 0 0 0,0 1 0 0 0,0-1 0 0 0,0 0 0 0 0,0 0 0 0 0,0 1-1 0 0,0-1 1 0 0,0 0 0 0 0,0 0 0 0 0,0 1 0 0 0,0-1 0 0 0,0 0 0 0 0,0 1 8 0 0,2 31 566 0 0,-2-28-160 0 0,0 13-260 0 0,0 0 0 0 0,1 0 0 0 0,1 0 0 0 0,1 0 0 0 0,2 7-146 0 0,-4-20-1 0 0,1 1-1 0 0,-1 0 1 0 0,1-1-1 0 0,0 1 1 0 0,0-1-1 0 0,1 0 0 0 0,-1 1 1 0 0,1-1-1 0 0,0 0 1 0 0,0-1-1 0 0,1 1 1 0 0,-1 0-1 0 0,1-1 1 0 0,-1 0-1 0 0,1 0 0 0 0,0 0 1 0 0,0 0-1 0 0,0-1 1 0 0,1 1-1 0 0,-1-1 1 0 0,2 0 1 0 0,-3-1-30 0 0,-1 0-1 0 0,1 0 1 0 0,0-1 0 0 0,-1 1 0 0 0,1-1 0 0 0,0 0 0 0 0,0 0 0 0 0,-1 0 0 0 0,1 0 0 0 0,0-1 0 0 0,0 1 0 0 0,0-1 30 0 0,2 0-786 0 0,1-1 0 0 0,-1 0 0 0 0,0 0 0 0 0,-1 0 0 0 0,5-3 786 0 0,1 0-1535 0 0</inkml:trace>
  <inkml:trace contextRef="#ctx0" brushRef="#br0" timeOffset="4800.567">1182 621 8288 0 0,'0'0'183'0'0,"0"0"1"0"0,0-1-1 0 0,0 1 1 0 0,0 0-1 0 0,0 0 0 0 0,0 0 1 0 0,0 0-1 0 0,0 0 1 0 0,0 0-1 0 0,0 0 1 0 0,0 0-1 0 0,0 0 1 0 0,0-1-1 0 0,0 1 1 0 0,0 0-1 0 0,0 0 1 0 0,0 0-1 0 0,0 0 0 0 0,0 0 1 0 0,0 0-1 0 0,0 0 1 0 0,0 0-1 0 0,1 0 1 0 0,-1 0-1 0 0,0 0 1 0 0,0-1-1 0 0,0 1 1 0 0,0 0-1 0 0,0 0 0 0 0,0 0 1 0 0,0 0-1 0 0,0 0 1 0 0,0 0-1 0 0,0 0 1 0 0,0 0-1 0 0,1 0 1 0 0,-1 0-1 0 0,0 0 1 0 0,0 0-1 0 0,0 0 1 0 0,0 0-1 0 0,0 0 0 0 0,0 0 1 0 0,0 0-1 0 0,0 0 1 0 0,0 0-1 0 0,1 0 1 0 0,-1 0-1 0 0,0 0 1 0 0,0 0-1 0 0,0 0 1 0 0,0 0-1 0 0,0 0 0 0 0,0 0 1 0 0,0 0-1 0 0,0 1 1 0 0,0-1-1 0 0,0 0 1 0 0,1 0-1 0 0,-1 0 1 0 0,0 0-1 0 0,0 0 1 0 0,0 0-184 0 0,1 10 4428 0 0,-4 21-4554 0 0,2-22 1373 0 0,-2 12-880 0 0,0-1 0 0 0,-4 9-367 0 0,2-6 1470 0 0,-2 19-1470 0 0,2-11-417 0 0,3-17 620 0 0,0 0 1 0 0,0 9-204 0 0,2-18-1619 0 0,0-1 1 0 0,1 1 0 0 0,-1-1 0 0 0,1 0 0 0 0,0 0-1 0 0,1 3 1619 0 0,0-2-7711 0 0</inkml:trace>
  <inkml:trace contextRef="#ctx0" brushRef="#br0" timeOffset="5390.994">1533 677 10336 0 0,'-16'-7'1120'0'0,"11"5"-692"0"0,-1 1 0 0 0,1-1 0 0 0,0 1 0 0 0,0 0 1 0 0,-1 1-1 0 0,1-1 0 0 0,0 1 0 0 0,-1 0 0 0 0,1 1 1 0 0,-1-1-1 0 0,0 1-428 0 0,2 0 83 0 0,0 0 1 0 0,0 1-1 0 0,1-1 1 0 0,-1 1 0 0 0,0 0-1 0 0,0 0 1 0 0,1 0-1 0 0,-1 0 1 0 0,1 0-1 0 0,0 1 1 0 0,0 0-1 0 0,0 0 1 0 0,0 0-1 0 0,-1 2-83 0 0,-5 5 252 0 0,0 2-1 0 0,2-1 0 0 0,-1 1 0 0 0,1 0 0 0 0,-5 13-251 0 0,10-19 108 0 0,0-1-1 0 0,0 1 0 0 0,0 0 1 0 0,1-1-1 0 0,0 1 1 0 0,0 0-1 0 0,0 0 0 0 0,0 0 1 0 0,1 0-1 0 0,0 0 1 0 0,1 0-1 0 0,-1 0 0 0 0,1-1 1 0 0,0 1-1 0 0,1 2-107 0 0,-2-7 28 0 0,1 0 1 0 0,-1 1-1 0 0,1-1 0 0 0,0 1 0 0 0,-1-1 0 0 0,1 0 1 0 0,0 0-1 0 0,-1 1 0 0 0,1-1 0 0 0,0 0 1 0 0,0 0-1 0 0,0 0 0 0 0,0 0 0 0 0,1 0 1 0 0,-1 0-1 0 0,0 0 0 0 0,0 0 0 0 0,0-1 0 0 0,1 1 1 0 0,-1 0-1 0 0,0-1 0 0 0,2 1-28 0 0,-1 0 60 0 0,0-1 1 0 0,0 0-1 0 0,1 0 0 0 0,-1 0 0 0 0,0 0 1 0 0,0 0-1 0 0,0-1 0 0 0,0 1 0 0 0,1-1 1 0 0,-1 1-1 0 0,0-1 0 0 0,0 0 0 0 0,0 0 1 0 0,0 0-61 0 0,6-3-14 0 0,-1-1 1 0 0,0 1 0 0 0,0-1 0 0 0,0-1 0 0 0,-1 1 0 0 0,1-1 0 0 0,0-2 13 0 0,5-6-5 0 0,-1 0 0 0 0,-1 0 0 0 0,0-1 0 0 0,-1 0 0 0 0,-1-1 0 0 0,-1 0 0 0 0,0 0 0 0 0,3-10 5 0 0,-13 41 0 0 0,1 0 0 0 0,0 1 0 0 0,1-1 0 0 0,1 6 0 0 0,0-15-221 0 0,0 5 522 0 0,0 0 1 0 0,1-1 0 0 0,2 10-302 0 0,-3-18 21 0 0,0 0 1 0 0,1 0-1 0 0,-1 0 0 0 0,1 0 1 0 0,0 0-1 0 0,-1 0 1 0 0,1 0-1 0 0,0 0 1 0 0,0 0-1 0 0,0-1 0 0 0,1 1 1 0 0,-1 0-1 0 0,0-1 1 0 0,0 1-1 0 0,1-1 0 0 0,-1 1 1 0 0,1-1-1 0 0,0 0 1 0 0,-1 1-1 0 0,1-1 1 0 0,0 0-1 0 0,1 0-21 0 0,-3-1-142 0 0,1 1 0 0 0,0-1-1 0 0,0 0 1 0 0,-1 0 0 0 0,1 0 0 0 0,0 0 0 0 0,-1 0-1 0 0,1 0 1 0 0,0 0 0 0 0,0 0 0 0 0,-1 0 0 0 0,1 0-1 0 0,0 0 1 0 0,-1-1 0 0 0,1 1 0 0 0,0 0 0 0 0,-1 0-1 0 0,1-1 1 0 0,0 1 0 0 0,-1-1 0 0 0,1 1 142 0 0,4-3-3983 0 0,2 0-2778 0 0</inkml:trace>
  <inkml:trace contextRef="#ctx0" brushRef="#br0" timeOffset="5788.937">1745 661 11288 0 0,'-1'13'1133'0'0,"-6"15"-428"0"0,1 1-1 0 0,1 0 1 0 0,1 0 0 0 0,2 1-1 0 0,1-1 1 0 0,2 8-705 0 0,-2-37 28 0 0,1 0 0 0 0,0 1 0 0 0,0-1 0 0 0,0 0 0 0 0,0 0 0 0 0,0 0 0 0 0,0 1-1 0 0,0-1 1 0 0,0 0 0 0 0,0 0 0 0 0,0 0 0 0 0,0 1 0 0 0,0-1 0 0 0,0 0 0 0 0,0 0 0 0 0,0 1 0 0 0,0-1 0 0 0,1 0 0 0 0,-1 0 0 0 0,0 0 0 0 0,0 0 0 0 0,0 1 0 0 0,0-1 0 0 0,0 0 0 0 0,0 0 0 0 0,0 0 0 0 0,1 0 0 0 0,-1 1 0 0 0,0-1 0 0 0,0 0 0 0 0,0 0-1 0 0,0 0 1 0 0,1 0 0 0 0,-1 0 0 0 0,0 0 0 0 0,0 0 0 0 0,0 0 0 0 0,1 1 0 0 0,-1-1 0 0 0,0 0 0 0 0,0 0 0 0 0,0 0 0 0 0,1 0-28 0 0,6-8 871 0 0,5-14-237 0 0,-12 22-639 0 0,19-51 217 0 0,-16 42-59 0 0,-1 1 0 0 0,1-1 1 0 0,1 1-1 0 0,-1 0 0 0 0,2 0 0 0 0,-1 0 0 0 0,1 1 0 0 0,0-1 0 0 0,0 1 0 0 0,1 0 0 0 0,2-1-153 0 0,-3 3 16 0 0,0 0 0 0 0,1 0 0 0 0,0 1 0 0 0,0 0 0 0 0,0 0-1 0 0,0 0 1 0 0,1 1 0 0 0,0 0 0 0 0,0 0-16 0 0,-4 2-7 0 0,0 0 1 0 0,0 1-1 0 0,0 0 1 0 0,-1-1-1 0 0,1 1 0 0 0,0 0 1 0 0,0 0-1 0 0,0 0 1 0 0,0 1-1 0 0,0-1 0 0 0,-1 1 1 0 0,1-1-1 0 0,0 1 0 0 0,0 0 1 0 0,-1 0-1 0 0,1 0 1 0 0,-1 1-1 0 0,1-1 0 0 0,-1 1 1 0 0,1-1-1 0 0,-1 1 1 0 0,0 0-1 0 0,0 0 0 0 0,2 1 7 0 0,0 1 74 0 0,-1-1 0 0 0,1 1 0 0 0,-1 0 0 0 0,0 1-1 0 0,0-1 1 0 0,0 1 0 0 0,0-1 0 0 0,-1 1 0 0 0,0 0-1 0 0,0 0 1 0 0,0 0 0 0 0,0 0 0 0 0,-1 0 0 0 0,0 0-1 0 0,0 1 1 0 0,0-1 0 0 0,-1 0 0 0 0,0 0 0 0 0,0 1-1 0 0,0 0-73 0 0,-3 11 204 0 0,-1 17 335 0 0,4-32-622 0 0,0 0 0 0 0,0 0 0 0 0,0 0 0 0 0,1 0 0 0 0,-1 0 1 0 0,0 0-1 0 0,1 0 0 0 0,-1 0 0 0 0,1 0 0 0 0,0 0 0 0 0,-1 0 0 0 0,2 2 83 0 0,1-1-5414 0 0,2 0-1899 0 0</inkml:trace>
  <inkml:trace contextRef="#ctx0" brushRef="#br0" timeOffset="6390.112">2258 652 11600 0 0,'-2'-1'238'0'0,"0"1"0"0"0,-1 0 0 0 0,1 1 0 0 0,0-1 0 0 0,0 0 0 0 0,0 1 0 0 0,0-1 0 0 0,0 1 0 0 0,0 0 0 0 0,0-1 0 0 0,0 1 0 0 0,0 0 0 0 0,0 0 0 0 0,0 0 0 0 0,1 1 0 0 0,-2 0-238 0 0,-28 26 2749 0 0,23-19-2800 0 0,5-6 138 0 0,0 0-1 0 0,0 0 0 0 0,0 1 1 0 0,1-1-1 0 0,-1 1 1 0 0,1 0-1 0 0,0 0 0 0 0,0 0 1 0 0,1 0-1 0 0,-1 0 1 0 0,1 0-1 0 0,0 0 1 0 0,0 1-1 0 0,0-1 0 0 0,1 0 1 0 0,-1 1-1 0 0,1-1 1 0 0,0 0-1 0 0,0 1 1 0 0,1-1-1 0 0,-1 0 0 0 0,2 3-86 0 0,-2-4 44 0 0,1 0 0 0 0,1 1 0 0 0,-1-1 0 0 0,0 0-1 0 0,1 0 1 0 0,-1 0 0 0 0,1 0 0 0 0,0 0 0 0 0,0-1-1 0 0,0 1 1 0 0,0-1 0 0 0,1 1 0 0 0,-1-1 0 0 0,1 0 0 0 0,-1 1-1 0 0,1-2 1 0 0,0 1 0 0 0,0 0 0 0 0,0 0 0 0 0,0-1-1 0 0,0 1 1 0 0,0-1 0 0 0,0 0 0 0 0,1 0 0 0 0,-1 0-1 0 0,0-1 1 0 0,1 1 0 0 0,2-1-44 0 0,8 1 35 0 0,0-1 0 0 0,0-1 0 0 0,-1 0 0 0 0,1-1 0 0 0,0-1 0 0 0,0 0 0 0 0,-1 0 0 0 0,0-2 0 0 0,0 1 0 0 0,7-5-35 0 0,5-3-16 0 0,-1-1 0 0 0,-1-1-1 0 0,0-1 1 0 0,18-17 16 0 0,-35 27 0 0 0,0-1 0 0 0,0 0 0 0 0,0 0 0 0 0,-1 0 0 0 0,0-1 0 0 0,0 1 0 0 0,3-8 0 0 0,-7 14 2 0 0,0-1 0 0 0,-1 0 0 0 0,1 0-1 0 0,-1 0 1 0 0,1 0 0 0 0,-1 0-1 0 0,0 0 1 0 0,1 0 0 0 0,-1 0 0 0 0,0 0-1 0 0,0 0 1 0 0,0 0 0 0 0,1 0-1 0 0,-1-1 1 0 0,0 1 0 0 0,-1 0 0 0 0,1 0-1 0 0,0 0 1 0 0,0 0 0 0 0,0 0 0 0 0,-1 0-1 0 0,1 0 1 0 0,0 0 0 0 0,-1 0-1 0 0,1 0 1 0 0,-1 0 0 0 0,1 0 0 0 0,-1 0-1 0 0,1 0 1 0 0,-1 1 0 0 0,0-1 0 0 0,0 0-1 0 0,1 0 1 0 0,-1 1 0 0 0,0-1-1 0 0,0 0-1 0 0,-1 0-13 0 0,0 0-1 0 0,-1 0 0 0 0,1 1 0 0 0,-1-1 1 0 0,1 1-1 0 0,0-1 0 0 0,-1 1 1 0 0,1 0-1 0 0,-1 0 0 0 0,1 0 0 0 0,-1 0 1 0 0,1 0-1 0 0,-1 0 0 0 0,1 1 0 0 0,-2 0 14 0 0,-3 1-16 0 0,1 0 0 0 0,-1 0-1 0 0,1 1 1 0 0,-1 0 0 0 0,1 1-1 0 0,0-1 1 0 0,0 1-1 0 0,0 0 1 0 0,1 1 0 0 0,-1-1-1 0 0,1 1 1 0 0,0 0 0 0 0,1 1-1 0 0,-4 4 17 0 0,5-7 15 0 0,1 0 1 0 0,-1 1-1 0 0,1 0 0 0 0,0 0 0 0 0,0-1 0 0 0,0 1 1 0 0,1 0-1 0 0,-1 1 0 0 0,1-1 0 0 0,0 0 1 0 0,0 0-1 0 0,1 0 0 0 0,-1 1 0 0 0,1-1 0 0 0,0 0 1 0 0,0 1-1 0 0,0-1 0 0 0,1 0 0 0 0,-1 1 0 0 0,1-1 1 0 0,0 0-1 0 0,1 0 0 0 0,-1 0 0 0 0,2 3-15 0 0,-1-3 134 0 0,1 1 0 0 0,0-1 0 0 0,1 0 0 0 0,-1-1 0 0 0,0 1 0 0 0,1-1 0 0 0,0 1 0 0 0,0-1 0 0 0,0 0 0 0 0,0-1 0 0 0,1 1 0 0 0,-1-1 0 0 0,3 2-134 0 0,3 0 24 0 0,1 1 0 0 0,1-1 0 0 0,-1-1 0 0 0,0 0 0 0 0,4 0-24 0 0,10 1 3 0 0,0-2 1 0 0,1 0 0 0 0,-1-2-1 0 0,1-1 1 0 0,-1 0 0 0 0,0-2 0 0 0,9-3-4 0 0,-1-1-7414 0 0,22-8 7414 0 0,-33 8-6881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19:0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256 121 4144 0 0,'2'-2'304'0'0,"2"1"-194"0"0,-3 0-96 0 0,-5 1 2512 0 0,1 0-1569 0 0,-2-1-101 0 0,-17-2 195 0 0,16 4-421 0 0,-8 3-187 0 0,1 1 0 0 0,-1 1 0 0 0,-4 3-443 0 0,-31 12 903 0 0,40-18-808 0 0,1 1 0 0 0,0 0 0 0 0,-6 4-95 0 0,-20 10 96 0 0,30-17-95 0 0,0 1 0 0 0,0-1 0 0 0,0 1 0 0 0,0 0 0 0 0,1 0 0 0 0,-1 1 0 0 0,1-1 0 0 0,0 1 1 0 0,0-1-1 0 0,-1 2-1 0 0,4-3 1 0 0,0-1 0 0 0,-1 1 0 0 0,1 0 0 0 0,0-1 1 0 0,0 1-1 0 0,0 0 0 0 0,0 0 0 0 0,0-1 1 0 0,0 1-1 0 0,0 0 0 0 0,0 0 0 0 0,0-1 0 0 0,1 1 1 0 0,-1 0-1 0 0,0 0 0 0 0,0-1 0 0 0,1 1 1 0 0,-1 0-1 0 0,0-1 0 0 0,1 1 0 0 0,-1 0 0 0 0,0-1 1 0 0,1 1-1 0 0,-1-1 0 0 0,1 1 0 0 0,-1-1 1 0 0,1 1-1 0 0,0-1 0 0 0,-1 1 0 0 0,1-1 0 0 0,-1 1 1 0 0,1-1-1 0 0,0 0 0 0 0,0 1-1 0 0,23 13 97 0 0,-13-9-73 0 0,1-1 0 0 0,0 0 0 0 0,0-1 0 0 0,7 1-24 0 0,22 6-69 0 0,-16-2 132 0 0,0 1 0 0 0,-1 1 0 0 0,0 1 0 0 0,-1 1 0 0 0,0 2 1 0 0,3 3-64 0 0,-17-11-17 0 0,14 10-40 0 0,-22-15 47 0 0,0 0-1 0 0,-1 0 1 0 0,1 0 0 0 0,0 0 0 0 0,0 0 0 0 0,0 0 0 0 0,-1 0-1 0 0,1 0 1 0 0,0 0 0 0 0,-1 0 0 0 0,1 0 0 0 0,-1 1 0 0 0,1-1-1 0 0,-1 0 1 0 0,0 0 0 0 0,1 0 0 0 0,-1 1 10 0 0,0 5-26 0 0,0-6 19 0 0,0 1 0 0 0,1-1-1 0 0,-1 0 1 0 0,0 1 0 0 0,0-1-1 0 0,-1 1 1 0 0,1-1-1 0 0,0 0 1 0 0,0 1 0 0 0,-1-1-1 0 0,1 0 1 0 0,0 1 0 0 0,-1-1-1 0 0,0 0 1 0 0,1 1-1 0 0,-1-1 1 0 0,0 0 0 0 0,1 0-1 0 0,-1 0 1 0 0,0 0-1 0 0,0 0 1 0 0,0 0 0 0 0,0 0-1 0 0,0 0 1 0 0,0 0 0 0 0,-1 0 7 0 0,-7 6 0 0 0,4-3 0 0 0,-1 1 0 0 0,0-2 0 0 0,1 1 0 0 0,-1-1 0 0 0,0 0 0 0 0,0 0 0 0 0,-2 0 0 0 0,-9 2 268 0 0,9-2 163 0 0,-1-1 0 0 0,1 0 1 0 0,-1 0-1 0 0,-1-1-431 0 0,-17 0 681 0 0,1-2 0 0 0,-1-1 0 0 0,1-1 0 0 0,-20-4-681 0 0,18 2 88 0 0,25 4-221 0 0,0 0 0 0 0,0 0 0 0 0,0 0 0 0 0,0-1 0 0 0,0 1 0 0 0,0-1 0 0 0,-2-2 133 0 0,0 1-393 0 0,1-3-347 0 0,7 0-25 0 0</inkml:trace>
  <inkml:trace contextRef="#ctx0" brushRef="#br0" timeOffset="803.482">931 167 6880 0 0,'0'0'314'0'0,"0"0"-6"0"0,-12-3-186 0 0,-1-1 373 0 0,7 2 164 0 0,0 1-1 0 0,1-1 1 0 0,-1 1-1 0 0,0 0 1 0 0,0 1 0 0 0,-1-1-1 0 0,1 1 1 0 0,-4 0-659 0 0,-10 2 892 0 0,12-1-576 0 0,1 0 0 0 0,0 0 0 0 0,0 0 0 0 0,-3 2-316 0 0,-3 0 248 0 0,-8 4 312 0 0,0 1 0 0 0,-15 6-560 0 0,30-10 46 0 0,0-1 1 0 0,0 1-1 0 0,0 0 0 0 0,0 0 1 0 0,0 1-1 0 0,1-1 0 0 0,0 1 1 0 0,0 0-1 0 0,0 1 0 0 0,-2 3-46 0 0,0 1 89 0 0,0 0-1 0 0,1 1 1 0 0,-3 6-89 0 0,8-14 69 0 0,0 0 1 0 0,0 0-1 0 0,0 0 1 0 0,0 0-1 0 0,0 1 1 0 0,0-1-1 0 0,1 0 1 0 0,0 1-1 0 0,0-1 1 0 0,0 0-1 0 0,0 1 1 0 0,0-1-1 0 0,0 0 1 0 0,1 0-1 0 0,0 2-69 0 0,1 11 215 0 0,-2-14-195 0 0,0 0 0 0 0,0 0 1 0 0,0-1-1 0 0,1 1 0 0 0,-1 0 0 0 0,1 0 0 0 0,-1-1 0 0 0,1 1 0 0 0,-1 0 0 0 0,1-1 0 0 0,0 2-20 0 0,3 3 27 0 0,0 0-1 0 0,1 0 1 0 0,0 0-1 0 0,0-1 1 0 0,0 0-1 0 0,0 0 1 0 0,1 0-1 0 0,0 0 1 0 0,0-1-1 0 0,0 0 1 0 0,0 0-1 0 0,1-1 1 0 0,0 0-1 0 0,1 1-26 0 0,-2-2 23 0 0,0-1 0 0 0,0 0 1 0 0,0 1-1 0 0,0-2 0 0 0,0 1 0 0 0,0-1 0 0 0,0 0 0 0 0,0 0 0 0 0,1-1 0 0 0,-1 1 1 0 0,0-2-1 0 0,0 1 0 0 0,-1 0 0 0 0,1-1 0 0 0,0 0 0 0 0,0-1 0 0 0,2-1-23 0 0,0 0-84 0 0,1-1-1 0 0,-1-1 1 0 0,0 0 0 0 0,-1 0-1 0 0,1 0 1 0 0,-1-1-1 0 0,-1 0 1 0 0,1 0-1 0 0,-1-1 1 0 0,0 0-1 0 0,-1 0 1 0 0,0 0-1 0 0,0-1 1 0 0,-1 1-1 0 0,0-1 1 0 0,0 0-1 0 0,0-4 85 0 0,5-11-407 0 0,-5 12 180 0 0,0 0 0 0 0,0-1 0 0 0,-1-1 227 0 0,4-10-122 0 0,-6 23 122 0 0,-1-1 0 0 0,1 1 1 0 0,-1 0-1 0 0,1 0 0 0 0,0-1 0 0 0,-1 1 0 0 0,1 0 0 0 0,0 0 1 0 0,0 0-1 0 0,0 0 0 0 0,0 0 0 0 0,0 0 0 0 0,0 0 0 0 0,0 0 0 0 0,0 0 0 0 0,0 1-177 0 0,-1 0-14 0 0,3 10 298 0 0,-8 6 233 0 0,5-13-352 0 0,-1-1-1 0 0,0 0 1 0 0,0 1 0 0 0,1-1 0 0 0,0 1-1 0 0,-1-1 1 0 0,1 1 0 0 0,0-1-1 0 0,0 2 13 0 0,0 17-57 0 0,2 8 217 0 0,2-6 285 0 0,-4-17-279 0 0,1 0 1 0 0,0 0 0 0 0,0-1 0 0 0,1 1 0 0 0,0 0 0 0 0,0-1 0 0 0,0 1 0 0 0,1-1 0 0 0,0 0-1 0 0,2 5-166 0 0,-1-5 222 0 0,0 0-1 0 0,0-1 1 0 0,0 1 0 0 0,0-1-1 0 0,1 0 1 0 0,0 0-1 0 0,1 1-221 0 0,-2-3-13 0 0,0 0-1 0 0,0 0 0 0 0,0-1 1 0 0,0 1-1 0 0,0-1 1 0 0,0 0-1 0 0,0 0 0 0 0,0 0 1 0 0,1-1-1 0 0,-1 1 1 0 0,1-1 13 0 0,1 0-113 0 0,1-1 0 0 0,-1 1 0 0 0,1-1 1 0 0,-1 0-1 0 0,0-1 0 0 0,1 0 0 0 0,-1 0 0 0 0,0 0 1 0 0,0-1 112 0 0,14-6-1886 0 0,-1-1 1 0 0,0-1 1885 0 0,-11 7-474 0 0,23-15-1331 0 0</inkml:trace>
  <inkml:trace contextRef="#ctx0" brushRef="#br0" timeOffset="1130.355">1496 0 3224 0 0,'1'4'2569'0'0,"1"7"504"0"0,6 43 3145 0 0,-5-36-5371 0 0,0 1 0 0 0,-1 0 0 0 0,-1 0 0 0 0,-1 0 0 0 0,-1 10-847 0 0,-1 11 1215 0 0,3-29-937 0 0,-2-1 0 0 0,1 1-1 0 0,-3 8-277 0 0,-3 13 32 0 0,2-1 0 0 0,1 1 0 0 0,1 17-32 0 0,2-45-215 0 0,1 0 0 0 0,0 0-1 0 0,0 0 1 0 0,0 0 0 0 0,0 0-1 0 0,1-1 1 0 0,-1 1 0 0 0,3 3 215 0 0,-4-6-1332 0 0,0-1-63 0 0,0 0-11 0 0</inkml:trace>
  <inkml:trace contextRef="#ctx0" brushRef="#br0" timeOffset="1463.466">1264 263 6912 0 0,'12'0'732'0'0,"3"-1"-387"0"0,1-1 0 0 0,-1-1 1 0 0,0 0-1 0 0,0-1 0 0 0,12-5-345 0 0,32-8 1918 0 0,-39 13-1404 0 0,29-7 806 0 0,0 3-1 0 0,1 1 1 0 0,36 1-1320 0 0,-79 6 246 0 0,-1 0 1 0 0,0 0 0 0 0,0 1-1 0 0,1 0 1 0 0,-1 1 0 0 0,0-1-1 0 0,0 1 1 0 0,0 0-1 0 0,-1 1 1 0 0,7 2-247 0 0,-9-3 53 0 0,1 0 1 0 0,-1 1-1 0 0,0-1 1 0 0,0 1-1 0 0,0 0 1 0 0,0 0-1 0 0,0 0 0 0 0,-1 0 1 0 0,1 1-1 0 0,-1-1 1 0 0,0 1-1 0 0,0-1 1 0 0,0 1-1 0 0,0 0 1 0 0,-1 0-1 0 0,1-1 0 0 0,-1 2-53 0 0,2 8 50 0 0,-1-1 1 0 0,-1 1-1 0 0,0 0 0 0 0,0 0 0 0 0,-1 0 0 0 0,-2 8-50 0 0,1 38-5 0 0,2-47-136 0 0,0 6 201 0 0,0-7-5329 0 0,-1-6-780 0 0</inkml:trace>
  <inkml:trace contextRef="#ctx0" brushRef="#br0" timeOffset="1815.555">1892 40 11976 0 0,'-6'-3'256'0'0,"6"3"64"0"0,-1-5 0 0 0,1 2 32 0 0,0 3-288 0 0,0 0-64 0 0,0 0 0 0 0,0 0-5312 0 0</inkml:trace>
  <inkml:trace contextRef="#ctx0" brushRef="#br0" timeOffset="2147.617">2482 101 3224 0 0,'-15'-2'416'0'0,"2"-4"935"0"0,10 4-899 0 0,-1 1 1 0 0,1-1 0 0 0,0 1-1 0 0,-1 0 1 0 0,1 0-1 0 0,-2 0-452 0 0,-11-3 1235 0 0,13 3-1010 0 0,0 0 0 0 0,0 0 0 0 0,0 1-1 0 0,0-1 1 0 0,-1 1 0 0 0,-1-1-225 0 0,-12 2 1013 0 0,-1-1 0 0 0,1 2 0 0 0,-1 1-1 0 0,0 0-1012 0 0,9-1 130 0 0,1 0 0 0 0,0 1-1 0 0,0 0 1 0 0,0 0-1 0 0,0 1 1 0 0,1 0-1 0 0,-1 0 1 0 0,1 1 0 0 0,-3 2-130 0 0,3-2 249 0 0,-11 11-86 0 0,17-15-184 0 0,1 0 1 0 0,-1-1-1 0 0,1 1 1 0 0,-1 0-1 0 0,1 0 1 0 0,-1 0-1 0 0,1 0 1 0 0,-1 0-1 0 0,1-1 1 0 0,0 1-1 0 0,0 0 1 0 0,-1 0 0 0 0,1 0-1 0 0,0 0 1 0 0,0 0-1 0 0,0 0 1 0 0,0 0-1 0 0,0 0 1 0 0,0 0-1 0 0,0 0 1 0 0,1 0-1 0 0,-1 0 1 0 0,0 0 20 0 0,2 6-4 0 0,1-1 1 0 0,0 0-1 0 0,0 1 1 0 0,0-1-1 0 0,0 0 1 0 0,1 0-1 0 0,0-1 1 0 0,1 1-1 0 0,-1-1 1 0 0,1 0-1 0 0,0 0 1 0 0,0 0-1 0 0,1-1 1 0 0,1 2 3 0 0,58 42 327 0 0,24 20-64 0 0,-87-67-298 0 0,-1 0-1 0 0,0 0 0 0 0,0 0 1 0 0,0 0-1 0 0,0 0 1 0 0,0 0-1 0 0,0 0 0 0 0,0 0 1 0 0,-1 1-1 0 0,1-1 1 0 0,0 0-1 0 0,-1 0 0 0 0,1 1 1 0 0,-1-1-1 0 0,1 1 1 0 0,-1-1-1 0 0,1 0 0 0 0,-1 1 36 0 0,0-1 2 0 0,-1 0-1 0 0,1-1 0 0 0,0 1 0 0 0,0 0 0 0 0,-1 0 1 0 0,1 0-1 0 0,0 0 0 0 0,-1-1 0 0 0,1 1 1 0 0,-1 0-1 0 0,1 0 0 0 0,-1-1 0 0 0,1 1 0 0 0,-1 0 1 0 0,0-1-1 0 0,1 1 0 0 0,-1 0 0 0 0,0-1 1 0 0,1 1-1 0 0,-1-1 0 0 0,0 0 0 0 0,0 1 0 0 0,0-1 1 0 0,1 1-1 0 0,-1-1 0 0 0,0 0 0 0 0,0 0 1 0 0,0 1-2 0 0,-12 3 138 0 0,0-1 1 0 0,-1 0 0 0 0,1-1 0 0 0,0 0 0 0 0,-1-1-1 0 0,0 0 1 0 0,-9-1-139 0 0,-23-4 1847 0 0,-28-5-1847 0 0,61 7 104 0 0,10 2-217 0 0,-24-6 1665 0 0,16-1-2633 0 0,11 7 843 0 0,0 0 0 0 0,-1-1 0 0 0,1 1 0 0 0,0-1 1 0 0,-1 1-1 0 0,1-1 0 0 0,0 1 0 0 0,0 0 0 0 0,-1-1 0 0 0,1 1 0 0 0,0-1 1 0 0,0 1-1 0 0,0-1 0 0 0,0 1 0 0 0,0-1 0 0 0,0 0 0 0 0,0 1 0 0 0,0-1 1 0 0,0 1-1 0 0,0-1 0 0 0,0 1 238 0 0,3-7-5885 0 0</inkml:trace>
  <inkml:trace contextRef="#ctx0" brushRef="#br0" timeOffset="2503.982">2912 4 6912 0 0,'0'0'314'0'0,"0"0"-6"0"0,-23-2 4488 0 0,8 6-4057 0 0,4-1-279 0 0,0 1 0 0 0,0 0 0 0 0,-3 2-460 0 0,-23 9 870 0 0,29-12-555 0 0,0 0 1 0 0,0 0-1 0 0,0 1 0 0 0,1 0 0 0 0,-1 0 0 0 0,-2 3-315 0 0,4-2 110 0 0,0 0 0 0 0,1 0 0 0 0,-1 1 0 0 0,1 0 0 0 0,0 0-1 0 0,1 0 1 0 0,0 1 0 0 0,0 0 0 0 0,0-1 0 0 0,1 2 0 0 0,0-1 0 0 0,0 0 0 0 0,0 0-1 0 0,1 1 1 0 0,-1 6-110 0 0,0 9 529 0 0,1 0-1 0 0,1 0 1 0 0,0 0 0 0 0,4 17-529 0 0,-3-9 168 0 0,-2 0 1 0 0,-1 0-1 0 0,-2 10-168 0 0,-2 11-7 0 0,6-41 76 0 0,-1 1-1 0 0,-1-1 0 0 0,0 0-68 0 0,-6 12-1313 0 0,-4-6-3932 0 0,10-15-433 0 0</inkml:trace>
  <inkml:trace contextRef="#ctx0" brushRef="#br0" timeOffset="2885.969">2510 296 6912 0 0,'0'0'528'0'0,"11"0"-139"0"0,65 0 5676 0 0,99-9-2773 0 0,-117 1-3599 0 0,-20 0-4316 0 0,-13 0-641 0 0</inkml:trace>
  <inkml:trace contextRef="#ctx0" brushRef="#br0" timeOffset="3490.038">3321 199 8720 0 0,'0'0'197'0'0,"0"0"24"0"0,0 0 19 0 0,-18-6 1558 0 0,12 4-1272 0 0,1 1-135 0 0,-1 0 0 0 0,1 0 0 0 0,0 1 0 0 0,-1-1 0 0 0,1 1 0 0 0,-5 0-391 0 0,4 0 75 0 0,0 1 1 0 0,1-1 0 0 0,-1 1 0 0 0,1 0-1 0 0,-1 0 1 0 0,1 0 0 0 0,-1 1 0 0 0,1 0-1 0 0,-1 0 1 0 0,1 1 0 0 0,0-1 0 0 0,0 1-1 0 0,1 0 1 0 0,-1 0 0 0 0,0 1 0 0 0,1-1 0 0 0,-3 4-76 0 0,-19 19 1432 0 0,-10 15-1432 0 0,28-30 191 0 0,-1 0-1 0 0,2 1 0 0 0,0 0 0 0 0,0 0 0 0 0,-2 7-190 0 0,8-16 55 0 0,0 0 0 0 0,0 0 0 0 0,0 1 0 0 0,0-1 0 0 0,1 0 0 0 0,0 1 0 0 0,-1-1 0 0 0,1 0 0 0 0,0 1 0 0 0,1-1 0 0 0,-1 0 0 0 0,1 0 0 0 0,-1 1 0 0 0,1-1 0 0 0,0 0 0 0 0,0 0 0 0 0,0 0 0 0 0,1 0 0 0 0,-1 0 0 0 0,1 0 0 0 0,-1 0 0 0 0,1 0 0 0 0,0 0 0 0 0,0-1 0 0 0,1 1 0 0 0,-1-1 0 0 0,0 0 0 0 0,1 1 0 0 0,-1-1 0 0 0,1 0 0 0 0,0-1 0 0 0,3 3-55 0 0,-3-2 5 0 0,1 0 0 0 0,0 0 0 0 0,0 0 0 0 0,1 0 0 0 0,-1 0 0 0 0,0-1 0 0 0,1 0 0 0 0,-1 0 0 0 0,0 0 0 0 0,1 0 0 0 0,-1-1 0 0 0,1 0 0 0 0,-1 0 0 0 0,1 0 0 0 0,-1 0 0 0 0,1-1 0 0 0,-1 0 0 0 0,1 0 0 0 0,-1 0 0 0 0,1 0 0 0 0,-1-1 0 0 0,0 0 0 0 0,0 1 0 0 0,1-2-5 0 0,11-8-73 0 0,-1 0-1 0 0,0-1 0 0 0,-1-1 1 0 0,-1 0-1 0 0,0-1 0 0 0,-1 0 1 0 0,0-1-1 0 0,-1-1 0 0 0,-1 1 0 0 0,-1-2 1 0 0,6-11 73 0 0,-7 11-455 0 0,-1 1 0 0 0,0-1-1 0 0,3-15 456 0 0,-10 32 0 0 0,0 0 0 0 0,0 0 0 0 0,0 0 0 0 0,0 0 0 0 0,-1 0 0 0 0,1 0 0 0 0,0 0 0 0 0,0 0 0 0 0,0 0 0 0 0,0 0 0 0 0,0 0 0 0 0,0-1 0 0 0,0 1 0 0 0,0 0 0 0 0,0 0 0 0 0,0 0 0 0 0,0 0 0 0 0,0 0 0 0 0,0 0 0 0 0,0 0 0 0 0,-4 10 0 0 0,-4 14 0 0 0,6-16 174 0 0,1 1-1 0 0,1 0 0 0 0,0 0 0 0 0,0 0 1 0 0,0 0-1 0 0,1-1 0 0 0,1 1 0 0 0,-1 0 0 0 0,1 0 1 0 0,1-1-1 0 0,0 0 0 0 0,0 1 0 0 0,0-1 0 0 0,4 4-173 0 0,-5-7 10 0 0,1-1 0 0 0,0 1-1 0 0,0-1 1 0 0,0 0-1 0 0,1 0 1 0 0,-1 0-1 0 0,1-1 1 0 0,0 1-1 0 0,0-1 1 0 0,0 0 0 0 0,1 0-1 0 0,-1 0 1 0 0,1-1-1 0 0,-1 0 1 0 0,1 0-1 0 0,0 0 1 0 0,0 0 0 0 0,0-1-1 0 0,0 1 1 0 0,0-1-1 0 0,0-1 1 0 0,1 1-1 0 0,-1-1 1 0 0,0 0-1 0 0,1 0-9 0 0,13-1-1578 0 0,0-1-1 0 0,3-1 1579 0 0,0-2-1418 0 0</inkml:trace>
  <inkml:trace contextRef="#ctx0" brushRef="#br0" timeOffset="3981.455">3915 188 13040 0 0,'0'0'297'0'0,"0"0"39"0"0,-14-4 463 0 0,9 4-543 0 0,0 1 1 0 0,-1 0 0 0 0,1 0 0 0 0,0 0 0 0 0,0 1 0 0 0,0 0 0 0 0,0 0 0 0 0,-3 1-257 0 0,-40 23 2706 0 0,38-20-2536 0 0,0 0-4 0 0,1 1-1 0 0,0 0 0 0 0,0 0 0 0 0,1 0 1 0 0,0 1-1 0 0,0 0 0 0 0,1 1 0 0 0,0 0 1 0 0,0 0-1 0 0,1 1 0 0 0,1-1 0 0 0,-1 1 1 0 0,1 0-1 0 0,1 1 0 0 0,0-1 0 0 0,0 4-165 0 0,3-11 40 0 0,0 1 0 0 0,0-1 0 0 0,1 1 0 0 0,-1-1 0 0 0,1 0 0 0 0,0 1 0 0 0,0-1 0 0 0,0 1 0 0 0,0-1 0 0 0,1 1 0 0 0,-1-1 0 0 0,1 0 0 0 0,0 1 0 0 0,0-1 0 0 0,0 0 0 0 0,1 0 0 0 0,-1 1 0 0 0,1-1 0 0 0,0 0 0 0 0,0-1 0 0 0,0 1 0 0 0,0 0 0 0 0,0 0 0 0 0,0-1 0 0 0,1 1 0 0 0,-1-1 0 0 0,1 0 0 0 0,0 0 0 0 0,0 0 0 0 0,0 0 0 0 0,0 0 0 0 0,0-1 0 0 0,0 1 0 0 0,0-1 0 0 0,0 0 0 0 0,1 0 0 0 0,0 0-40 0 0,8 2-284 0 0,1-1 0 0 0,0 0 0 0 0,0-1 0 0 0,0-1 0 0 0,0 0 0 0 0,0 0 0 0 0,0-2 0 0 0,0 1 0 0 0,0-2 0 0 0,0 1 0 0 0,-1-2 0 0 0,1 0-1 0 0,-1 0 1 0 0,0-1 0 0 0,0-1 0 0 0,-1 0 0 0 0,1-1 0 0 0,-1 0 0 0 0,0 0 284 0 0,5-8-1595 0 0</inkml:trace>
  <inkml:trace contextRef="#ctx0" brushRef="#br0" timeOffset="3982.455">4229 45 6448 0 0,'0'1'252'0'0,"-1"-1"0"0"0,0 1 1 0 0,0 0-1 0 0,0-1 0 0 0,1 1 1 0 0,-1-1-1 0 0,0 1 0 0 0,1 0 0 0 0,-1 0 1 0 0,0-1-1 0 0,1 1 0 0 0,-1 0 1 0 0,1 0-1 0 0,0 0 0 0 0,-1 0 1 0 0,1 0-1 0 0,-1-1 0 0 0,1 1 0 0 0,0 0 1 0 0,0 0-1 0 0,0 0 0 0 0,-1 0 1 0 0,1 1-253 0 0,-2 29 2654 0 0,1-18-1906 0 0,-5 129 3449 0 0,4-87-3532 0 0,0 53-721 0 0,1-36-5574 0 0,1-60 3953 0 0</inkml:trace>
  <inkml:trace contextRef="#ctx0" brushRef="#br0" timeOffset="4320.548">4216 472 12264 0 0,'-1'-1'63'0'0,"1"0"0"0"0,-1-1 1 0 0,1 0-1 0 0,-1 1 0 0 0,1-1 1 0 0,-1 1-1 0 0,1-1 1 0 0,0 1-1 0 0,0-1 0 0 0,0 0 1 0 0,0 1-1 0 0,0-1 0 0 0,0 0 1 0 0,0 1-1 0 0,0-1 0 0 0,1 1 1 0 0,-1-1-1 0 0,1 0-63 0 0,0-2 45 0 0,1 0 0 0 0,0 0 0 0 0,-1 1 0 0 0,2-1-1 0 0,-1 0 1 0 0,0 1 0 0 0,2-2-45 0 0,6-6 740 0 0,1 0-1 0 0,0 0 1 0 0,8-5-740 0 0,-13 11 194 0 0,0 0 0 0 0,1 1 0 0 0,-1 0 0 0 0,1 0 0 0 0,0 0 0 0 0,0 1 0 0 0,0 0 0 0 0,0 1 0 0 0,1-1 0 0 0,-1 2 0 0 0,1-1 0 0 0,-1 1 0 0 0,1 0 0 0 0,0 0 0 0 0,-1 1 0 0 0,1 0 0 0 0,0 0 0 0 0,0 1-194 0 0,0 0 2 0 0,-1 0 0 0 0,0 0 0 0 0,0 1-1 0 0,0 0 1 0 0,0 1 0 0 0,1 0-2 0 0,-5-2 0 0 0,1 1 0 0 0,-1 0 0 0 0,0 0 0 0 0,-1 0 0 0 0,1 0 0 0 0,0 0 0 0 0,0 1 0 0 0,-1-1 0 0 0,0 1 0 0 0,1 0 0 0 0,-1 0-1 0 0,0 0 1 0 0,1 3 0 0 0,1 1 87 0 0,-1 1-1 0 0,1 0 1 0 0,-2 0-1 0 0,1 0 1 0 0,-1 0-1 0 0,0 0 0 0 0,-1 1 1 0 0,0-1-1 0 0,0 0 1 0 0,-1 1-1 0 0,0 4-86 0 0,0-10-285 0 0,0 0 1 0 0,0 0-1 0 0,0 0 1 0 0,-1 0-1 0 0,1 0 1 0 0,-1 1-1 0 0,-1 1 285 0 0,1 3-799 0 0</inkml:trace>
  <inkml:trace contextRef="#ctx0" brushRef="#br0" timeOffset="4675.607">4620 201 15488 0 0,'0'0'688'0'0,"2"-2"143"0"0,-1 1-671 0 0,3-2-160 0 0,0-3 0 0 0,-2 3 0 0 0,0 1 192 0 0,-2 2 8 0 0,0 0 0 0 0,3-3 0 0 0,3 3-712 0 0,-1 0-136 0 0,7 0-31 0 0,-3 3-9 0 0</inkml:trace>
  <inkml:trace contextRef="#ctx0" brushRef="#br0" timeOffset="5042.347">5110 273 6448 0 0,'6'3'672'0'0,"-7"-4"-563"0"0,1 1 0 0 0,-1-1 0 0 0,0 0 0 0 0,1 1-1 0 0,-1-1 1 0 0,0 0 0 0 0,1 1 0 0 0,-1-1 0 0 0,0 1 0 0 0,0-1 0 0 0,0 1 0 0 0,1-1 0 0 0,-1 1 0 0 0,0 0 0 0 0,0-1 0 0 0,0 1 0 0 0,0 0 0 0 0,0 0 0 0 0,0 0-109 0 0,-23-4 3463 0 0,13 2-2428 0 0,2 2-792 0 0,1-1 1 0 0,-1 1 0 0 0,1 1-1 0 0,0 0 1 0 0,-1 0-1 0 0,1 0 1 0 0,0 1 0 0 0,0 0-1 0 0,0 1 1 0 0,0 0 0 0 0,0 0-1 0 0,1 1 1 0 0,0-1 0 0 0,-1 2-1 0 0,-3 2-243 0 0,2 1 6 0 0,1 1 0 0 0,0 0 1 0 0,1 0-1 0 0,-3 5-6 0 0,-7 8 0 0 0,13-18 36 0 0,1 1 0 0 0,0 0-1 0 0,0 0 1 0 0,0 0-1 0 0,0 0 1 0 0,1 1-1 0 0,0-1 1 0 0,0 1 0 0 0,0 0-1 0 0,1-1 1 0 0,0 3-36 0 0,0-4 90 0 0,1 0 1 0 0,-1 0 0 0 0,1 0-1 0 0,1 0 1 0 0,-1 1-1 0 0,0-1 1 0 0,1 0 0 0 0,0 0-1 0 0,0 0 1 0 0,0 0 0 0 0,1 0-1 0 0,-1 0 1 0 0,1 0-1 0 0,0-1 1 0 0,2 4-91 0 0,2 3 48 0 0,1-1 0 0 0,0 0 0 0 0,1 0 0 0 0,0-1 0 0 0,0 0 0 0 0,9 6-48 0 0,-12-10 55 0 0,0 0 1 0 0,1-1-1 0 0,0 1 0 0 0,0-2 1 0 0,0 1-1 0 0,0 0 1 0 0,0-1-1 0 0,0 0 1 0 0,0-1-1 0 0,1 0 1 0 0,-1 0-1 0 0,7 1-55 0 0,-6-2 44 0 0,0 0 0 0 0,1 0 0 0 0,-1-1-1 0 0,0 0 1 0 0,0 0 0 0 0,0-1-1 0 0,-1 0 1 0 0,1 0 0 0 0,0 0 0 0 0,-1-1-1 0 0,1 0 1 0 0,-1-1 0 0 0,0 1-1 0 0,0-1 1 0 0,0 0 0 0 0,0 0 0 0 0,-1-1-1 0 0,0 0 1 0 0,0 0 0 0 0,0 0 0 0 0,0-1-1 0 0,-1 1 1 0 0,0-1 0 0 0,3-5-44 0 0,-5 6 30 0 0,0 0 0 0 0,0 1 0 0 0,0-1 0 0 0,0 0 0 0 0,-1 0 1 0 0,0 0-1 0 0,0-1 0 0 0,0 1 0 0 0,-1 0 0 0 0,0 0 0 0 0,0-1 1 0 0,0 1-1 0 0,0 0 0 0 0,-1 0 0 0 0,0 0 0 0 0,0-1 0 0 0,-1 1 1 0 0,0-3-31 0 0,-1 2-332 0 0,0 0 0 0 0,0 0 0 0 0,0 0 1 0 0,0 1-1 0 0,-1-1 0 0 0,0 1 1 0 0,0 0-1 0 0,0 0 0 0 0,-5-3 332 0 0,-13-8-2650 0 0,11 11 942 0 0</inkml:trace>
  <inkml:trace contextRef="#ctx0" brushRef="#br0" timeOffset="5447.139">5313 224 11976 0 0,'4'0'143'0'0,"0"1"1"0"0,0-1 0 0 0,0 0 0 0 0,0 1 0 0 0,-1 0 0 0 0,1 0 0 0 0,0 0-1 0 0,1 1-143 0 0,-3-1 11 0 0,0 0 0 0 0,0 0 0 0 0,0 0-1 0 0,0 0 1 0 0,-1 0 0 0 0,1 1 0 0 0,0-1-1 0 0,-1 1 1 0 0,1-1 0 0 0,-1 1 0 0 0,0 0-1 0 0,1 0 1 0 0,-1-1 0 0 0,0 1 0 0 0,0 0-1 0 0,0 1-10 0 0,4 8 22 0 0,-2 0-1 0 0,1 0 1 0 0,-1 1-1 0 0,-1-1 1 0 0,0 1-1 0 0,-1-1 1 0 0,0 1 0 0 0,-1 0-1 0 0,0 0 1 0 0,0-1-1 0 0,-2 1-21 0 0,-3 26 503 0 0,-2-1 0 0 0,-10 27-503 0 0,14-53 159 0 0,2-5-40 0 0,0-2-13 0 0,0 0-1 0 0,0 0 1 0 0,0 0-1 0 0,0-1 1 0 0,-1 1-1 0 0,1 0 1 0 0,-1-1-1 0 0,0 1 1 0 0,-1 0-106 0 0,2-4 489 0 0,1 0 20 0 0,8-11 1027 0 0,-6 0-934 0 0,-1 6-360 0 0,1-1 0 0 0,-1 0 0 0 0,1 1-1 0 0,0-1 1 0 0,0 1 0 0 0,1 0 0 0 0,-1 0-1 0 0,2-1-241 0 0,12-18 249 0 0,11-16-20 0 0,1 1-1 0 0,13-11-228 0 0,-30 38-7 0 0,1 1 0 0 0,0 0 1 0 0,0 0-1 0 0,1 1 0 0 0,1 1 0 0 0,-1 0 0 0 0,1 1 0 0 0,14-5 7 0 0,-17 8-102 0 0,0 0 0 0 0,1 1 1 0 0,-1 1-1 0 0,1 0 0 0 0,0 0 0 0 0,9 1 102 0 0,-17 1-69 0 0,1 1-1 0 0,-1 0 0 0 0,0 0 0 0 0,0 0 0 0 0,1 1 1 0 0,-1 0-1 0 0,0 0 0 0 0,0 0 0 0 0,0 0 0 0 0,0 0 1 0 0,0 1-1 0 0,0 0 0 0 0,0 0 0 0 0,-1 0 0 0 0,1 0 1 0 0,0 1-1 0 0,-1-1 0 0 0,0 1 0 0 0,0 0 0 0 0,2 2 70 0 0,1 2 98 0 0,0 1 0 0 0,-1 0 0 0 0,0 0 0 0 0,-1 0 0 0 0,0 0 0 0 0,0 1 0 0 0,-1 0 0 0 0,0-1 0 0 0,0 1 1 0 0,-1 0-1 0 0,0 1 0 0 0,-1-1 0 0 0,0 8-98 0 0,0 10 11 0 0,-1 0 1 0 0,-1 0 0 0 0,-2 0 0 0 0,-1 5-12 0 0,3-21-1687 0 0,1-2-5223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9:36.0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179 38 6448 0 0,'0'0'297'0'0,"0"0"-9"0"0,-3 13 7321 0 0,7 48-3025 0 0,-2-37-2513 0 0,-1 0-1 0 0,-1 11-2070 0 0,-3 2 287 0 0,-2-1 0 0 0,-3 13-287 0 0,7-44-547 0 0,-1 7 919 0 0,1-10-2774 0 0,0-6-3725 0 0,1 0 298 0 0</inkml:trace>
  <inkml:trace contextRef="#ctx0" brushRef="#br0" timeOffset="343.075">1 35 11808 0 0,'3'-3'203'0'0,"1"1"1"0"0,0 0-1 0 0,-1 0 0 0 0,1 0 1 0 0,0 0-1 0 0,0 0 1 0 0,0 1-1 0 0,1 0 1 0 0,-1 0-1 0 0,0 0 1 0 0,0 1-1 0 0,1-1-203 0 0,14 0 939 0 0,0 0-1 0 0,2 1-938 0 0,-12 0 337 0 0,16 0 427 0 0,0 2-1 0 0,0 0 0 0 0,10 4-763 0 0,-23-4 119 0 0,0 1-1 0 0,0 0 1 0 0,0 1 0 0 0,-1 1-1 0 0,1 0 1 0 0,-1 0-1 0 0,9 7-118 0 0,-17-10 9 0 0,0 0-1 0 0,-1 0 1 0 0,1 0-1 0 0,-1 0 0 0 0,0 1 1 0 0,1-1-1 0 0,-1 1 1 0 0,0 0-1 0 0,-1-1 0 0 0,1 1 1 0 0,0 0-1 0 0,-1 0 1 0 0,1 0-9 0 0,-2-1 2 0 0,0-1 1 0 0,1 0-1 0 0,-1 1 1 0 0,0-1-1 0 0,1 0 1 0 0,-1 1-1 0 0,0-1 1 0 0,0 0-1 0 0,0 1 1 0 0,0-1-1 0 0,-1 0 1 0 0,1 1-1 0 0,0-1 1 0 0,-1 0-1 0 0,1 1 1 0 0,0-1-1 0 0,-1 0 1 0 0,0 1-1 0 0,1-1 1 0 0,-1 0-1 0 0,0 0 1 0 0,1 0-1 0 0,-1 0 1 0 0,0 0-1 0 0,0 0 1 0 0,0 0-1 0 0,0 0 1 0 0,0 0-1 0 0,0 0 1 0 0,0 0-1 0 0,0-1 1 0 0,-1 2-3 0 0,-15 9-235 0 0,9-5 443 0 0,-1-1-1 0 0,0 1 1 0 0,0-1-1 0 0,-1-1 1 0 0,1 0-1 0 0,-2 0-207 0 0,-14 3 227 0 0,-1-2-1 0 0,-8 0-226 0 0,-8 2-430 0 0,18-6-1146 0 0,14-2 753 0 0</inkml:trace>
  <inkml:trace contextRef="#ctx0" brushRef="#br0" timeOffset="928.238">612 17 5064 0 0,'0'0'389'0'0,"1"10"3175"0"0,4 45 7311 0 0,-3 31-10875 0 0,-2-63 622 0 0,-2-1-1 0 0,0 1 1 0 0,-2-1-1 0 0,0 0 0 0 0,-3 6-621 0 0,4-19-167 0 0,2-7 164 0 0,0 1 0 0 0,0-1 1 0 0,0 0-1 0 0,1 1 0 0 0,-1-1 0 0 0,1 1 1 0 0,-1-1-1 0 0,1 2 3 0 0,14-23 53 0 0,13-25 213 0 0,-11 18-291 0 0,2 0 0 0 0,8-9 25 0 0,-20 27 30 0 0,1 1 0 0 0,0 0 0 0 0,0 1 0 0 0,1-1 0 0 0,-1 1 0 0 0,1 1 0 0 0,0 0 0 0 0,1 0 0 0 0,7-3-30 0 0,-13 6 3 0 0,1 1 0 0 0,-1 0 0 0 0,0 1 0 0 0,1-1 0 0 0,0 1 0 0 0,-1-1 0 0 0,1 1 0 0 0,-1 0 0 0 0,1 0 0 0 0,-1 1 0 0 0,1-1 0 0 0,-1 1 0 0 0,1 0 0 0 0,-1 0 0 0 0,1 0 0 0 0,-1 0 1 0 0,0 0-1 0 0,1 1 0 0 0,-1-1 0 0 0,0 1 0 0 0,0 0 0 0 0,0 0 0 0 0,0 0 0 0 0,-1 1 0 0 0,1-1 0 0 0,-1 1 0 0 0,1-1 0 0 0,-1 1 0 0 0,0 0 0 0 0,0 0 0 0 0,0 0 0 0 0,0 0 0 0 0,0 0 0 0 0,-1 0 0 0 0,1 1 1 0 0,-1-1-1 0 0,0 0 0 0 0,0 1 0 0 0,0-1 0 0 0,-1 1 0 0 0,1-1 0 0 0,-1 1 0 0 0,0-1 0 0 0,0 1 0 0 0,0 0-3 0 0,-1 7 63 0 0,-1 0 0 0 0,0 0 0 0 0,-1 5-63 0 0,-5 24-94 0 0,8-35-1514 0 0,1-3-3518 0 0,0-1-2121 0 0</inkml:trace>
  <inkml:trace contextRef="#ctx0" brushRef="#br0" timeOffset="1255.433">1211 26 14280 0 0,'0'14'2247'0'0,"-2"1"-988"0"0,1-1-1 0 0,-2 1 0 0 0,0 0 1 0 0,-3 7-1259 0 0,1-3 830 0 0,-25 127 286 0 0,29-134-1147 0 0,-3 11-5236 0 0,3-18-1534 0 0</inkml:trace>
  <inkml:trace contextRef="#ctx0" brushRef="#br0" timeOffset="1571.82">1160 40 1376 0 0,'1'-3'349'0'0,"0"1"-1"0"0,0 0 1 0 0,0 0-1 0 0,0 0 1 0 0,0 0-1 0 0,0 0 1 0 0,1 0-1 0 0,-1 0 1 0 0,1 0 0 0 0,-1 1-1 0 0,1-1 1 0 0,0 0-1 0 0,-1 1 1 0 0,1-1-1 0 0,0 1 1 0 0,0 0 0 0 0,0 0-1 0 0,1 0 1 0 0,-1-1-349 0 0,2 1 502 0 0,0 0 0 0 0,-1 0 0 0 0,1 1 1 0 0,0-1-1 0 0,0 1 0 0 0,0 0 0 0 0,-1 0 1 0 0,1 0-1 0 0,0 0 0 0 0,0 0 0 0 0,2 2-502 0 0,3 0 474 0 0,1 0-1 0 0,-1 2 0 0 0,1-1 1 0 0,-1 1-1 0 0,0 0 0 0 0,0 1 1 0 0,-1 0-1 0 0,0 0 0 0 0,1 2-473 0 0,-2-2 260 0 0,-1 0 0 0 0,1 1 0 0 0,-2 0-1 0 0,1 0 1 0 0,0 1 0 0 0,-1 0-1 0 0,0 0 1 0 0,-1 0 0 0 0,0 0-1 0 0,2 3-259 0 0,-5-6 98 0 0,1 0 0 0 0,-1 0-1 0 0,0 0 1 0 0,0 0-1 0 0,0 0 1 0 0,0 0-1 0 0,-1 0 1 0 0,0 0 0 0 0,0 0-1 0 0,0 0 1 0 0,0 0-1 0 0,0 0 1 0 0,-1 0 0 0 0,0 0-1 0 0,0 0 1 0 0,0 0-1 0 0,0 0 1 0 0,-1 0 0 0 0,1 0-1 0 0,-1-1 1 0 0,0 1-1 0 0,-1 0-97 0 0,-3 4 115 0 0,0 0 0 0 0,-1 0 1 0 0,0-1-1 0 0,0 0 0 0 0,0 0 0 0 0,-1-1 0 0 0,0 0 0 0 0,-1 0 0 0 0,-1 0-115 0 0,-12 6-289 0 0,1-1 0 0 0,-2-1-1 0 0,-4 1 290 0 0,11-4-526 0 0,-1-2 1 0 0,1 0-1 0 0,-1-1 0 0 0,1 0 0 0 0,-2-1 526 0 0,8-2-1179 0 0</inkml:trace>
  <inkml:trace contextRef="#ctx0" brushRef="#br0" timeOffset="2378.43">182 626 15664 0 0,'-1'-2'3151'0'0,"8"70"-461"0"0,3 94-2494 0 0,-10-151 150 0 0,-1-9-297 0 0,1 1 0 0 0,0-1 0 0 0,0 1 0 0 0,0-1 0 0 0,0 1 0 0 0,1-1 0 0 0,-1 1 0 0 0,1-1 0 0 0,-1 0 0 0 0,1 1-1 0 0,0-1 1 0 0,0 0 0 0 0,0 1-49 0 0,7-15 300 0 0,13-39-204 0 0,-14 31-23 0 0,0 1 1 0 0,1 1-1 0 0,2-1 0 0 0,0 1 1 0 0,0 1-1 0 0,10-11-73 0 0,-19 26-16 0 0,1 0 0 0 0,-1 1 0 0 0,1-1 0 0 0,-1 1-1 0 0,1-1 1 0 0,0 1 0 0 0,-1 0 0 0 0,1 0 0 0 0,0-1-1 0 0,0 1 1 0 0,0 0 0 0 0,0 1 0 0 0,0-1 0 0 0,0 0-1 0 0,0 1 1 0 0,0-1 0 0 0,0 1 0 0 0,0-1 0 0 0,0 1-1 0 0,1 0 1 0 0,-1 0 0 0 0,0 0 0 0 0,0 0 0 0 0,2 1 16 0 0,-1 0 5 0 0,0 0 0 0 0,-1 0 0 0 0,1 0 0 0 0,0 1-1 0 0,0-1 1 0 0,-1 1 0 0 0,1-1 0 0 0,-1 1 0 0 0,1 0 0 0 0,-1 0 0 0 0,0 1 0 0 0,0-1 0 0 0,0 0 0 0 0,0 1 0 0 0,0-1 0 0 0,1 3-5 0 0,7 11 223 0 0,1 1-398 0 0,1 0 0 0 0,0 0 1 0 0,8 7 174 0 0,-17-20 28 0 0,0-1 0 0 0,1 0 0 0 0,-1 0 0 0 0,1 0 0 0 0,-1-1 0 0 0,1 1 0 0 0,0-1 0 0 0,1 0-28 0 0,-4-1 48 0 0,-1-1 1 0 0,1 0 0 0 0,0 1-1 0 0,0-1 1 0 0,0 0-1 0 0,0 0 1 0 0,0 0-1 0 0,-1 0 1 0 0,1 0 0 0 0,0 0-1 0 0,0 0 1 0 0,0 0-1 0 0,0 0 1 0 0,0 0 0 0 0,0 0-1 0 0,-1-1 1 0 0,1 1-1 0 0,1 0-48 0 0,-1-1 89 0 0,0 0 0 0 0,0 0 0 0 0,-1 1 0 0 0,1-1 0 0 0,0 0 0 0 0,0 0-1 0 0,0 0 1 0 0,-1 0 0 0 0,1 0 0 0 0,-1 0 0 0 0,1 0 0 0 0,0 0 0 0 0,-1 0 0 0 0,0 0 0 0 0,1 0-1 0 0,-1 0 1 0 0,0 0 0 0 0,1-1-89 0 0,2-16 492 0 0,1-1-1 0 0,-1-9-491 0 0,-2 10-147 0 0,2 0-1 0 0,2-10 148 0 0,-3 21-697 0 0,1 0-1 0 0,-1 0 1 0 0,1 0-1 0 0,0 1 0 0 0,1-1 698 0 0,3-5-8311 0 0</inkml:trace>
  <inkml:trace contextRef="#ctx0" brushRef="#br0" timeOffset="3263.63">658 733 6448 0 0,'0'3'186'0'0,"1"0"0"0"0,0-1 0 0 0,0 1 1 0 0,1 0-1 0 0,-1-1 0 0 0,0 1 0 0 0,1-1 0 0 0,0 1 0 0 0,-1-1 1 0 0,1 0-1 0 0,0 1 0 0 0,0-1 0 0 0,1 0 0 0 0,-1 0 1 0 0,0-1-1 0 0,1 1 0 0 0,-1 0 0 0 0,1-1 0 0 0,-1 1 0 0 0,1-1 1 0 0,0 0-1 0 0,-1 0 0 0 0,1 0 0 0 0,0 0 0 0 0,0-1 1 0 0,0 1-1 0 0,0-1-186 0 0,5 2 499 0 0,0-1 1 0 0,1-1 0 0 0,-1 1-1 0 0,0-2 1 0 0,0 1 0 0 0,0-1-1 0 0,0 0 1 0 0,0-1 0 0 0,2 0-500 0 0,7-3 409 0 0,-1 0 1 0 0,0-1 0 0 0,-1-1 0 0 0,1-1 0 0 0,0-1-410 0 0,-9 5 74 0 0,0 0 1 0 0,0-1-1 0 0,0-1 1 0 0,-1 1-1 0 0,1-1 0 0 0,-1 0 1 0 0,-1 0-1 0 0,1-1 1 0 0,-1 1-1 0 0,0-1 0 0 0,0-2-74 0 0,-4 8 14 0 0,0-1-1 0 0,0 0 0 0 0,0 0 0 0 0,0 0 0 0 0,-1 0 0 0 0,1 0 0 0 0,0 0 0 0 0,-1 0 0 0 0,1 0 1 0 0,-1 0-1 0 0,0 0 0 0 0,0 0 0 0 0,0 0 0 0 0,0-1 0 0 0,0 1 0 0 0,0 0 0 0 0,-1 0 0 0 0,1 0 1 0 0,-1 0-1 0 0,1 0 0 0 0,-1 0 0 0 0,0 0 0 0 0,1 0 0 0 0,-2-1-13 0 0,1 1 32 0 0,-1 1 0 0 0,0-1 0 0 0,0 0 0 0 0,0 0-1 0 0,0 1 1 0 0,0-1 0 0 0,0 1 0 0 0,0-1 0 0 0,0 1 0 0 0,-1 0 0 0 0,1 0-1 0 0,0 0 1 0 0,-1 0 0 0 0,1 1 0 0 0,-1-1 0 0 0,1 1 0 0 0,-1-1 0 0 0,1 1 0 0 0,-1 0-1 0 0,1 0-31 0 0,-6-1 83 0 0,1 2 0 0 0,0-1 0 0 0,0 1 0 0 0,0 0 0 0 0,0 0-1 0 0,0 1 1 0 0,0 0 0 0 0,0 0 0 0 0,1 1 0 0 0,-1 0-1 0 0,0 0 1 0 0,1 0 0 0 0,0 1 0 0 0,0 0 0 0 0,0 0 0 0 0,1 1-1 0 0,-6 4-82 0 0,7-5 76 0 0,0 0 0 0 0,0 0-1 0 0,1 1 1 0 0,-1 0 0 0 0,1-1 0 0 0,0 1-1 0 0,0 0 1 0 0,0 1 0 0 0,1-1-1 0 0,0 0 1 0 0,0 1 0 0 0,0-1-1 0 0,1 1 1 0 0,-1 0 0 0 0,2 0-1 0 0,-1-1 1 0 0,0 1 0 0 0,1 0 0 0 0,0 0-1 0 0,1 0 1 0 0,-1-1 0 0 0,1 2-76 0 0,0-4 30 0 0,0 0 0 0 0,-1 0 0 0 0,1 0 0 0 0,1 0 0 0 0,-1-1 0 0 0,0 1 0 0 0,1 0 0 0 0,-1-1 0 0 0,1 1 0 0 0,0-1 0 0 0,0 1 0 0 0,0-1 0 0 0,0 0 0 0 0,0 0 0 0 0,0 0 0 0 0,2 1-30 0 0,0 0 88 0 0,1 0-1 0 0,0-1 1 0 0,-1 0-1 0 0,1 0 1 0 0,0 0-1 0 0,0 0 1 0 0,0-1-1 0 0,0 0 1 0 0,2 1-88 0 0,7-1 102 0 0,-1 0-1 0 0,1-1 1 0 0,-1 0 0 0 0,0-1 0 0 0,1 0 0 0 0,-1-1 0 0 0,2-1-102 0 0,25-6 113 0 0,-1-2 0 0 0,0-2 0 0 0,13-7-113 0 0,-26 9 37 0 0,-2-1 0 0 0,0-1 1 0 0,0-1-1 0 0,-1-2 0 0 0,9-8-37 0 0,-22 14-313 0 0,0 0 0 0 0,-1-1 0 0 0,0 0 0 0 0,2-4 313 0 0,-9 13-61 0 0,-1-1 1 0 0,1 1-1 0 0,-1-1 0 0 0,0 0 0 0 0,0 0 0 0 0,0 1 0 0 0,0-1 0 0 0,0 0 0 0 0,0-2 61 0 0,-1 4 17 0 0,0 1 0 0 0,0-1-1 0 0,0 0 1 0 0,0 1 0 0 0,0-1-1 0 0,0 1 1 0 0,0-1 0 0 0,0 0-1 0 0,0 1 1 0 0,0-1 0 0 0,0 1 0 0 0,0-1-1 0 0,-1 1 1 0 0,1-1 0 0 0,0 1-1 0 0,0-1 1 0 0,-1 0 0 0 0,1 1-1 0 0,0-1 1 0 0,-1 1 0 0 0,1 0-1 0 0,0-1 1 0 0,-1 1 0 0 0,1-1-1 0 0,-1 1 1 0 0,1 0 0 0 0,-1-1-1 0 0,1 1 1 0 0,-1 0 0 0 0,1-1-1 0 0,-1 1 1 0 0,1 0 0 0 0,-1 0-1 0 0,1-1 1 0 0,-1 1 0 0 0,0 0-1 0 0,1 0 1 0 0,-1 0 0 0 0,1 0-1 0 0,-1 0 1 0 0,1 0 0 0 0,-1 0 0 0 0,0 0-1 0 0,1 0 1 0 0,-1 0 0 0 0,1 0-1 0 0,-1 0 1 0 0,0 1 0 0 0,0-1-17 0 0,-6 1 65 0 0,-1 1 0 0 0,0 1 0 0 0,0-1 0 0 0,1 1 0 0 0,-1 1 0 0 0,1-1 0 0 0,0 1 0 0 0,0 0-1 0 0,0 1 1 0 0,1 0 0 0 0,-1 0 0 0 0,1 0 0 0 0,0 1 0 0 0,-3 3-65 0 0,4-3 70 0 0,0 0 0 0 0,0 0-1 0 0,1 0 1 0 0,0 1 0 0 0,0 0-1 0 0,0-1 1 0 0,1 1 0 0 0,0 1-1 0 0,0-1 1 0 0,1 0 0 0 0,0 1-1 0 0,0-1 1 0 0,1 1 0 0 0,0-1-1 0 0,0 5-69 0 0,1-9 54 0 0,0 0 1 0 0,0-1-1 0 0,1 1 0 0 0,-1 0 0 0 0,1-1 0 0 0,-1 1 0 0 0,1 0 1 0 0,0-1-1 0 0,0 1 0 0 0,0-1 0 0 0,1 1 0 0 0,-1-1 0 0 0,0 0 1 0 0,1 0-1 0 0,0 1 0 0 0,0 0-54 0 0,1 0 30 0 0,1 0 0 0 0,-1-1 0 0 0,0 1 1 0 0,1-1-1 0 0,-1 0 0 0 0,1 0 0 0 0,0 0 0 0 0,-1 0 0 0 0,1 0 0 0 0,2 0-30 0 0,1 0 7 0 0,1 0-1 0 0,0-1 1 0 0,0 1-1 0 0,0-1 1 0 0,0-1-1 0 0,0 0 1 0 0,0 0 0 0 0,0 0-1 0 0,0-1 1 0 0,0 0-1 0 0,1-1-6 0 0,10-3-275 0 0,1-1 1 0 0,2-3 274 0 0,-1 0-2234 0 0,-1 0 0 0 0,0-2 0 0 0,0-1 0 0 0,-1 0 0 0 0,9-9 2234 0 0,-3 1-2048 0 0</inkml:trace>
  <inkml:trace contextRef="#ctx0" brushRef="#br0" timeOffset="3645.596">1634 524 10592 0 0,'-15'-8'5057'0'0,"14"9"-4885"0"0,0-1 0 0 0,1 1 0 0 0,-1-1-1 0 0,1 1 1 0 0,-1-1 0 0 0,1 1 0 0 0,-1 0 0 0 0,1-1 0 0 0,-1 1 0 0 0,1 0 0 0 0,-1-1 0 0 0,1 1 0 0 0,0 0 0 0 0,0 0-1 0 0,-1-1 1 0 0,1 1 0 0 0,0 0 0 0 0,0 0 0 0 0,0-1 0 0 0,0 1 0 0 0,0 0-172 0 0,-3 22 693 0 0,3-19-302 0 0,-2 19-172 0 0,-11 83 2637 0 0,9-86-2332 0 0,0 1-1 0 0,-2-1 0 0 0,0 0 0 0 0,-2 1-523 0 0,-3 2-2794 0 0,11-23 2753 0 0,0 0-1 0 0,0 0 1 0 0,0 0-1 0 0,0 0 1 0 0,0 0 0 0 0,0 0-1 0 0,-1 0 1 0 0,1 0-1 0 0,0 0 1 0 0,0 0 0 0 0,0 0-1 0 0,0 0 1 0 0,0 0-1 0 0,0 0 1 0 0,0 0 0 0 0,0 0-1 0 0,0 0 1 0 0,0 0-1 0 0,0 0 1 0 0,0 0 0 0 0,0 0-1 0 0,0 0 1 0 0,0 0-1 0 0,0 0 1 0 0,0 0 0 0 0,-1 0-1 0 0,1 0 1 0 0,0 0-1 0 0,0 0 1 0 0,0 0 0 0 0,0 0-1 0 0,0 0 1 0 0,0 0-1 0 0,0 0 1 0 0,0 0 0 0 0,0 0-1 0 0,0 0 1 0 0,0 0-1 0 0,0 0 1 0 0,0 0 0 0 0,0 0-1 0 0,0 0 1 0 0,0 0-1 0 0,0 0 1 0 0,0 1 0 0 0,0-1-1 0 0,0 0 1 0 0,0 0-1 0 0,0 0 1 0 0,0 0 41 0 0,4-14-1254 0 0,1-2-823 0 0,0 0 964 0 0,1 0 1 0 0,0 1 0 0 0,4-5 1112 0 0,-8 16 363 0 0,0 1-1 0 0,0-1 1 0 0,1 0 0 0 0,0 1 0 0 0,0-1 0 0 0,0 1-1 0 0,0 0 1 0 0,0 0 0 0 0,0 0 0 0 0,1 0 0 0 0,0 1-1 0 0,-1-1 1 0 0,1 1 0 0 0,3-1-363 0 0,-4 2 290 0 0,-1 1-1 0 0,1-1 0 0 0,0 1 1 0 0,0 0-1 0 0,-1 0 1 0 0,1 0-1 0 0,0 0 1 0 0,0 0-1 0 0,-1 1 1 0 0,1-1-1 0 0,0 1 1 0 0,-1 0-1 0 0,1-1 1 0 0,0 1-1 0 0,1 1-289 0 0,38 21 160 0 0,-40-23-130 0 0,7 7 390 0 0,0 0-1 0 0,0 0 1 0 0,0 1 0 0 0,-1 0-1 0 0,5 7-419 0 0,-4-5 20 0 0,1 0 0 0 0,1-1-1 0 0,3 4-19 0 0,-7-10-1997 0 0,-5-3-98 0 0</inkml:trace>
  <inkml:trace contextRef="#ctx0" brushRef="#br0" timeOffset="3976.707">1601 673 19087 0 0,'1'-2'185'0'0,"1"1"-1"0"0,-1-1 0 0 0,0 0 0 0 0,1 1 0 0 0,-1-1 0 0 0,1 1 1 0 0,-1-1-1 0 0,1 1 0 0 0,0-1 0 0 0,-1 1 0 0 0,1 0 1 0 0,1-1-185 0 0,26-12 18 0 0,-25 13 275 0 0,133-59 2093 0 0,-45 21-4274 0 0,-69 30 44 0 0</inkml:trace>
  <inkml:trace contextRef="#ctx0" brushRef="#br0" timeOffset="4308.164">2106 483 13824 0 0,'-1'-2'1445'0'0,"-3"9"-1240"0"0,0 12 1637 0 0,1-1 0 0 0,1 0 0 0 0,1 15-1842 0 0,-2 7 1178 0 0,-3 16-578 0 0,-2 27 149 0 0,3-52-1030 0 0,5-29 214 0 0,-1 0 1 0 0,1-1 0 0 0,-1 1 0 0 0,0 0-1 0 0,1 0 1 0 0,-1-1 0 0 0,0 1 0 0 0,0 0-1 0 0,0-1 1 0 0,-1 1 0 0 0,1-1 0 0 0,0 1-1 0 0,0-1 1 0 0,-1 1 66 0 0,1-2-1384 0 0,1 0-79 0 0</inkml:trace>
  <inkml:trace contextRef="#ctx0" brushRef="#br0" timeOffset="4643.518">2202 594 8288 0 0,'0'0'263'0'0,"1"-1"1"0"0,0 0 0 0 0,0 0-1 0 0,0 1 1 0 0,0-1 0 0 0,0 1-1 0 0,1-1 1 0 0,-1 1-1 0 0,0-1 1 0 0,0 1 0 0 0,0 0-1 0 0,0 0 1 0 0,1-1 0 0 0,-1 1-1 0 0,0 0 1 0 0,0 0-1 0 0,0 0 1 0 0,0 0 0 0 0,1 0-1 0 0,-1 1 1 0 0,0-1 0 0 0,0 0-1 0 0,0 0 1 0 0,0 1-1 0 0,1-1 1 0 0,-1 1 0 0 0,0-1-1 0 0,0 1 1 0 0,0-1 0 0 0,0 1-1 0 0,0 0 1 0 0,0 0-1 0 0,0-1 1 0 0,0 1 0 0 0,-1 0-1 0 0,1 0-263 0 0,20 21 4917 0 0,-12-9-4801 0 0,74 120 2648 0 0,-68-115-3211 0 0,-8-13-2091 0 0,0-3-3495 0 0,-2-2-1116 0 0</inkml:trace>
  <inkml:trace contextRef="#ctx0" brushRef="#br0" timeOffset="4976.809">2555 569 12440 0 0,'0'0'957'0'0,"0"0"-392"0"0,-5 15 5494 0 0,-9 11-3401 0 0,-1-2 0 0 0,-14 20-2658 0 0,6-10 1150 0 0,-5 4-589 0 0,-2-1 1 0 0,-16 14-562 0 0,-2 4 301 0 0,-10 6 29 0 0,31-34-1257 0 0,-17 23 927 0 0,35-39-1529 0 0,1 1 0 0 0,0 1 0 0 0,-4 9 1529 0 0,6-9-2016 0 0</inkml:trace>
  <inkml:trace contextRef="#ctx0" brushRef="#br0" timeOffset="5680.216">241 1108 5984 0 0,'-1'-6'1432'0'0,"0"5"8194"0"0,-4 117-6588 0 0,1-29-1989 0 0,-4 48-171 0 0,8-135-878 0 0,0 0 1 0 0,0 0-1 0 0,0 0 0 0 0,0-1 0 0 0,0 1 0 0 0,0 0 0 0 0,0 0 0 0 0,0 0 0 0 0,0 0 0 0 0,0 0 0 0 0,0 0 0 0 0,0 0 0 0 0,1 0 1 0 0,-1 0-1 0 0,0 0 0 0 0,0 0 0 0 0,0 0 0 0 0,0 0 0 0 0,0 0 0 0 0,0 0 0 0 0,0 0 0 0 0,0 0 0 0 0,0 0 0 0 0,0 0 1 0 0,0 0-1 0 0,0 0 0 0 0,0 0 0 0 0,0 0 0 0 0,0 0 0 0 0,1 0 0 0 0,-1 0 0 0 0,0 0 0 0 0,0 0 0 0 0,0 0 0 0 0,0 0 1 0 0,0 0-1 0 0,0 0 0 0 0,0 0 0 0 0,0 0 0 0 0,0 1 0 0 0,0-1 0 0 0,0 0 0 0 0,0 0 0 0 0,0 0 0 0 0,0 0 0 0 0,0 0 1 0 0,0 0-1 0 0,0 0 0 0 0,0 0 0 0 0,0 0 0 0 0,0 0 0 0 0,0 0 0 0 0,0 0 0 0 0,0 0 0 0 0,0 0 0 0 0,0 0 0 0 0,0 0 1 0 0,0 1-1 0 0,0-1 0 0 0,0 0 0 0 0,0 0 0 0 0,0 0 0 0 0,6-8-34 0 0,6-14-15 0 0,-12 21 54 0 0,2-1-4 0 0,14-29-31 0 0,1 0 1 0 0,20-24 29 0 0,-32 47-28 0 0,1 1 1 0 0,0-1-1 0 0,1 1 1 0 0,-1 1-1 0 0,1-1 1 0 0,1 1-1 0 0,-1 1 1 0 0,1-1-1 0 0,0 1 1 0 0,0 1-1 0 0,1-1 1 0 0,-1 2-1 0 0,4-2 28 0 0,-8 4 2 0 0,0 0 1 0 0,0 0-1 0 0,0 0 0 0 0,0 1 0 0 0,0 0 0 0 0,0-1 0 0 0,0 1 0 0 0,0 1 1 0 0,0-1-1 0 0,0 1 0 0 0,0-1 0 0 0,0 1 0 0 0,0 0 0 0 0,0 1 0 0 0,3 0-2 0 0,-4 0 17 0 0,0-1 0 0 0,-1 1 0 0 0,1 0 0 0 0,0 0 0 0 0,-1 0 0 0 0,1 0 0 0 0,-1 1 0 0 0,1-1 0 0 0,-1 1-1 0 0,0-1 1 0 0,0 1 0 0 0,0 0 0 0 0,-1-1 0 0 0,1 1 0 0 0,-1 0 0 0 0,1 0 0 0 0,-1 1 0 0 0,0-1 0 0 0,0 2-17 0 0,1 6 97 0 0,0 1 0 0 0,-1-1 0 0 0,0 0 0 0 0,-1 1 0 0 0,-1-1 0 0 0,0 1 0 0 0,0-1 0 0 0,-1 1 0 0 0,-2 5-97 0 0,-3 24-1437 0 0,8-35-895 0 0,3-5 986 0 0</inkml:trace>
  <inkml:trace contextRef="#ctx0" brushRef="#br0" timeOffset="6009.331">767 1134 12440 0 0,'-14'-3'4087'0'0,"8"7"-3620"0"0,0 0-1 0 0,1 0 0 0 0,0 0 0 0 0,0 0 0 0 0,0 1 0 0 0,0 0 0 0 0,1 0 0 0 0,0 1 0 0 0,0-1 0 0 0,0 1 0 0 0,1 0-466 0 0,-3 4-102 0 0,0 1 0 0 0,1 1 0 0 0,0-1-1 0 0,1 1 1 0 0,-2 7 102 0 0,5-16 3 0 0,0 0-1 0 0,1 0 0 0 0,-1 1 0 0 0,1-1 1 0 0,-1 1-1 0 0,1-1 0 0 0,0 0 1 0 0,1 1-1 0 0,-1-1 0 0 0,0 0 0 0 0,1 1 1 0 0,0-1-1 0 0,0 0 0 0 0,0 1 1 0 0,0-1-1 0 0,0 0 0 0 0,1 0 0 0 0,-1 0 1 0 0,1 0-1 0 0,0 0 0 0 0,0-1 1 0 0,0 1-1 0 0,0 0 0 0 0,0-1 0 0 0,1 1 1 0 0,-1-1-1 0 0,1 0 0 0 0,0 0 1 0 0,-1 0-1 0 0,1 0 0 0 0,0-1 0 0 0,0 1 1 0 0,0-1-1 0 0,1 1 0 0 0,-1-1-2 0 0,1 0 7 0 0,1 1-1 0 0,-1-1 0 0 0,1-1 0 0 0,0 1 1 0 0,-1 0-1 0 0,1-1 0 0 0,-1 0 0 0 0,1 0 0 0 0,0 0 1 0 0,-1-1-1 0 0,1 0 0 0 0,-1 0 0 0 0,1 0 1 0 0,-1 0-1 0 0,1-1 0 0 0,-1 1 0 0 0,0-1 1 0 0,4-2-7 0 0,-2 1 12 0 0,0-1 0 0 0,-1 1 0 0 0,1-1 0 0 0,-1 0 0 0 0,0 0 0 0 0,0-1 0 0 0,0 0 0 0 0,0 0 0 0 0,-1 0 1 0 0,0 0-1 0 0,0-1 0 0 0,3-4-12 0 0,-6 7 77 0 0,1 0 1 0 0,-1-1-1 0 0,0 1 1 0 0,0 0 0 0 0,0 0-1 0 0,-1-1 1 0 0,1 1-1 0 0,-1 0 1 0 0,1-1-1 0 0,-1 1 1 0 0,0 0 0 0 0,0-1-1 0 0,-1 1 1 0 0,1 0-1 0 0,-1-1 1 0 0,0 1-1 0 0,1 0 1 0 0,-2-1 0 0 0,1 1-1 0 0,0 0 1 0 0,0 0-1 0 0,-1 0 1 0 0,0 0-1 0 0,0 0 1 0 0,-1-1-78 0 0,-1-1-154 0 0,0 0 0 0 0,-1 1 0 0 0,1-1 0 0 0,-1 1-1 0 0,0 0 1 0 0,0 1 0 0 0,0-1 0 0 0,-1 1 0 0 0,1 0 0 0 0,-1 0 0 0 0,0 1 0 0 0,0-1 0 0 0,-1 1 154 0 0,-19-6-5147 0 0,19 6 3261 0 0</inkml:trace>
  <inkml:trace contextRef="#ctx0" brushRef="#br0" timeOffset="6644.536">1031 1127 15176 0 0,'0'0'340'0'0,"0"0"50"0"0,0 0 26 0 0,0 0-44 0 0,0 15 184 0 0,-1-6-78 0 0,-1 78 3057 0 0,2-73-3193 0 0,1-1 1 0 0,0 1-1 0 0,2-1 1 0 0,-1 0-1 0 0,3 5-342 0 0,-4-15 45 0 0,-1-1-1 0 0,1 1 1 0 0,0-1-1 0 0,1 1 0 0 0,-1-1 1 0 0,0 1-1 0 0,1-1 1 0 0,-1 0-1 0 0,1 0 0 0 0,0 0 1 0 0,-1 0-1 0 0,1 0 1 0 0,0 0-1 0 0,0-1 0 0 0,0 1 1 0 0,1 0-1 0 0,-1-1 1 0 0,0 0-1 0 0,1 1 0 0 0,-1-1 1 0 0,1 0-1 0 0,-1 0 1 0 0,1-1-1 0 0,2 2-44 0 0,-2-2 2 0 0,-1 0 0 0 0,1 0 0 0 0,0 0 0 0 0,0 0 0 0 0,0 0 1 0 0,0-1-1 0 0,0 1 0 0 0,0-1 0 0 0,-1 0 0 0 0,1 0 0 0 0,0 0 0 0 0,-1 0 0 0 0,1 0 0 0 0,0-1 1 0 0,-1 1-1 0 0,0-1 0 0 0,1 0 0 0 0,-1 1 0 0 0,0-1 0 0 0,0 0 0 0 0,0 0 0 0 0,2-3-2 0 0,8-10-98 0 0,0-1 1 0 0,-1 0-1 0 0,0-1 0 0 0,-2-1 0 0 0,0 1 1 0 0,-1-1-1 0 0,0-1 0 0 0,-2 1 0 0 0,2-7 98 0 0,-5 15 72 0 0,-2 9-157 0 0,-3 6 42 0 0,0 4 71 0 0,0-1 0 0 0,1 1-1 0 0,0-1 1 0 0,0 1 0 0 0,1 0 0 0 0,1 0-1 0 0,-1-1 1 0 0,2 3-28 0 0,-2-1 213 0 0,1-1-46 0 0,0 0 0 0 0,0 0 0 0 0,1 0 0 0 0,0-1-1 0 0,1 1 1 0 0,0-1 0 0 0,0 1 0 0 0,3 4-167 0 0,-5-11-42 0 0,1 0 0 0 0,-1 1 0 0 0,1-1 0 0 0,-1 0 0 0 0,1 0 0 0 0,0 0 0 0 0,0 0-1 0 0,0-1 1 0 0,0 1 0 0 0,0 0 0 0 0,0-1 0 0 0,0 0 0 0 0,2 2 42 0 0,-1-3-242 0 0,-1 1 0 0 0,0 0 0 0 0,1-1 1 0 0,-1 1-1 0 0,0-1 0 0 0,1 0 0 0 0,-1 0 0 0 0,0 0 0 0 0,1 0 0 0 0,-1 0 0 0 0,0-1 0 0 0,1 1 1 0 0,-1 0-1 0 0,0-1 0 0 0,1 0 0 0 0,-1 0 0 0 0,1 0 242 0 0,11-5-5166 0 0,3-1-1362 0 0</inkml:trace>
  <inkml:trace contextRef="#ctx0" brushRef="#br0" timeOffset="7201.227">1577 1117 13824 0 0,'-2'19'1512'0'0,"-5"12"3286"0"0,-1 18-4798 0 0,-1-1 1745 0 0,1-13-401 0 0,4-19-1270 0 0,1 0 0 0 0,0-1 0 0 0,1 1 0 0 0,1 6-74 0 0,17-41-69 0 0,-4-1 66 0 0,7-15 23 0 0,2 2-1 0 0,20-25-19 0 0,-34 50-21 0 0,1-1 1 0 0,0 1 0 0 0,0 0-1 0 0,0 0 1 0 0,1 1-1 0 0,0 1 1 0 0,1-1-1 0 0,0 1 1 0 0,-1 1-1 0 0,2 0 1 0 0,9-4 20 0 0,-14 8-3 0 0,0-1 0 0 0,0 1 0 0 0,0 0 0 0 0,0 0 0 0 0,0 1 1 0 0,0-1-1 0 0,0 1 0 0 0,0 1 0 0 0,0-1 0 0 0,0 1 0 0 0,2 1 3 0 0,-4-1 11 0 0,-1 0-1 0 0,1 0 1 0 0,-1 0-1 0 0,0 0 1 0 0,0 1-1 0 0,0-1 0 0 0,0 1 1 0 0,0 0-1 0 0,0 0 1 0 0,0 0-1 0 0,0 0 1 0 0,-1 0-1 0 0,1 1 0 0 0,-1-1 1 0 0,0 1-1 0 0,1 0 1 0 0,-1 0-1 0 0,-1 0 1 0 0,1 0-1 0 0,0 0-10 0 0,0 1 13 0 0,-1 0 0 0 0,1 0 0 0 0,-1-1 0 0 0,0 1 0 0 0,0 0 1 0 0,0 0-1 0 0,-1 1 0 0 0,1-1 0 0 0,-1 0 0 0 0,0 0 0 0 0,0 0 0 0 0,-1 0 0 0 0,1 0 0 0 0,-1 0 0 0 0,0 1-13 0 0,-2 2 29 0 0,1 0-1 0 0,-1 0 1 0 0,-1 0-1 0 0,1 0 1 0 0,-1-1-1 0 0,0 1 1 0 0,-5 4-29 0 0,6-6-32 0 0,-1 0 1 0 0,0 0-1 0 0,0 0 1 0 0,-1 0-1 0 0,0-1 1 0 0,1 0-1 0 0,-1 0 0 0 0,-1 0 1 0 0,1 0-1 0 0,-1-1 1 0 0,1 0-1 0 0,-5 2 32 0 0,10-5 10 0 0,-1 0 1 0 0,1 0-1 0 0,-1 0 0 0 0,0 0 0 0 0,1 1 0 0 0,-1-1 0 0 0,0 0 0 0 0,1 0 0 0 0,-1 0 1 0 0,1 0-1 0 0,-1-1 0 0 0,0 1 0 0 0,1 0 0 0 0,-1 0 0 0 0,0 0 0 0 0,1 0 0 0 0,-1-1 1 0 0,1 1-1 0 0,-1 0 0 0 0,1 0 0 0 0,-1-1 0 0 0,1 1 0 0 0,-1-1 0 0 0,1 1 0 0 0,-1 0 1 0 0,1-1-1 0 0,-1 1 0 0 0,1-1 0 0 0,-1 1 0 0 0,1-1 0 0 0,0 1 0 0 0,-1-1 0 0 0,1 1 1 0 0,0-1-1 0 0,0 0 0 0 0,-1 1 0 0 0,1-1 0 0 0,0 1 0 0 0,0-1 0 0 0,0 0 0 0 0,0 1 1 0 0,0-1-1 0 0,0 0 0 0 0,0 1 0 0 0,0-1 0 0 0,0 1 0 0 0,0-1 0 0 0,0 0 0 0 0,0 0-10 0 0,0-2 117 0 0,0 0-1 0 0,1-1 1 0 0,-1 1-1 0 0,1 0 1 0 0,0 0-1 0 0,-1 0 0 0 0,1 0 1 0 0,1 0-1 0 0,0-2-116 0 0,2-2 10 0 0,1 1 0 0 0,0-1 0 0 0,0 1 0 0 0,1 0 0 0 0,0 0 0 0 0,0 1-1 0 0,0 0 1 0 0,1 0 0 0 0,0 0 0 0 0,3-1-10 0 0,15-7-25 0 0,0 0 1 0 0,11-2 24 0 0,-34 14 25 0 0,22-7 73 0 0,-1 0 0 0 0,2 1 0 0 0,-1 1-1 0 0,9 0-97 0 0,101-9 544 0 0,-71 9-4386 0 0,35-8 3842 0 0,-73 8-8079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9:48.3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94 10104 0 0,'0'0'230'0'0,"0"0"30"0"0,-1 4 18 0 0,-1 8 10 0 0,0 24 949 0 0,-3 21 1595 0 0,0-10-986 0 0,3-28-1455 0 0,0 0 0 0 0,-1 0-1 0 0,-1-1 1 0 0,0 1 0 0 0,-3 1-391 0 0,7-19 5 0 0,1-1 1 0 0,-1 0-1 0 0,0 0 0 0 0,0 0 1 0 0,0 0-1 0 0,0 0 0 0 0,0 0 1 0 0,0 1-1 0 0,0-1 1 0 0,0 0-1 0 0,0 0 0 0 0,0 0 1 0 0,0 0-1 0 0,0 0 0 0 0,0 0 1 0 0,0 1-1 0 0,-1-1 0 0 0,1 0 1 0 0,0 0-1 0 0,0 0 1 0 0,0 0-1 0 0,0 0 0 0 0,0 0 1 0 0,0 1-1 0 0,0-1 0 0 0,0 0 1 0 0,0 0-1 0 0,0 0 1 0 0,0 0-1 0 0,-1 0 0 0 0,1 0 1 0 0,0 0-1 0 0,0 0 0 0 0,0 0 1 0 0,0 0-1 0 0,0 0 1 0 0,0 0-1 0 0,-1 1 0 0 0,1-1 1 0 0,0 0-1 0 0,0 0 0 0 0,0 0 1 0 0,0 0-1 0 0,0 0 1 0 0,0 0-1 0 0,-1 0 0 0 0,1 0 1 0 0,0 0-1 0 0,0 0 0 0 0,0 0-5 0 0,-1-9 238 0 0,1-12-78 0 0,3 10-183 0 0,0 0 0 0 0,0 1-1 0 0,1 0 1 0 0,0 0-1 0 0,1 0 1 0 0,0 0 0 0 0,5-6 23 0 0,11-14 164 0 0,16-17-164 0 0,-19 25-210 0 0,-16 19 208 0 0,0 1 0 0 0,0-1-1 0 0,0 1 1 0 0,0 0 0 0 0,0 0 0 0 0,1 0 0 0 0,-1 0 0 0 0,1 0-1 0 0,0 0 1 0 0,-1 1 0 0 0,1-1 0 0 0,0 1 0 0 0,0 0-1 0 0,0 0 1 0 0,0 0 0 0 0,2 0 2 0 0,-2 0-3 0 0,0 1 0 0 0,0 0 0 0 0,0 1 1 0 0,0-1-1 0 0,0 0 0 0 0,-1 1 0 0 0,1 0 0 0 0,0 0 0 0 0,0 0 0 0 0,-1 0 0 0 0,1 0 1 0 0,-1 0-1 0 0,1 1 0 0 0,-1-1 0 0 0,1 1 0 0 0,-1-1 0 0 0,0 1 0 0 0,2 1 3 0 0,1 3 0 0 0,0-1 0 0 0,0 1 0 0 0,0 0 0 0 0,-1 0 0 0 0,0 1 0 0 0,0-1 0 0 0,-1 1 0 0 0,1 0 0 0 0,-2 0 0 0 0,1 0 0 0 0,-1 1 0 0 0,0-1 0 0 0,0 0 0 0 0,-1 1 0 0 0,0-1 0 0 0,0 1 0 0 0,-1 0 0 0 0,0 0 0 0 0,-3 8 98 0 0,2-14-48 0 0,1 0 0 0 0,-1 0 0 0 0,1 0 0 0 0,0 0 0 0 0,-1 0 0 0 0,1 0 0 0 0,0 0 0 0 0,0 0 0 0 0,0 0 0 0 0,1 2-50 0 0,0 4 26 0 0,0-14 39 0 0,0 0 0 0 0,1 0 1 0 0,-1 0-1 0 0,2 0 0 0 0,-1-1-65 0 0,4-9 78 0 0,-2 2 76 0 0,1 0 0 0 0,0 1 0 0 0,1 0 0 0 0,0 0 0 0 0,6-7-154 0 0,-9 15 0 0 0,1 0-1 0 0,-1 1 0 0 0,1-1 1 0 0,1 1-1 0 0,-1-1 1 0 0,0 1-1 0 0,1 1 0 0 0,0-1 1 0 0,0 1-1 0 0,0-1 1 0 0,1 1-1 0 0,-1 1 0 0 0,1-1 1 0 0,2 0 0 0 0,-5 2 16 0 0,0 0 0 0 0,0 0 1 0 0,0 0-1 0 0,1 0 0 0 0,-1 1 1 0 0,0 0-1 0 0,0-1 1 0 0,1 1-1 0 0,-1 0 0 0 0,0 1 1 0 0,0-1-1 0 0,1 0 0 0 0,-1 1 1 0 0,0 0-1 0 0,1 0-16 0 0,-1 0 106 0 0,0 1-1 0 0,0 0 1 0 0,0 0-1 0 0,0 0 1 0 0,0 0-1 0 0,-1 0 1 0 0,1 1-1 0 0,-1-1 1 0 0,0 1-1 0 0,1-1 1 0 0,-1 1-1 0 0,0 0 1 0 0,-1 0-1 0 0,2 2-105 0 0,1 4 113 0 0,0 1-1 0 0,0 0 0 0 0,-1 0 0 0 0,0 0 0 0 0,0 1 1 0 0,-1-1-1 0 0,-1 1 0 0 0,0 5-112 0 0,1-2-390 0 0,-1-1 1 0 0,2 0-1 0 0,0 0 0 0 0,4 10 390 0 0,-1-11-6862 0 0,-2-7 226 0 0</inkml:trace>
  <inkml:trace contextRef="#ctx0" brushRef="#br0" timeOffset="393.475">852 122 15664 0 0,'-1'-1'109'0'0,"-1"0"0"0"0,0 0 1 0 0,1 1-1 0 0,-1-1 1 0 0,1 1-1 0 0,-1-1 0 0 0,0 1 1 0 0,1-1-1 0 0,-1 1 1 0 0,0 0-1 0 0,0 0 0 0 0,1 0 1 0 0,-1 0-1 0 0,0 0 1 0 0,0 0-1 0 0,1 0 0 0 0,-2 1-109 0 0,0 0 168 0 0,-1 0-1 0 0,1 1 0 0 0,-1-1 1 0 0,1 1-1 0 0,0-1 0 0 0,0 1 0 0 0,-1 0 1 0 0,0 2-168 0 0,-7 5 353 0 0,1 0 0 0 0,0 1 0 0 0,1 1 0 0 0,-1 1-353 0 0,6-8 63 0 0,0 2 51 0 0,0-1 1 0 0,0 1 0 0 0,0 0-1 0 0,1 0 1 0 0,0 0-1 0 0,0 0 1 0 0,0 0 0 0 0,1 1-1 0 0,-2 4-114 0 0,4-8 29 0 0,-1-1-1 0 0,1 1 1 0 0,0 0-1 0 0,-1 0 1 0 0,1-1 0 0 0,0 1-1 0 0,1 0 1 0 0,-1 0-1 0 0,0-1 1 0 0,1 1-1 0 0,-1 0 1 0 0,1-1-1 0 0,0 1 1 0 0,0-1-1 0 0,0 1 1 0 0,0-1 0 0 0,1 1-1 0 0,-1-1 1 0 0,1 0-1 0 0,-1 1 1 0 0,1-1-1 0 0,0 0 1 0 0,0 0-1 0 0,0 0 1 0 0,0 0-29 0 0,1 1 9 0 0,-1-1 0 0 0,1 0 1 0 0,0 0-1 0 0,0 0 0 0 0,0 0 0 0 0,0 0 0 0 0,0-1 1 0 0,0 1-1 0 0,0-1 0 0 0,0 0 0 0 0,1 0 0 0 0,-1 0 1 0 0,0 0-1 0 0,1-1 0 0 0,-1 1 0 0 0,1-1 0 0 0,-1 0 1 0 0,0 0-1 0 0,1 0 0 0 0,-1 0 0 0 0,1-1 0 0 0,-1 0 1 0 0,0 1-1 0 0,1-1 0 0 0,-1 0 0 0 0,0 0 0 0 0,1-1 1 0 0,-1 1-1 0 0,0-1 0 0 0,1 0-9 0 0,8-6 110 0 0,1 1 0 0 0,-1-1-1 0 0,-1-1 1 0 0,0 0 0 0 0,0-1 0 0 0,0-1-110 0 0,-7 7-19 0 0,0 0 1 0 0,-1 0-1 0 0,1 0 1 0 0,-1-1 0 0 0,0 1-1 0 0,-1-1 1 0 0,1 0-1 0 0,-1 0 1 0 0,0 0-1 0 0,0 0 1 0 0,0 0 0 0 0,-1 0-1 0 0,0-1 1 0 0,0 1-1 0 0,0 0 1 0 0,-1-1-1 0 0,1-3 19 0 0,-1 7 0 0 0,-1 0 0 0 0,1-1 0 0 0,-1 1 1 0 0,1 0-1 0 0,-1 0 0 0 0,0 0 0 0 0,0 0 0 0 0,0 0 0 0 0,0 0 0 0 0,0 0 0 0 0,0 0 0 0 0,0 1 0 0 0,-1-1 0 0 0,1 0 0 0 0,-1 1 0 0 0,1-1 0 0 0,-1 1 0 0 0,1-1 0 0 0,-1 1 0 0 0,0 0 0 0 0,0-1 0 0 0,-2 0-566 0 0,0 0 0 0 0,0 0 1 0 0,0 1-1 0 0,0-1 0 0 0,-1 1 0 0 0,1 0 0 0 0,0 0 0 0 0,0 0 0 0 0,-1 0 0 0 0,0 1 566 0 0,-1 0-1581 0 0</inkml:trace>
  <inkml:trace contextRef="#ctx0" brushRef="#br0" timeOffset="762.292">1140 82 5064 0 0,'13'-7'1706'0'0,"-8"4"7525"0"0,-34 18-6984 0 0,19-9-2404 0 0,-1 1 0 0 0,1 0 0 0 0,1 0 0 0 0,-1 1 0 0 0,-2 3 157 0 0,11-10 14 0 0,-1 0-1 0 0,1 1 1 0 0,0-1-1 0 0,0 0 1 0 0,0 0-1 0 0,1 1 1 0 0,-1-1-1 0 0,0 1 1 0 0,0-1-1 0 0,1 0 1 0 0,-1 1-1 0 0,1 0 1 0 0,-1-1-1 0 0,1 1 1 0 0,0-1-1 0 0,0 1 1 0 0,-1-1-1 0 0,1 1 1 0 0,0 0-1 0 0,1-1 1 0 0,-1 1-1 0 0,0-1 1 0 0,0 1-1 0 0,1-1 1 0 0,-1 1-1 0 0,0-1 1 0 0,1 1-1 0 0,0-1 1 0 0,-1 1-1 0 0,1-1 1 0 0,0 1-1 0 0,0-1 1 0 0,0 0-1 0 0,0 0 1 0 0,0 1-1 0 0,0-1 1 0 0,1 1-14 0 0,5 5 12 0 0,1 0 1 0 0,0 0-1 0 0,0-1 1 0 0,1 0-1 0 0,5 2-12 0 0,-4-2 420 0 0,0 1-569 0 0,33 22 896 0 0,-39-26-792 0 0,0 0 0 0 0,-1 1 0 0 0,1-1 1 0 0,-1 1-1 0 0,0-1 0 0 0,0 1 0 0 0,0 0 0 0 0,-1 0 0 0 0,1 1 45 0 0,-3-5 7 0 0,0 0 0 0 0,0 1 0 0 0,0-1-1 0 0,1 0 1 0 0,-1 1 0 0 0,0-1-1 0 0,0 0 1 0 0,0 1 0 0 0,0-1 0 0 0,0 0-1 0 0,0 1 1 0 0,0-1 0 0 0,0 1-1 0 0,0-1 1 0 0,0 0 0 0 0,0 1 0 0 0,0-1-1 0 0,0 0 1 0 0,0 1 0 0 0,0-1-1 0 0,-1 0 1 0 0,1 1 0 0 0,0-1 0 0 0,0 0-1 0 0,0 1 1 0 0,-1-1 0 0 0,1 0-1 0 0,0 1 1 0 0,0-1 0 0 0,-1 0-7 0 0,-11 6 311 0 0,-16-4 224 0 0,15-3-384 0 0,-1 0 0 0 0,1-1 0 0 0,0-1 0 0 0,0 0-1 0 0,-3-2-150 0 0,10 3-237 0 0,0-1 0 0 0,0 0 0 0 0,0 0 0 0 0,0 0 0 0 0,-1-1 237 0 0,3 1-784 0 0,0 0 0 0 0,1 0 1 0 0,-1 0-1 0 0,1-1 1 0 0,0 1-1 0 0,0-1 0 0 0,-2-3 784 0 0,1 0-5922 0 0</inkml:trace>
  <inkml:trace contextRef="#ctx0" brushRef="#br0" timeOffset="1108.35">1445 3 9672 0 0,'1'0'134'0'0,"0"-1"0"0"0,0 1 0 0 0,0 0 0 0 0,1-1 0 0 0,-1 1 0 0 0,0 0 0 0 0,1 0 0 0 0,-1-1 0 0 0,0 1 0 0 0,0 0 0 0 0,1 0 0 0 0,-1 1 0 0 0,0-1 0 0 0,0 0 0 0 0,1 0 0 0 0,-1 0 0 0 0,0 1 0 0 0,0-1 0 0 0,1 1 0 0 0,-1-1 0 0 0,0 1-134 0 0,0 0 607 0 0,0 1 0 0 0,0-1 0 0 0,0 0 0 0 0,0 1 1 0 0,0-1-1 0 0,0 1 0 0 0,0-1 0 0 0,0 1 0 0 0,-1 0 0 0 0,1-1 0 0 0,-1 1 0 0 0,1 0 0 0 0,-1-1 1 0 0,0 1-1 0 0,0 1-607 0 0,4 19 930 0 0,-2 0 1 0 0,-1 0 0 0 0,-1 1-1 0 0,-1 4-930 0 0,-11 88 120 0 0,8-84-105 0 0,2 0-1198 0 0,2-10-6731 0 0,0-13 857 0 0</inkml:trace>
  <inkml:trace contextRef="#ctx0" brushRef="#br0" timeOffset="1459.941">1343 232 4608 0 0,'19'-2'5541'0'0,"-1"1"-1"0"0,5 0-5540 0 0,4 1 4884 0 0,24-4-4884 0 0,89-11-524 0 0,-126 12-6629 0 0</inkml:trace>
  <inkml:trace contextRef="#ctx0" brushRef="#br0" timeOffset="2161.001">45 629 6912 0 0,'-2'2'414'0'0,"0"0"0"0"0,1 0 0 0 0,-1 0 0 0 0,1 0 1 0 0,0 0-1 0 0,0 0 0 0 0,0 0 0 0 0,0 1 0 0 0,0-1 0 0 0,0 0 0 0 0,0 1 1 0 0,1-1-1 0 0,-1 1 0 0 0,1-1 0 0 0,-1 0 0 0 0,1 3-414 0 0,0 8 2114 0 0,0 0 0 0 0,1 11-2114 0 0,0 1-175 0 0,-1-17-69 0 0,1 12 352 0 0,-2 0 0 0 0,-2 8-108 0 0,2-22-564 0 0</inkml:trace>
  <inkml:trace contextRef="#ctx0" brushRef="#br0" timeOffset="2495.8">42 546 15664 0 0,'0'0'696'0'0,"0"0"135"0"0,0 0-663 0 0,0 0-168 0 0,-2 0 0 0 0,0 0 0 0 0,1 0-784 0 0,0 0-191 0 0</inkml:trace>
  <inkml:trace contextRef="#ctx0" brushRef="#br0" timeOffset="2986.254">167 589 13360 0 0,'5'44'1919'0'0,"-2"1"1"0"0,-2 0-1 0 0,-4 35-1919 0 0,1-40-119 0 0,6-70 1192 0 0,8-24-1073 0 0,-10 44-25 0 0,1 0 0 0 0,1 0 0 0 0,0 0 0 0 0,0 1 0 0 0,1-1 0 0 0,1 1 0 0 0,1-3 25 0 0,0 3-114 0 0,-1 0 72 0 0,0 1 0 0 0,0 0 0 0 0,1 0-1 0 0,0 1 1 0 0,0 0 0 0 0,1 0-1 0 0,5-4 43 0 0,-11 10 1 0 0,-1 0 0 0 0,0 1 0 0 0,0-1-1 0 0,1 0 1 0 0,-1 1 0 0 0,1-1 0 0 0,-1 1-1 0 0,1-1 1 0 0,-1 1 0 0 0,0 0 0 0 0,1 0-1 0 0,-1-1 1 0 0,1 1 0 0 0,-1 0-1 0 0,1 0 1 0 0,-1 1 0 0 0,1-1 0 0 0,-1 0-1 0 0,1 0 1 0 0,-1 1 0 0 0,2 0-1 0 0,-1 0-3 0 0,0 0-1 0 0,0 0 1 0 0,0 0 0 0 0,0 1 0 0 0,0-1 0 0 0,0 1-1 0 0,0 0 1 0 0,-1 0 0 0 0,1-1 0 0 0,-1 1 0 0 0,1 0-1 0 0,0 2 4 0 0,2 3 41 0 0,0 0 0 0 0,0 1 0 0 0,-1 0 0 0 0,0 0 0 0 0,-1 0 0 0 0,0 0 0 0 0,0 1-41 0 0,1 6 145 0 0,-2 0-1 0 0,0-1 0 0 0,-1 1 0 0 0,0 0 1 0 0,-2 8-145 0 0,2-22 68 0 0,0 1-1 0 0,-1-1 1 0 0,1 1 0 0 0,0-1 0 0 0,-1 1 0 0 0,1-1 0 0 0,-1 1 0 0 0,0-1-1 0 0,1 0 1 0 0,-2 2-68 0 0,2-3 15 0 0,0 0 1 0 0,0 0-1 0 0,0 0 0 0 0,0 0 0 0 0,0 0 0 0 0,0 0 0 0 0,0 0 0 0 0,0 0 0 0 0,0 0 1 0 0,0 1-1 0 0,0-1 0 0 0,0 0 0 0 0,0 0 0 0 0,0 0 0 0 0,0 0 0 0 0,-1 0 1 0 0,1 0-1 0 0,0 0 0 0 0,0 0 0 0 0,0 0 0 0 0,0 0 0 0 0,0 0 0 0 0,0 0 1 0 0,0 0-1 0 0,0 0 0 0 0,0 0 0 0 0,0 0 0 0 0,0 0 0 0 0,0 0 0 0 0,0 0 1 0 0,0 0-1 0 0,0 0 0 0 0,-1 0 0 0 0,1 0 0 0 0,0 0 0 0 0,0 0 0 0 0,0 0 0 0 0,0 0 1 0 0,0 0-1 0 0,0-1 0 0 0,0 1 0 0 0,0 0 0 0 0,0 0 0 0 0,0 0 0 0 0,0 0 1 0 0,0 0-1 0 0,0 0 0 0 0,0 0 0 0 0,0 0 0 0 0,0 0 0 0 0,0 0 0 0 0,0 0 1 0 0,0 0-1 0 0,0 0 0 0 0,0 0 0 0 0,0 0 0 0 0,0 0 0 0 0,0 0 0 0 0,0-1 1 0 0,0 1-1 0 0,0 0 0 0 0,0 0-15 0 0,0-11 717 0 0,1-2-656 0 0,1 1 0 0 0,1-1-1 0 0,0 1 1 0 0,1-1-1 0 0,0 1 1 0 0,1 0 0 0 0,1 1-1 0 0,0-1 1 0 0,0 1 0 0 0,1 0-1 0 0,0 1 1 0 0,1 0-1 0 0,0 0 1 0 0,1 0 0 0 0,0 1-1 0 0,0 1 1 0 0,1-1-61 0 0,-7 7 36 0 0,0 0 1 0 0,0 0-1 0 0,0 0 0 0 0,1 1 0 0 0,-1-1 1 0 0,1 1-1 0 0,-1 0 0 0 0,1 0 1 0 0,-1 0-1 0 0,1 0 0 0 0,0 0 0 0 0,-1 1 1 0 0,1 0-1 0 0,0 0 0 0 0,-1 0 1 0 0,1 0-1 0 0,0 0 0 0 0,-1 1 1 0 0,1 0-1 0 0,0-1 0 0 0,-1 2 0 0 0,1-1 1 0 0,-1 0-1 0 0,0 1 0 0 0,1-1 1 0 0,-1 1-1 0 0,0 0 0 0 0,0 0 1 0 0,0 0-1 0 0,0 0 0 0 0,0 1 0 0 0,0-1 1 0 0,-1 1-1 0 0,1 0 0 0 0,-1 0 1 0 0,0 0-1 0 0,0 0 0 0 0,0 0 0 0 0,0 0 1 0 0,-1 0-1 0 0,1 1 0 0 0,-1-1 1 0 0,0 1-1 0 0,0-1 0 0 0,1 3-36 0 0,0 11 95 0 0,0 1 0 0 0,-1-1 0 0 0,-1 0 0 0 0,-1 1-1 0 0,0-1 1 0 0,-1 0 0 0 0,-3 12-95 0 0,-4 32-1488 0 0,9-58 206 0 0,0 1-316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9:55.3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764 171 7832 0 0,'-8'5'1958'0'0,"7"-4"-1763"0"0,1-1 1 0 0,0 0-1 0 0,-1 0 0 0 0,1 0 1 0 0,-1 1-1 0 0,1-1 0 0 0,0 0 1 0 0,-1 0-1 0 0,1 1 1 0 0,-1-1-1 0 0,1 0 0 0 0,0 0 1 0 0,-1 1-1 0 0,1-1 1 0 0,0 1-1 0 0,0-1 0 0 0,-1 0 1 0 0,1 1-1 0 0,0-1 1 0 0,0 1-1 0 0,0-1 0 0 0,-1 0 1 0 0,1 1-1 0 0,0-1 0 0 0,0 1 1 0 0,0-1-1 0 0,0 1 1 0 0,0-1-1 0 0,0 0 0 0 0,0 1 1 0 0,0-1-1 0 0,0 1-195 0 0,-1 16 1292 0 0,0 0-1 0 0,2 0 1 0 0,0 0-1 0 0,2 9-1291 0 0,-1-3 168 0 0,-1-1 1 0 0,0 8-169 0 0,-6 36 449 0 0,0 21-418 0 0,3-66-167 0 0,2-20 146 0 0,0 0 0 0 0,0-1 0 0 0,0 1 0 0 0,-1 0 0 0 0,1 0 0 0 0,0 0 0 0 0,0 0 0 0 0,-1 0 0 0 0,1-1 0 0 0,0 1-1 0 0,-1 0 1 0 0,1 0 0 0 0,-1 0 0 0 0,1-1 0 0 0,-1 1 0 0 0,1 0 0 0 0,-1-1 0 0 0,0 1 0 0 0,0 0-10 0 0,0-1 28 0 0,1 0 0 0 0,-1-1 0 0 0,1 1 0 0 0,-1 0 0 0 0,1 0 0 0 0,-1-1 0 0 0,0 1 0 0 0,1 0 0 0 0,-1-1 0 0 0,1 1 0 0 0,-1-1 0 0 0,1 1 0 0 0,0-1 0 0 0,-1 1 0 0 0,1-1 0 0 0,-1 1 0 0 0,1-1 0 0 0,0 1 0 0 0,-1-1 0 0 0,1 1 0 0 0,0-1 0 0 0,0 0 0 0 0,0 1 0 0 0,-1-1 0 0 0,1 1 0 0 0,0-1 0 0 0,0 0-28 0 0,-5-21 340 0 0,4 20-265 0 0,-1-14 38 0 0,1 0 0 0 0,1 0 0 0 0,0 0 0 0 0,1 0 0 0 0,1 0 1 0 0,3-15-114 0 0,0-5 34 0 0,-3 25-35 0 0,1-1-1 0 0,1 0 1 0 0,0 1 0 0 0,0-1 0 0 0,1 1-1 0 0,0 0 1 0 0,1 1 0 0 0,1 0 0 0 0,-1-1 0 0 0,1 2-1 0 0,1-1 1 0 0,0 1 0 0 0,1 0 0 0 0,-1 1-1 0 0,2 0 2 0 0,-6 4-6 0 0,1 1 1 0 0,-1 0-1 0 0,1 1 0 0 0,0-1 0 0 0,0 1 0 0 0,0 0 0 0 0,0 0 0 0 0,1 0 0 0 0,-1 1 1 0 0,0 0-1 0 0,1 0 0 0 0,-1 0 0 0 0,0 1 0 0 0,1 0 0 0 0,-1 0 0 0 0,1 0 0 0 0,-1 1 1 0 0,3 0 5 0 0,-4 0-17 0 0,0 0 0 0 0,0 0 0 0 0,-1 0 0 0 0,1 0 0 0 0,-1 1 0 0 0,1 0 1 0 0,-1 0-1 0 0,0 0 0 0 0,1 0 0 0 0,-1 0 0 0 0,0 1 0 0 0,0-1 0 0 0,-1 1 1 0 0,1 0-1 0 0,-1 0 0 0 0,1 0 0 0 0,-1 0 0 0 0,0 0 0 0 0,0 0 0 0 0,0 1 1 0 0,0-1-1 0 0,-1 1 0 0 0,1-1 0 0 0,-1 1 0 0 0,0 0 0 0 0,0 1 17 0 0,0 0-49 0 0,-1 0 0 0 0,1 0 0 0 0,-1 0 0 0 0,0 0 0 0 0,-1 0 0 0 0,1 0 0 0 0,-1 0 0 0 0,0 0 0 0 0,0 0-1 0 0,-1 0 1 0 0,1 0 0 0 0,-1-1 0 0 0,0 1 0 0 0,0-1 0 0 0,-1 1 0 0 0,1-1 0 0 0,-2 1 49 0 0,1 0-15 0 0,0-1 1 0 0,-1 1-1 0 0,1-1 0 0 0,-1 0 1 0 0,0-1-1 0 0,0 1 0 0 0,0-1 0 0 0,-1 0 1 0 0,1 0-1 0 0,-1 0 0 0 0,0 0 1 0 0,1-1-1 0 0,-1 0 0 0 0,0 0 1 0 0,-1 0-1 0 0,1 0 15 0 0,4-2 1 0 0,0 0 0 0 0,0 1 0 0 0,0-1 0 0 0,0 0 0 0 0,0 0-1 0 0,0 0 1 0 0,0 0 0 0 0,0 0 0 0 0,0 0 0 0 0,0 0 0 0 0,0 0 0 0 0,0 0 0 0 0,-1-1 0 0 0,1 1 0 0 0,0 0-1 0 0,0-1 1 0 0,0 1 0 0 0,1-1 0 0 0,-1 1 0 0 0,0-1 0 0 0,0 1 0 0 0,0-1 0 0 0,0 0 0 0 0,0 1 0 0 0,0-1-1 0 0,0-1 15 0 0,1 1 0 0 0,-1-1 0 0 0,0 1 1 0 0,0-1-1 0 0,1 1 0 0 0,-1-1 0 0 0,1 1 0 0 0,-1-1 1 0 0,1 0-1 0 0,0 1 0 0 0,0-1 0 0 0,0 0 0 0 0,0 1 1 0 0,0-2-16 0 0,0-5 72 0 0,1 0 0 0 0,1 0 0 0 0,-1 1 1 0 0,1-1-1 0 0,1 1 0 0 0,1-4-72 0 0,0 2 20 0 0,-1 2-1 0 0,2-1 0 0 0,-1 0 1 0 0,1 1-1 0 0,0 0 1 0 0,1 0-1 0 0,0 1 0 0 0,0-1 1 0 0,0 1-1 0 0,1 1 0 0 0,0-1 1 0 0,0 1-1 0 0,0 0 1 0 0,1 1-1 0 0,0-1 0 0 0,0 1-19 0 0,11-4-579 0 0,1 1 0 0 0,0 0 0 0 0,0 2-1 0 0,0 0 1 0 0,1 1 0 0 0,5 1 579 0 0,-5 0-1939 0 0</inkml:trace>
  <inkml:trace contextRef="#ctx0" brushRef="#br0" timeOffset="379.975">1435 171 920 0 0,'-6'-1'1029'0'0,"-7"0"5594"0"0,7 1-5538 0 0,0 0 0 0 0,-1 0 0 0 0,1 0 0 0 0,0 1 1 0 0,0 0-1 0 0,-6 2-1085 0 0,5-1 612 0 0,0 1-1 0 0,0-1 1 0 0,0 2 0 0 0,1-1 0 0 0,-6 4-612 0 0,7-4 176 0 0,0 0 1 0 0,0 1 0 0 0,0 0-1 0 0,1 0 1 0 0,-1 1 0 0 0,1-1 0 0 0,0 1-1 0 0,0 0 1 0 0,1 0 0 0 0,-1 0-1 0 0,1 1 1 0 0,0-1 0 0 0,1 1-1 0 0,-3 5-176 0 0,5-9 9 0 0,-1 1-1 0 0,1 0 1 0 0,0 0-1 0 0,0-1 1 0 0,0 1-1 0 0,0 0 1 0 0,0 0-1 0 0,1-1 1 0 0,-1 1-1 0 0,1 0 1 0 0,0-1-1 0 0,0 1 1 0 0,0-1-1 0 0,0 1 1 0 0,0-1 0 0 0,0 1-1 0 0,1-1 1 0 0,-1 0-1 0 0,1 1 1 0 0,0-1-1 0 0,-1 0 1 0 0,1 0-1 0 0,0 0 1 0 0,0 0-1 0 0,0-1 1 0 0,1 1-1 0 0,0 0-8 0 0,1 1 12 0 0,-1 0 1 0 0,1-1-1 0 0,0 0 0 0 0,0 0 1 0 0,0 0-1 0 0,1 0 0 0 0,-1 0 1 0 0,0-1-1 0 0,1 0 0 0 0,-1 0 0 0 0,1 0 1 0 0,-1 0-1 0 0,1-1 0 0 0,-1 0 1 0 0,1 1-1 0 0,1-2-12 0 0,-2 0 15 0 0,0 0-1 0 0,1 0 1 0 0,-1-1-1 0 0,0 0 0 0 0,0 0 1 0 0,0 0-1 0 0,0 0 1 0 0,0-1-1 0 0,-1 1 1 0 0,1-1-1 0 0,-1 0 1 0 0,0 0-1 0 0,1 0 1 0 0,-1-1-1 0 0,-1 1 1 0 0,3-4-15 0 0,-3 5 10 0 0,0-1 0 0 0,0 0 0 0 0,0 0 1 0 0,-1 0-1 0 0,1 0 0 0 0,-1 0 0 0 0,0-1 0 0 0,0 1 1 0 0,0 0-1 0 0,-1-1 0 0 0,1 1 0 0 0,-1 0 0 0 0,1-1 1 0 0,-1 1-1 0 0,0-1 0 0 0,-1 1 0 0 0,1 0 0 0 0,-1-1 0 0 0,1 1 1 0 0,-1 0-1 0 0,0-1 0 0 0,-1 0-10 0 0,-2-6-312 0 0,-11-22 1418 0 0,3 12-7832 0 0,8 14 32 0 0</inkml:trace>
  <inkml:trace contextRef="#ctx0" brushRef="#br0" timeOffset="934.17">1594 119 12008 0 0,'0'0'546'0'0,"-1"13"204"0"0,3 45 1217 0 0,0-32-1135 0 0,-1 0 0 0 0,-2 9-832 0 0,-1 13 460 0 0,4-28 566 0 0,-2-20-1004 0 0,0 0 0 0 0,0 0 0 0 0,0 0 0 0 0,0 0 0 0 0,0 0 0 0 0,0 0 0 0 0,0 0 0 0 0,0 0-1 0 0,0 0 1 0 0,0 0 0 0 0,0 0 0 0 0,0 0 0 0 0,0 0 0 0 0,0 0 0 0 0,0 0 0 0 0,0 0 0 0 0,1 0 0 0 0,-1 0-1 0 0,0 0 1 0 0,0 0 0 0 0,0 1 0 0 0,0-1 0 0 0,0 0 0 0 0,0 0 0 0 0,0 0 0 0 0,0 0 0 0 0,0 0 0 0 0,0 0-1 0 0,0 0 1 0 0,0 0 0 0 0,0 0 0 0 0,1-1 0 0 0,-1 1 0 0 0,0 0 0 0 0,0 0 0 0 0,0 0 0 0 0,0 0-1 0 0,0 0 1 0 0,0 0 0 0 0,0 0 0 0 0,0 0 0 0 0,0 0 0 0 0,0 0 0 0 0,0 0 0 0 0,0 0 0 0 0,0 0 0 0 0,0 0-1 0 0,0 0 1 0 0,0 0 0 0 0,0 0 0 0 0,0 0 0 0 0,1 0 0 0 0,-1 0 0 0 0,0 0 0 0 0,0-1 0 0 0,0 1 0 0 0,0 0-1 0 0,0 0 1 0 0,0 0-22 0 0,4-11 764 0 0,3-6-393 0 0,1 1 0 0 0,0-1 0 0 0,2 2 0 0 0,9-15-371 0 0,0 1-288 0 0,-10 14 282 0 0,2 0 0 0 0,-1 0 0 0 0,2 1 0 0 0,0 0 0 0 0,6-4 6 0 0,-8 9-3028 0 0,0 1 1 0 0,11-6 3027 0 0,-5 4-6700 0 0</inkml:trace>
  <inkml:trace contextRef="#ctx0" brushRef="#br0" timeOffset="1262.293">2099 0 13824 0 0,'0'0'629'0'0,"-11"6"1051"0"0,10 18 1203 0 0,-1 0 0 0 0,-1 2-2883 0 0,-3 28 1602 0 0,4-1-1549 0 0,2-34-232 0 0,0 1 0 0 0,-1-1 0 0 0,-2 1 0 0 0,0-1 0 0 0,-5 18 179 0 0,5-31-2788 0 0,0-5 1172 0 0</inkml:trace>
  <inkml:trace contextRef="#ctx0" brushRef="#br0" timeOffset="1599.422">1927 171 11520 0 0,'52'-2'7231'0'0,"-1"-2"-4177"0"0,-1-3-4141 0 0,1-4-4106 0 0,-36 7-1476 0 0</inkml:trace>
  <inkml:trace contextRef="#ctx0" brushRef="#br0" timeOffset="2088.637">2447 163 9328 0 0,'-1'-2'283'0'0,"-1"0"0"0"0,1 1 0 0 0,-1-1 0 0 0,1 0 0 0 0,-1 1 0 0 0,0-1 0 0 0,0 1 0 0 0,0 0 0 0 0,0-1 0 0 0,0 1 0 0 0,0 0 0 0 0,0 0 0 0 0,0 0 1 0 0,-1 1-1 0 0,1-1 0 0 0,-2 0-283 0 0,1 1 253 0 0,0 0 1 0 0,-1 0-1 0 0,1 0 1 0 0,0 0 0 0 0,0 1-1 0 0,-1 0 1 0 0,1-1-1 0 0,0 1 1 0 0,0 0-1 0 0,0 1 1 0 0,0-1-1 0 0,-1 1-253 0 0,-4 2 57 0 0,0 0 0 0 0,1 0 0 0 0,-1 1 0 0 0,1 0-1 0 0,0 1 1 0 0,0 0 0 0 0,0 0 0 0 0,1 0 0 0 0,-1 2-57 0 0,4-4-2 0 0,0-1 0 0 0,0 1 1 0 0,1 0-1 0 0,-1 1 1 0 0,1-1-1 0 0,0 0 0 0 0,0 1 1 0 0,1-1-1 0 0,-1 1 1 0 0,1-1-1 0 0,0 1 0 0 0,0 0 1 0 0,0 0-1 0 0,1-1 1 0 0,0 1-1 0 0,0 0 0 0 0,0 4 2 0 0,1-6 47 0 0,0 1 0 0 0,0-1-1 0 0,0 0 1 0 0,0 0 0 0 0,0 1 0 0 0,1-1-1 0 0,-1 0 1 0 0,1 0 0 0 0,0 0-1 0 0,0-1 1 0 0,0 1 0 0 0,0 0-1 0 0,1-1 1 0 0,-1 0 0 0 0,1 1-1 0 0,-1-1 1 0 0,2 1-47 0 0,-2-2 52 0 0,0 0 1 0 0,0 1-1 0 0,0-1 1 0 0,0 0-1 0 0,0 0 1 0 0,0 0-1 0 0,1 0 1 0 0,-1 0-1 0 0,0-1 1 0 0,1 1-1 0 0,-1-1 0 0 0,0 1 1 0 0,1-1-1 0 0,-1 0 1 0 0,1 0-1 0 0,-1 0 1 0 0,1 0-1 0 0,-1 0 1 0 0,0-1-1 0 0,1 1 1 0 0,-1-1-1 0 0,0 0 0 0 0,3 0-52 0 0,2-4 15 0 0,1-1-1 0 0,-1 1 0 0 0,0-1 0 0 0,-1-1 0 0 0,1 1 1 0 0,-1-1-1 0 0,-1 0 0 0 0,1-1 0 0 0,2-3-14 0 0,6-9-138 0 0,-7 9 89 0 0,0 0 0 0 0,0 0 0 0 0,1-6 49 0 0,8-14-15 0 0,-16 31 90 0 0,0 0 56 0 0,-3 10 249 0 0,2-5-270 0 0,0 0 0 0 0,1 0 0 0 0,-1 1 1 0 0,1-1-1 0 0,0 0 0 0 0,1 0 0 0 0,-1 1 0 0 0,1-1 1 0 0,0 0-1 0 0,1 1-110 0 0,1 19 732 0 0,-2-18-397 0 0,-1-1-1 0 0,1 1 1 0 0,0-1-1 0 0,1 0 0 0 0,0 0 1 0 0,0 0-1 0 0,1 4-334 0 0,-2-8-78 0 0,0 0 1 0 0,0-1-1 0 0,0 1 0 0 0,1 0 0 0 0,-1-1 0 0 0,0 1 0 0 0,1-1 1 0 0,-1 1-1 0 0,1-1 0 0 0,-1 0 0 0 0,2 1 78 0 0,-2-1-479 0 0,1 0 0 0 0,-1-1-1 0 0,0 1 1 0 0,1 0 0 0 0,-1-1-1 0 0,1 0 1 0 0,-1 1 0 0 0,1-1 0 0 0,-1 0-1 0 0,1 0 1 0 0,-1 0 0 0 0,1 0-1 0 0,-1 0 1 0 0,1 0 0 0 0,-1 0 0 0 0,2-1 479 0 0,9-1-6656 0 0</inkml:trace>
  <inkml:trace contextRef="#ctx0" brushRef="#br0" timeOffset="2522.261">2746 169 9216 0 0,'1'0'138'0'0,"-1"0"-1"0"0,0 0 1 0 0,0 0 0 0 0,0 0 0 0 0,1 0-1 0 0,-1 0 1 0 0,0 1 0 0 0,0-1 0 0 0,0 0 0 0 0,0 0-1 0 0,1 0 1 0 0,-1 0 0 0 0,0 1 0 0 0,0-1 0 0 0,0 0-1 0 0,0 0 1 0 0,0 0 0 0 0,0 1 0 0 0,1-1 0 0 0,-1 0-1 0 0,0 0 1 0 0,0 0 0 0 0,0 1 0 0 0,0-1 0 0 0,0 0-1 0 0,0 0 1 0 0,0 1 0 0 0,0-1 0 0 0,0 0 0 0 0,0 0-1 0 0,0 0 1 0 0,0 1 0 0 0,0-1 0 0 0,0 0-1 0 0,0 1-136 0 0,-2 16 2157 0 0,-6 18-230 0 0,-9 29 2714 0 0,15-58-4489 0 0,0 0 0 0 0,0 1 0 0 0,1-1 0 0 0,0 1 0 0 0,1 1-153 0 0,-1 2 198 0 0,-5 7 487 0 0,22-40-919 0 0,1 1 0 0 0,1 1-1 0 0,5-4 235 0 0,2-3-121 0 0,-22 25 121 0 0,7-9 0 0 0,0 0 0 0 0,1 1 0 0 0,0 0 0 0 0,1 1 0 0 0,11-7 0 0 0,-20 15 0 0 0,0 0 0 0 0,-1 1 0 0 0,1-1 0 0 0,0 1 0 0 0,0 0 0 0 0,0-1 0 0 0,1 1 0 0 0,-1 1 0 0 0,0-1 0 0 0,0 0 0 0 0,1 1 0 0 0,-1 0 0 0 0,0-1 0 0 0,0 1 0 0 0,1 1 0 0 0,-1-1 0 0 0,0 0 0 0 0,1 1 0 0 0,-1 0 0 0 0,0-1 0 0 0,0 1 0 0 0,0 0 0 0 0,0 1 0 0 0,0-1 0 0 0,0 1 0 0 0,0-1 0 0 0,0 1 0 0 0,0 0 0 0 0,-1 0 0 0 0,2 1 0 0 0,-1 0 68 0 0,1 0 0 0 0,-1 1 0 0 0,0 0 0 0 0,0-1 0 0 0,0 1 0 0 0,0 0 0 0 0,-1 1 0 0 0,1-1 0 0 0,-1 0-1 0 0,0 1 1 0 0,-1-1 0 0 0,1 1 0 0 0,-1 0 0 0 0,1 2-68 0 0,0 8 331 0 0,0 1-1 0 0,-1-1 1 0 0,-1 15-331 0 0,0-28 1 0 0,-1 14-489 0 0,1-13 127 0 0,-1 1 1 0 0,1-1-1 0 0,0 0 1 0 0,0 0-1 0 0,0 1 1 0 0,0-1-1 0 0,1 0 1 0 0,-1 1 0 0 0,1-1-1 0 0,0 0 361 0 0,0 0-5368 0 0,1-2-1562 0 0</inkml:trace>
  <inkml:trace contextRef="#ctx0" brushRef="#br0" timeOffset="2876.395">3362 77 11056 0 0,'0'0'44'0'0,"1"-1"0"0"0,-1 1 0 0 0,0 0-1 0 0,1 0 1 0 0,-1-1 0 0 0,1 1 0 0 0,-1 0 0 0 0,0 0 0 0 0,1 0 0 0 0,-1 0 0 0 0,1-1 0 0 0,-1 1 0 0 0,1 0 0 0 0,-1 0 0 0 0,1 0 0 0 0,-1 0 0 0 0,1 0 0 0 0,-1 0 0 0 0,0 0 0 0 0,1 0 0 0 0,-1 0 0 0 0,1 1 0 0 0,-1-1 0 0 0,1 0 0 0 0,-1 0 0 0 0,1 0 0 0 0,-1 0-1 0 0,0 1 1 0 0,1-1-44 0 0,0 1 263 0 0,0 0-1 0 0,-1 0 1 0 0,1-1-1 0 0,-1 1 0 0 0,1 0 1 0 0,0 0-1 0 0,-1 0 0 0 0,0 0 1 0 0,1 0-1 0 0,-1 0 1 0 0,0 0-1 0 0,1 0 0 0 0,-1 1-262 0 0,1 5 1834 0 0,0 0 0 0 0,-1 0 1 0 0,1 7-1835 0 0,-1-12-10 0 0,-1 29 1907 0 0,-1 0 0 0 0,-5 26-1897 0 0,4-40-260 0 0,-1-1-1 0 0,0 1 1 0 0,-1-1 0 0 0,-1-1-1 0 0,0 1 1 0 0,-2 0 260 0 0,6-12-1289 0 0,1-3-57 0 0</inkml:trace>
  <inkml:trace contextRef="#ctx0" brushRef="#br0" timeOffset="3235.432">3193 199 17503 0 0,'38'-4'3118'0'0,"33"2"-3118"0"0,13 0 2398 0 0,21-5-1062 0 0,-71 5-3406 0 0,1 0-4114 0 0,-20 1-749 0 0</inkml:trace>
  <inkml:trace contextRef="#ctx0" brushRef="#br0" timeOffset="3839.422">18 559 11720 0 0,'-1'0'44'0'0,"1"0"0"0"0,-1 0 0 0 0,1 0 1 0 0,-1 1-1 0 0,1-1 0 0 0,-1 0 0 0 0,1 1 0 0 0,-1-1 1 0 0,1 0-1 0 0,-1 1 0 0 0,1-1 0 0 0,-1 1 1 0 0,1-1-1 0 0,0 0 0 0 0,-1 1 0 0 0,1-1 1 0 0,0 1-1 0 0,-1-1 0 0 0,1 1 0 0 0,0-1 0 0 0,-1 1 1 0 0,1 0-1 0 0,0-1 0 0 0,0 1 0 0 0,0-1 1 0 0,0 1-1 0 0,0 0 0 0 0,0-1 0 0 0,0 1 1 0 0,0-1-1 0 0,0 1 0 0 0,0-1 0 0 0,0 1 0 0 0,0 0 1 0 0,0-1-45 0 0,3 31 1028 0 0,-2-18-58 0 0,0 18 1577 0 0,1-7-1777 0 0,-1 0 0 0 0,-1 0 1 0 0,-2 0-1 0 0,0 0 1 0 0,-5 21-771 0 0,3-34 693 0 0,6-17 378 0 0,5-16-1136 0 0,1 0 0 0 0,1 1 1 0 0,1 0-1 0 0,12-17 65 0 0,-16 28-1 0 0,2 0 1 0 0,-1 0-1 0 0,2 0 1 0 0,-1 1-1 0 0,1 0 0 0 0,0 1 1 0 0,1 0-1 0 0,0 0 1 0 0,8-4 0 0 0,-7 6-921 0 0,0-1 0 0 0,0 2 0 0 0,0 0 0 0 0,1 0 0 0 0,-1 1 0 0 0,5-1 921 0 0,3 1-1823 0 0</inkml:trace>
  <inkml:trace contextRef="#ctx0" brushRef="#br0" timeOffset="4386.625">290 733 11256 0 0,'10'3'531'0'0,"1"-1"0"0"0,-1 0 1 0 0,1-1-1 0 0,0-1 1 0 0,-1 1-1 0 0,1-1 0 0 0,0-1 1 0 0,0 0-1 0 0,-1-1 0 0 0,1 0 1 0 0,-1-1-1 0 0,0 0 1 0 0,1 0-1 0 0,-1-1 0 0 0,4-2-531 0 0,-4 1 41 0 0,-1 0 0 0 0,0-1 0 0 0,0 0 0 0 0,-1 0 0 0 0,0-1-1 0 0,2-2-40 0 0,-9 7 0 0 0,1 1 0 0 0,-1-1 0 0 0,1 0 0 0 0,-1 0 0 0 0,0 1 0 0 0,0-1 0 0 0,0 0 0 0 0,0 0 0 0 0,0-1 0 0 0,0 1 0 0 0,0 0 0 0 0,-1 0 0 0 0,1 0 0 0 0,-1-2 0 0 0,0 3 0 0 0,0 0 0 0 0,0 0 0 0 0,0 0 0 0 0,0 0 0 0 0,0 1 0 0 0,0-1 0 0 0,0 0 0 0 0,-1 0 0 0 0,1 0 0 0 0,0 0 0 0 0,0 1 0 0 0,-1-1 0 0 0,1 0 0 0 0,-1 0 0 0 0,1 0 0 0 0,-1 1 0 0 0,1-1 0 0 0,-1 0 0 0 0,1 1 0 0 0,-1-1 0 0 0,0 0 0 0 0,1 1 0 0 0,-1-1 0 0 0,0 1 0 0 0,1-1 0 0 0,-1 1 0 0 0,0 0 0 0 0,0-1 0 0 0,0 1 0 0 0,1 0 0 0 0,-1-1 0 0 0,0 1 0 0 0,0 0 0 0 0,0 0 0 0 0,0 0 0 0 0,0-1 0 0 0,0 1 0 0 0,0 0 0 0 0,-4 0 21 0 0,-1 0 0 0 0,1 0 0 0 0,0 0 0 0 0,-1 1-1 0 0,1 0 1 0 0,0 0 0 0 0,-1 0 0 0 0,1 0 0 0 0,0 1-1 0 0,0 0 1 0 0,0 0 0 0 0,0 1 0 0 0,0-1 0 0 0,1 1-1 0 0,-1 0 1 0 0,1 0 0 0 0,0 1 0 0 0,0-1 0 0 0,0 1-1 0 0,0 0 1 0 0,0 0-21 0 0,-3 4 273 0 0,1 0 0 0 0,1 0 0 0 0,-1 0 0 0 0,1 1 0 0 0,0 0 0 0 0,1 0 0 0 0,0 0 0 0 0,1 0 0 0 0,0 1 0 0 0,0 0 0 0 0,0 2-273 0 0,2-8 119 0 0,1-1 0 0 0,-1 1 0 0 0,1-1 0 0 0,0 1 0 0 0,0-1 1 0 0,0 1-1 0 0,0-1 0 0 0,1 1 0 0 0,0-1 0 0 0,-1 1 0 0 0,1-1 0 0 0,0 0 0 0 0,1 1 0 0 0,-1-1 0 0 0,0 0 0 0 0,1 0 0 0 0,1 2-119 0 0,-1-3 47 0 0,0 1 0 0 0,0-1 0 0 0,0 0-1 0 0,0 0 1 0 0,0 0 0 0 0,1 0 0 0 0,-1-1 0 0 0,1 1 0 0 0,-1-1 0 0 0,1 0 0 0 0,0 1-1 0 0,-1-1 1 0 0,1 0 0 0 0,0 0 0 0 0,0-1 0 0 0,0 1 0 0 0,0-1 0 0 0,0 1-1 0 0,0-1 1 0 0,0 0 0 0 0,1 0-47 0 0,5-1 11 0 0,1 0-1 0 0,-1 0 0 0 0,0-1 0 0 0,0 0 1 0 0,0-1-1 0 0,0 0 0 0 0,0 0 0 0 0,2-2-10 0 0,23-11-4008 0 0,-17 8-471 0 0,1-1-3067 0 0</inkml:trace>
  <inkml:trace contextRef="#ctx0" brushRef="#br0" timeOffset="5277.346">934 647 15664 0 0,'-18'2'1705'0'0,"11"-1"-1582"0"0,0-1 0 0 0,1 2 0 0 0,-1-1 0 0 0,0 1 0 0 0,1 0 0 0 0,-1 0 0 0 0,1 0 0 0 0,-1 1 0 0 0,1 0 0 0 0,0 1 0 0 0,0-1 0 0 0,1 1 1 0 0,-1 0-1 0 0,1 0 0 0 0,0 1 0 0 0,0 0 0 0 0,0 0 0 0 0,-2 4-123 0 0,0-2 211 0 0,2 0 1 0 0,-1 1-1 0 0,1 0 1 0 0,1 0-1 0 0,-1 1 1 0 0,1-1-1 0 0,1 1 0 0 0,0 0 1 0 0,0 0-1 0 0,0 0 1 0 0,1 0-1 0 0,1 0 1 0 0,-1 4-212 0 0,2-12 9 0 0,0 1 1 0 0,0 0 0 0 0,0-1 0 0 0,0 1 0 0 0,0-1 0 0 0,0 1-1 0 0,0 0 1 0 0,0-1 0 0 0,1 1 0 0 0,-1-1 0 0 0,0 1 0 0 0,1-1-1 0 0,0 1 1 0 0,-1-1 0 0 0,1 1 0 0 0,0-1 0 0 0,0 0 0 0 0,0 1-1 0 0,0-1 1 0 0,0 0 0 0 0,0 0 0 0 0,0 1 0 0 0,0-1 0 0 0,0 0-1 0 0,0 0 1 0 0,2 0-10 0 0,-1 0 21 0 0,0 0 1 0 0,0-1-1 0 0,0 1 0 0 0,1-1 0 0 0,-1 0 0 0 0,0 1 1 0 0,0-1-1 0 0,1 0 0 0 0,-1 0 0 0 0,0-1 0 0 0,0 1 1 0 0,1 0-1 0 0,-1-1 0 0 0,0 1 0 0 0,0-1 1 0 0,0 0-1 0 0,0 0 0 0 0,1 0-21 0 0,3-2-3 0 0,0-1 0 0 0,0 1 0 0 0,-1-1-1 0 0,0 0 1 0 0,1 0 0 0 0,-2-1 0 0 0,1 1 0 0 0,0-1 0 0 0,-1 0 0 0 0,3-5 3 0 0,3-4-206 0 0,0-1 0 0 0,-2 0 0 0 0,4-9 206 0 0,1-5-394 0 0,-1-2 0 0 0,2-14 394 0 0,-15 54 187 0 0,0 0 0 0 0,0 1 0 0 0,1-1 0 0 0,0 0 0 0 0,1 1 0 0 0,1 8-187 0 0,0 3 272 0 0,-1-10-134 0 0,1 1-1 0 0,0-1 1 0 0,0 0 0 0 0,5 11-138 0 0,-6-18 36 0 0,1 1 0 0 0,0-1 0 0 0,0 0 0 0 0,0 0 0 0 0,0 0 0 0 0,1 0 0 0 0,-1 0 0 0 0,1 0 0 0 0,0-1 0 0 0,1 1 0 0 0,-1-1 0 0 0,0 0 0 0 0,4 2-36 0 0,-6-5 2 0 0,0 1 1 0 0,0 0-1 0 0,1-1 1 0 0,-1 1 0 0 0,1-1-1 0 0,-1 1 1 0 0,0-1-1 0 0,1 1 1 0 0,-1-1-1 0 0,1 0 1 0 0,-1 0-1 0 0,1 0 1 0 0,-1 0-1 0 0,1 0 1 0 0,-1 0-1 0 0,1 0 1 0 0,-1-1-1 0 0,0 1 1 0 0,1 0-1 0 0,-1-1 1 0 0,1 1-1 0 0,-1-1 1 0 0,0 0-1 0 0,1 1 1 0 0,-1-1-1 0 0,0 0-2 0 0,6-3-21 0 0,-1-1 0 0 0,0 0 0 0 0,0 0-1 0 0,3-5 22 0 0,9-5-83 0 0,-7 5-20 0 0,0-1-1 0 0,-1 0 1 0 0,0-1-1 0 0,-1 0 1 0 0,6-8 103 0 0,-8 9 20 0 0,1-1 0 0 0,1 2 1 0 0,0-1-1 0 0,1 1 0 0 0,0 1 0 0 0,9-8-20 0 0,-17 16-1 0 0,1-1 0 0 0,0 0-1 0 0,-1 1 1 0 0,1 0 0 0 0,0 0 0 0 0,0 0-1 0 0,0 0 1 0 0,-1 0 0 0 0,1 0-1 0 0,0 1 1 0 0,0-1 0 0 0,0 1 0 0 0,0 0-1 0 0,0 0 1 0 0,0 0 0 0 0,0 0-1 0 0,0 1 1 0 0,0-1 0 0 0,0 1 0 0 0,0 0-1 0 0,0 0 1 0 0,0 0 0 0 0,0 0-1 0 0,-1 0 1 0 0,1 0 0 0 0,0 1 0 0 0,-1 0-1 0 0,1-1 1 0 0,0 2 1 0 0,1 0-12 0 0,-1 0 0 0 0,0 0 0 0 0,-1 0 0 0 0,1 0 0 0 0,0 0 0 0 0,-1 0 0 0 0,0 1 0 0 0,0-1 1 0 0,0 1-1 0 0,0 0 0 0 0,0-1 0 0 0,-1 1 0 0 0,0 0 0 0 0,1 0 0 0 0,-1 0 0 0 0,-1 0 0 0 0,1 0 0 0 0,-1 1 0 0 0,1-1 0 0 0,-1 0 0 0 0,-1 2 12 0 0,0 2 42 0 0,0 1 0 0 0,-1 0 0 0 0,0-1 0 0 0,0 1 0 0 0,-1-1 0 0 0,0 0 0 0 0,-1 0 0 0 0,0 0 0 0 0,-1 1-42 0 0,4-6 16 0 0,-1 0-1 0 0,0-1 0 0 0,0 1 0 0 0,-1 0 0 0 0,1 0 0 0 0,0-1 1 0 0,-1 1-1 0 0,1-1 0 0 0,-1 0 0 0 0,0 0 0 0 0,0 0 1 0 0,0 0-1 0 0,0 0 0 0 0,0-1 0 0 0,0 1 0 0 0,-1-1 1 0 0,1 0-1 0 0,0 0 0 0 0,-1 0 0 0 0,1-1 0 0 0,-1 1 1 0 0,1-1-1 0 0,-1 1 0 0 0,0-1-15 0 0,1-1-160 0 0,1 1 0 0 0,0 0 0 0 0,-1-1 0 0 0,1 1-1 0 0,0-1 1 0 0,0 0 0 0 0,0 0 0 0 0,0 0 0 0 0,0 0 0 0 0,0 0 0 0 0,0 0 0 0 0,0-1 160 0 0,-3-1-878 0 0</inkml:trace>
  <inkml:trace contextRef="#ctx0" brushRef="#br0" timeOffset="5872.396">1588 654 2304 0 0,'-9'-1'8841'0'0,"-5"2"-3751"0"0,5 2-6239 0 0,2 1 1515 0 0,0 0 0 0 0,0 1 0 0 0,1-1 0 0 0,0 1 0 0 0,0 1 0 0 0,0-1 1 0 0,1 1-1 0 0,-1 0 0 0 0,1 0 0 0 0,1 1 0 0 0,-1-1 0 0 0,1 1 0 0 0,0 0 0 0 0,1 0 0 0 0,-2 4-366 0 0,4-8 43 0 0,0 1-1 0 0,0-1 1 0 0,0 0 0 0 0,0 1 0 0 0,0 0 0 0 0,1-1-1 0 0,0 1 1 0 0,-1-1 0 0 0,1 1 0 0 0,1-1-1 0 0,-1 1 1 0 0,0-1 0 0 0,1 1 0 0 0,0 0 0 0 0,0-1-1 0 0,0 0 1 0 0,0 1 0 0 0,0-1 0 0 0,1 0-1 0 0,-1 1 1 0 0,1-1 0 0 0,0 0 0 0 0,0 0 0 0 0,0-1-1 0 0,1 1 1 0 0,-1 0 0 0 0,1-1 0 0 0,-1 1-1 0 0,1-1 1 0 0,0 0 0 0 0,0 0 0 0 0,0 0 0 0 0,0 0-1 0 0,2 1-42 0 0,-2-2-14 0 0,0 0-1 0 0,0 1 0 0 0,-1-1 1 0 0,1 0-1 0 0,0 0 1 0 0,1-1-1 0 0,-1 1 0 0 0,0-1 1 0 0,0 0-1 0 0,0 1 0 0 0,0-1 1 0 0,0-1-1 0 0,0 1 0 0 0,0 0 1 0 0,2-1 14 0 0,0 0-2 0 0,0-1 0 0 0,-1 1 0 0 0,1-1 0 0 0,-1 0 1 0 0,1-1-1 0 0,-1 1 0 0 0,0-1 0 0 0,0 1 0 0 0,3-4 2 0 0,-1 1 105 0 0,-2 1 0 0 0,1-1 0 0 0,0 0 0 0 0,-1 0 0 0 0,0 0-1 0 0,0-1 1 0 0,0 0 0 0 0,-1 0 0 0 0,0 0 0 0 0,0 0 0 0 0,-1 0 0 0 0,1 0-1 0 0,-1-1 1 0 0,1-5-105 0 0,-3 8 16 0 0,1-1 0 0 0,-1 0-1 0 0,0 1 1 0 0,0-1-1 0 0,-1 0 1 0 0,0 1 0 0 0,1-1-1 0 0,-1 1 1 0 0,-1-1-1 0 0,1 1 1 0 0,-1-1 0 0 0,1 1-1 0 0,-1 0 1 0 0,0 0-1 0 0,-2-2-15 0 0,3 4-83 0 0,-1 0 0 0 0,0-1 0 0 0,0 1 0 0 0,0 0 0 0 0,0 0 0 0 0,0 0 0 0 0,0 1-1 0 0,0-1 1 0 0,-1 0 0 0 0,1 1 0 0 0,-1 0 0 0 0,1-1 0 0 0,-1 1 0 0 0,0 0 0 0 0,1 0-1 0 0,-1 0 1 0 0,0 1 0 0 0,0-1 0 0 0,0 1 0 0 0,1 0 0 0 0,-1-1 0 0 0,0 1 0 0 0,0 0-1 0 0,0 1 1 0 0,-1-1 83 0 0,-8 3-5557 0 0,11-3 3511 0 0</inkml:trace>
  <inkml:trace contextRef="#ctx0" brushRef="#br0" timeOffset="6291.161">1810 641 13560 0 0,'5'4'303'0'0,"-1"1"1"0"0,0 0 0 0 0,0 0 0 0 0,0 0 0 0 0,-1 0-1 0 0,0 0 1 0 0,0 1 0 0 0,0 0 0 0 0,0 0 0 0 0,-1 0-1 0 0,0 0 1 0 0,-1 0 0 0 0,1 0 0 0 0,-1 0 0 0 0,0 4-304 0 0,1 9 448 0 0,-1 0 1 0 0,-1 0 0 0 0,-1 0-1 0 0,-2 11-448 0 0,2-20 129 0 0,0-2 1142 0 0,6-18 17 0 0,0-2-1092 0 0,1 0 0 0 0,0 0 0 0 0,1 1 0 0 0,0 0 0 0 0,4-4-196 0 0,11-12-60 0 0,11-10 60 0 0,-24 28 117 0 0,1 0-1 0 0,-1 1 0 0 0,1 0 0 0 0,11-7-116 0 0,-16 12-35 0 0,1 0-1 0 0,-1 0 0 0 0,1 1 0 0 0,-1-1 1 0 0,1 1-1 0 0,0 0 0 0 0,0 1 0 0 0,0 0 1 0 0,0 0-1 0 0,0 0 0 0 0,3 0 36 0 0,-6 1 19 0 0,-1 1 1 0 0,0-1-1 0 0,1 0 0 0 0,-1 1 0 0 0,0 0 0 0 0,0-1 0 0 0,1 1 0 0 0,-1 0 1 0 0,0 0-1 0 0,0 0 0 0 0,0 1 0 0 0,0-1 0 0 0,0 0 0 0 0,0 1 0 0 0,-1-1 0 0 0,1 1 1 0 0,0 0-1 0 0,-1-1 0 0 0,1 1 0 0 0,-1 0 0 0 0,0 0 0 0 0,1 0 0 0 0,-1 0 1 0 0,0 0-1 0 0,0 1 0 0 0,0-1 0 0 0,0 2-19 0 0,1 1 115 0 0,-1 0 0 0 0,1 1 1 0 0,-1-1-1 0 0,0 1 0 0 0,0-1 0 0 0,-1 1 0 0 0,0 0 1 0 0,0-1-1 0 0,0 1 0 0 0,-1-1 0 0 0,1 2-115 0 0,-4 8 377 0 0,2-4-406 0 0,0-1 0 0 0,0 1 0 0 0,1-1 0 0 0,1 1 0 0 0,0 3 29 0 0,-3 6-338 0 0,1-13-1173 0 0,1-2-360 0 0</inkml:trace>
  <inkml:trace contextRef="#ctx0" brushRef="#br0" timeOffset="6755.906">2588 550 7832 0 0,'1'0'392'0'0,"3"0"6074"0"0,-2 12-2850 0 0,-3 8-2380 0 0,0-5-435 0 0,-1 108 4061 0 0,0 1-5622 0 0,5-115-4259 0 0,-2-7-2207 0 0</inkml:trace>
  <inkml:trace contextRef="#ctx0" brushRef="#br0" timeOffset="7226.657">2449 718 3224 0 0,'10'-9'4684'0'0,"21"-6"1769"0"0,19-1-4695 0 0,-21 7-578 0 0,-18 5-772 0 0,25-9 926 0 0,1 2 1 0 0,0 1-1 0 0,31-3-1334 0 0,-65 13 7 0 0,-1 0-1 0 0,0 0 1 0 0,0-1-1 0 0,1 2 1 0 0,-1-1-1 0 0,0 0 1 0 0,0 0-1 0 0,1 1 1 0 0,-1-1-1 0 0,0 1 1 0 0,0 0-1 0 0,0 0 1 0 0,0 0-1 0 0,0 0 1 0 0,0 0-1 0 0,1 1-6 0 0,-1-1-2 0 0,-1 0 0 0 0,0 0 1 0 0,0 0-1 0 0,0 1 0 0 0,0-1 0 0 0,0 0 0 0 0,0 1 0 0 0,-1-1 0 0 0,1 1 0 0 0,0-1 0 0 0,-1 1 0 0 0,1-1 0 0 0,-1 1 0 0 0,1-1 0 0 0,-1 1 1 0 0,0 0-1 0 0,0-1 0 0 0,1 1 0 0 0,-1-1 0 0 0,0 1 0 0 0,-1 0 0 0 0,1-1 0 0 0,0 2 2 0 0,-5 61 355 0 0,5-52-146 0 0,0 0-1 0 0,1-1 1 0 0,1 1 0 0 0,-1 0 0 0 0,2-1 0 0 0,0 2-209 0 0,-2-9 3 0 0,0 1 0 0 0,0-1 0 0 0,1 0 0 0 0,-1 1 0 0 0,1-1-1 0 0,0 0 1 0 0,0 0 0 0 0,0 0 0 0 0,1 0 0 0 0,0-1 0 0 0,-1 1 0 0 0,1-1 0 0 0,0 1 0 0 0,1-1 0 0 0,-1 0 0 0 0,1 0 0 0 0,-1-1-1 0 0,1 1 1 0 0,0-1 0 0 0,0 1 0 0 0,0-1 0 0 0,0-1 0 0 0,0 1 0 0 0,0 0 0 0 0,1-1 0 0 0,-1 0 0 0 0,1 0 0 0 0,-1 0 0 0 0,1-1-1 0 0,-1 1 1 0 0,1-1 0 0 0,3-1-3 0 0,-2 1 167 0 0,0 0 0 0 0,0-1 1 0 0,0 0-1 0 0,0 0 0 0 0,-1 0 0 0 0,1-1 0 0 0,0 0 0 0 0,-1 0 0 0 0,1 0 0 0 0,-1-1 0 0 0,0 0 0 0 0,0 0 1 0 0,1-1-168 0 0,-3 2 80 0 0,-1 0 0 0 0,1 0 1 0 0,-1-1-1 0 0,0 1 1 0 0,0-1-1 0 0,0 1 1 0 0,0-1-1 0 0,0 0 1 0 0,-1 1-1 0 0,1-1 1 0 0,-1 0-1 0 0,0 0 1 0 0,0-1-1 0 0,0 1 1 0 0,0 0-1 0 0,0 0 1 0 0,-1 0-1 0 0,0 0 1 0 0,1-1-1 0 0,-1 1 1 0 0,0 0-1 0 0,0 0 1 0 0,-1-1-1 0 0,0-2-80 0 0,0 0-3 0 0,-1-1 0 0 0,0 0 0 0 0,0 1 0 0 0,-1-1 0 0 0,1 1 0 0 0,-2 0 0 0 0,1 0 0 0 0,-1 0-1 0 0,1 0 1 0 0,-2 0 0 0 0,1 0 3 0 0,-4-2-311 0 0,0-1-1 0 0,-1 1 1 0 0,1 0-1 0 0,-2 1 1 0 0,1 0 0 0 0,-3-1 311 0 0,1 3-832 0 0,0 0 0 0 0,0 0 1 0 0,0 1-1 0 0,-1 0 1 0 0,1 1-1 0 0,-1 1 0 0 0,0 0 1 0 0,0 0-1 0 0,0 1 0 0 0,0 1 1 0 0,0 0 831 0 0,-7 0-6213 0 0</inkml:trace>
  <inkml:trace contextRef="#ctx0" brushRef="#br0" timeOffset="8291.37">43 1105 13824 0 0,'0'0'314'0'0,"9"1"996"0"0,-7 4-645 0 0,0 0 0 0 0,0 0 0 0 0,0 0 0 0 0,-1 1 0 0 0,0-1 0 0 0,1 5-665 0 0,1 3 617 0 0,4 22-48 0 0,-1-1-1 0 0,-1 1 0 0 0,-2 0 0 0 0,-1 0 1 0 0,-3 22-569 0 0,1-52 29 0 0,0-2-15 0 0,0 0 0 0 0,0-1 1 0 0,0 1-1 0 0,0-1 0 0 0,-1 1 0 0 0,1-1 1 0 0,-1 1-1 0 0,1-1 0 0 0,-1 1 1 0 0,0-1-1 0 0,0 0 0 0 0,0 1 0 0 0,-1 0-14 0 0,1-5 9 0 0,0 0 0 0 0,0 0 0 0 0,0 0 0 0 0,0 0 0 0 0,0 0 0 0 0,1 0 0 0 0,-1 0-1 0 0,1 0 1 0 0,-1-1-9 0 0,-1-9 0 0 0,1 0 0 0 0,0-1 0 0 0,0 1 0 0 0,1 0 0 0 0,1 0 0 0 0,0-1 0 0 0,1 1 0 0 0,0 0 0 0 0,0 0 0 0 0,2 0 0 0 0,3-10 0 0 0,-4 14 0 0 0,0 1 0 0 0,1-1 0 0 0,0 1 0 0 0,0 0 0 0 0,0 0 0 0 0,1 1 0 0 0,0-1 0 0 0,1 1 0 0 0,-1 0 0 0 0,1 0 0 0 0,0 1 0 0 0,0 0 0 0 0,1 0 0 0 0,0 0 0 0 0,-1 1 0 0 0,2 0 0 0 0,-1 0 0 0 0,3 0 0 0 0,-5 2-14 0 0,-1 1-1 0 0,0 0 0 0 0,1 0 0 0 0,-1 0 1 0 0,1 1-1 0 0,-1 0 0 0 0,1-1 1 0 0,-1 2-1 0 0,1-1 0 0 0,-1 0 0 0 0,1 1 1 0 0,-1 0-1 0 0,0 0 0 0 0,1 0 1 0 0,-1 1-1 0 0,3 1 15 0 0,-5-2-41 0 0,0 0 0 0 0,0 0 0 0 0,0 0 0 0 0,-1 0 0 0 0,1 0 0 0 0,0 1 0 0 0,-1-1-1 0 0,1 1 1 0 0,-1-1 0 0 0,0 1 0 0 0,1 0 0 0 0,-1-1 0 0 0,0 1 0 0 0,0 0 0 0 0,0 0 0 0 0,0 0 0 0 0,0 0 0 0 0,0 0 0 0 0,-1 0 0 0 0,1 0 0 0 0,-1 0 0 0 0,0 0 0 0 0,1 0 0 0 0,-1 0 0 0 0,0 0 0 0 0,0 0 0 0 0,0 1 0 0 0,0-1 0 0 0,-1 0 0 0 0,1 0 0 0 0,0 0-1 0 0,-1 0 1 0 0,0 0 0 0 0,1 0 0 0 0,-2 1 41 0 0,-2 7 0 0 0,-2-1 0 0 0,1 1 0 0 0,-1-1 0 0 0,0-1 0 0 0,-1 1 0 0 0,0-1 0 0 0,-1 0 0 0 0,-5 4 0 0 0,13-11 30 0 0,-1 0 0 0 0,1 0 0 0 0,-1-1 0 0 0,1 1 0 0 0,-1 0 0 0 0,0-1 0 0 0,1 1 0 0 0,-1-1 0 0 0,0 1-1 0 0,0-1 1 0 0,1 1 0 0 0,-1-1 0 0 0,0 0 0 0 0,0 1 0 0 0,0-1 0 0 0,1 0 0 0 0,-1 1 0 0 0,0-1 0 0 0,0 0 0 0 0,0 0-1 0 0,0 0 1 0 0,0 0 0 0 0,1 0 0 0 0,-1 0 0 0 0,0 0 0 0 0,0 0 0 0 0,0 0 0 0 0,0 0 0 0 0,0-1 0 0 0,1 1 0 0 0,-1 0-1 0 0,0 0 1 0 0,0-1 0 0 0,0 1 0 0 0,1-1 0 0 0,-1 1 0 0 0,0-1 0 0 0,0 1 0 0 0,0-1-30 0 0,0-1 93 0 0,0 1-1 0 0,0-1 1 0 0,0 1 0 0 0,0-1 0 0 0,1 1 0 0 0,-1-1-1 0 0,0 0 1 0 0,1 1 0 0 0,0-1 0 0 0,-1 0 0 0 0,1 1-1 0 0,0-1 1 0 0,0 0 0 0 0,-1 0 0 0 0,1 1 0 0 0,1-1 0 0 0,-1 0-1 0 0,0 0 1 0 0,0 1 0 0 0,1-1-93 0 0,1-6 70 0 0,0 1 0 0 0,0 0 0 0 0,1 1 0 0 0,0-1 0 0 0,0 0 0 0 0,1 1 0 0 0,-1-1 0 0 0,2 1 0 0 0,-1 0 0 0 0,1 1 0 0 0,3-5-70 0 0,1 2 37 0 0,-1 1-1 0 0,1 0 1 0 0,0 0-1 0 0,1 1 0 0 0,0 0 1 0 0,0 0-1 0 0,2 1-36 0 0,38-18-1187 0 0,-16 10-7892 0 0,-22 9 2450 0 0</inkml:trace>
  <inkml:trace contextRef="#ctx0" brushRef="#br0" timeOffset="8826.727">523 1086 6912 0 0,'-7'-1'638'0'0,"0"3"7974"0"0,5 2-5330 0 0,1 4-3872 0 0,0 7 1210 0 0,1 1 0 0 0,0-1 1 0 0,1 0-1 0 0,1-1 0 0 0,2 9-620 0 0,-3-17 50 0 0,1 0 0 0 0,0-1 0 0 0,0 1 0 0 0,0-1-1 0 0,0 1 1 0 0,1-1 0 0 0,0 1 0 0 0,0-1 0 0 0,1 0 0 0 0,-1-1 0 0 0,1 1 0 0 0,0-1 0 0 0,0 1-1 0 0,0-1 1 0 0,3 1-50 0 0,-6-4-17 0 0,1 0 0 0 0,-1 0 0 0 0,1 0 0 0 0,-1 0 0 0 0,1 0 0 0 0,0-1 0 0 0,0 1 0 0 0,0-1 0 0 0,-1 1 0 0 0,1-1 0 0 0,0 1 0 0 0,0-1 0 0 0,0 0 0 0 0,0 0 0 0 0,0 0 0 0 0,-1 0 0 0 0,1 0 0 0 0,2-1 17 0 0,-1 0-58 0 0,0 0 1 0 0,0 0-1 0 0,0 0 1 0 0,0-1 0 0 0,0 1-1 0 0,0-1 1 0 0,0 0-1 0 0,0 1 1 0 0,-1-1-1 0 0,2-2 58 0 0,2-2-33 0 0,0 0 0 0 0,0-1 1 0 0,-1 1-1 0 0,0-1 0 0 0,0 0 0 0 0,-1-1 0 0 0,0 1 0 0 0,1-2 33 0 0,13-44 962 0 0,-5 13 36 0 0,-11 36-1014 0 0,-2 4-60 0 0,1 13-56 0 0,-2 23 264 0 0,0 25 302 0 0,2-54-398 0 0,-1 0 1 0 0,1 0 0 0 0,1 0 0 0 0,-1 0 0 0 0,1-1 0 0 0,0 1 0 0 0,2 2-37 0 0,-3-7-53 0 0,-1-1 0 0 0,1 1 0 0 0,0-1-1 0 0,-1 1 1 0 0,1-1 0 0 0,0 0 0 0 0,0 1-1 0 0,0-1 1 0 0,0 0 0 0 0,0 0 0 0 0,1 1-1 0 0,-1-1 1 0 0,0 0 0 0 0,1 0 0 0 0,-1 0 0 0 0,0-1-1 0 0,1 1 1 0 0,-1 0 0 0 0,1 0 0 0 0,0-1 53 0 0,0 1-111 0 0,0-1 0 0 0,1 0 1 0 0,-1 0-1 0 0,0 0 0 0 0,0-1 0 0 0,0 1 1 0 0,1 0-1 0 0,-1-1 0 0 0,0 0 1 0 0,0 1-1 0 0,0-1 0 0 0,0 0 0 0 0,0 0 1 0 0,0 0-1 0 0,0-1 111 0 0,31-20-6013 0 0,-22 13 3792 0 0</inkml:trace>
  <inkml:trace contextRef="#ctx0" brushRef="#br0" timeOffset="9190.393">936 1150 3224 0 0,'0'0'28'0'0,"1"-1"0"0"0,0 1 0 0 0,0 0 1 0 0,0-1-1 0 0,0 1 0 0 0,-1 0 0 0 0,1 0 0 0 0,0 0 1 0 0,0 0-1 0 0,0 0 0 0 0,0-1 0 0 0,0 2 0 0 0,0-1 1 0 0,0 0-1 0 0,-1 0 0 0 0,2 0-28 0 0,-1 1 225 0 0,-1-1 1 0 0,1 1 0 0 0,0-1-1 0 0,-1 1 1 0 0,1-1-1 0 0,-1 1 1 0 0,1-1-1 0 0,-1 1 1 0 0,1 0-1 0 0,-1-1 1 0 0,1 1 0 0 0,-1 0-1 0 0,1-1 1 0 0,-1 1-1 0 0,0 0 1 0 0,1 0-1 0 0,-1-1 1 0 0,0 1-1 0 0,0 0 1 0 0,0 0 0 0 0,0 0-1 0 0,0-1 1 0 0,0 2-226 0 0,1 5 1970 0 0,-1 1 0 0 0,-1 0 0 0 0,1-1 0 0 0,-2 7-1970 0 0,0-3-998 0 0,-1 7 2371 0 0,0 1 1 0 0,-2-1 0 0 0,0 0-1 0 0,-1 0 1 0 0,-5 9-1374 0 0,11-27 19 0 0,0 0 1 0 0,0 0-1 0 0,0 0 1 0 0,0 0 0 0 0,0 0-1 0 0,0 0 1 0 0,0-1 0 0 0,0 1-1 0 0,0 0 1 0 0,-1 0-1 0 0,1 0 1 0 0,0 0 0 0 0,0 0-1 0 0,0 0 1 0 0,0 0 0 0 0,0 0-1 0 0,0 0 1 0 0,0 0-1 0 0,0 0 1 0 0,0 0 0 0 0,0 0-1 0 0,0 0 1 0 0,0 0-1 0 0,0 0 1 0 0,0 0 0 0 0,0 0-1 0 0,0 0 1 0 0,0 0 0 0 0,0 0-1 0 0,0 0 1 0 0,0 0-1 0 0,0 0 1 0 0,0 0 0 0 0,0 0-1 0 0,0 0 1 0 0,0 0-1 0 0,0 0 1 0 0,-1 0 0 0 0,1 0-1 0 0,0 0 1 0 0,0 0 0 0 0,0 1-1 0 0,0-1 1 0 0,0 0-1 0 0,0 0 1 0 0,0 0 0 0 0,0 0-1 0 0,0 0 1 0 0,0 0-1 0 0,0 0 1 0 0,0 0 0 0 0,0 0-1 0 0,0 0 1 0 0,0 0 0 0 0,0 0-1 0 0,0 0 1 0 0,0 0-1 0 0,0 0-19 0 0,-1-6 766 0 0,2-8 73 0 0,2 1-688 0 0,1 1-1 0 0,0 1 1 0 0,1-1 0 0 0,1 1-1 0 0,0 0 1 0 0,0 0 0 0 0,1 0-1 0 0,4-3-150 0 0,14-18 1063 0 0,27-26-1063 0 0,-46 52-418 0 0,1 0 0 0 0,-1 0 0 0 0,1 1 1 0 0,0 0-1 0 0,0 0 0 0 0,0 1 0 0 0,1 0 0 0 0,-1 0 0 0 0,1 0 0 0 0,0 1 0 0 0,0 1 0 0 0,1-1 1 0 0,-1 1-1 0 0,8-1 418 0 0,-4 2-2142 0 0</inkml:trace>
  <inkml:trace contextRef="#ctx0" brushRef="#br0" timeOffset="10328.9">1394 1079 12896 0 0,'5'-1'1245'0'0,"-15"-1"68"0"0,-18-1 528 0 0,18 4-1813 0 0,0 1 0 0 0,0 1 0 0 0,-1-1-1 0 0,2 1 1 0 0,-1 1-28 0 0,5-2 7 0 0,0 0 0 0 0,0 0 0 0 0,1 1 0 0 0,-1-1 0 0 0,1 1 0 0 0,0 0 0 0 0,0 1 0 0 0,0-1 0 0 0,0 1 0 0 0,1-1 0 0 0,-1 1-7 0 0,4-3 8 0 0,-1 0 0 0 0,0 0 0 0 0,1 0-1 0 0,-1 0 1 0 0,1 0 0 0 0,-1-1-1 0 0,1 1 1 0 0,0 0 0 0 0,-1 0-1 0 0,1 0 1 0 0,0 0 0 0 0,0 0-1 0 0,-1 0 1 0 0,1 0 0 0 0,0 1-1 0 0,0-1 1 0 0,0 0 0 0 0,0 0-1 0 0,1 0 1 0 0,-1 0 0 0 0,0 0-1 0 0,0 0 1 0 0,1 0 0 0 0,-1 0 0 0 0,0 0-1 0 0,1 0 1 0 0,-1-1 0 0 0,1 1-1 0 0,-1 0 1 0 0,1 0 0 0 0,-1 0-1 0 0,1 0 1 0 0,0-1 0 0 0,0 1-1 0 0,-1 0 1 0 0,1 0 0 0 0,0-1-1 0 0,0 1-7 0 0,5 3 5 0 0,0 0 0 0 0,0 0 0 0 0,0 0 0 0 0,0-1-1 0 0,4 1-4 0 0,-2 0 482 0 0,-3-2-275 0 0,3 2-65 0 0,1 0 0 0 0,-1 0 0 0 0,0 1 0 0 0,0 0 0 0 0,-1 0 0 0 0,1 1 0 0 0,-1 0 0 0 0,0 0 0 0 0,5 7-142 0 0,-12-13-9 0 0,1 1 0 0 0,-1 0 0 0 0,1 0-1 0 0,0 0 1 0 0,-1 0 0 0 0,0 0 0 0 0,1-1 0 0 0,-1 1 0 0 0,1 0 0 0 0,-1 0-1 0 0,0 0 1 0 0,0 0 0 0 0,0 0 0 0 0,1 0 0 0 0,-1 0 0 0 0,0 0-1 0 0,0 0 1 0 0,0 0 0 0 0,-1 0 0 0 0,1 0 0 0 0,0 0 0 0 0,0 0 0 0 0,0 0-1 0 0,-1 1 10 0 0,0-1 12 0 0,0 0-1 0 0,0 1 1 0 0,0-1 0 0 0,0 0-1 0 0,0 0 1 0 0,0 0-1 0 0,0 0 1 0 0,0 0-1 0 0,0 0 1 0 0,-1 0-1 0 0,1 0 1 0 0,0-1-1 0 0,-1 1 1 0 0,0 0-12 0 0,-4 1 49 0 0,0 0 1 0 0,0 0-1 0 0,0-1 1 0 0,0 1-1 0 0,-1-2 1 0 0,1 1-1 0 0,-2-1-49 0 0,3 1-3 0 0,0-2 1 0 0,0 1-1 0 0,0 0 0 0 0,0-1 1 0 0,1 0-1 0 0,-1 0 0 0 0,0 0 0 0 0,1-1 1 0 0,-1 0-1 0 0,0 0 3 0 0,4 1-17 0 0,-1 1 1 0 0,1-1-1 0 0,0 0 0 0 0,0 0 1 0 0,0 0-1 0 0,0 0 0 0 0,0 0 1 0 0,0 0-1 0 0,0-1 0 0 0,0 1 0 0 0,0 0 1 0 0,1 0-1 0 0,-1-1 0 0 0,0 1 1 0 0,1 0-1 0 0,-1-1 0 0 0,1 1 1 0 0,0-1-1 0 0,-1 1 0 0 0,1 0 0 0 0,0-1 1 0 0,0 1-1 0 0,0-1 0 0 0,0 1 1 0 0,0-1-1 0 0,0 1 0 0 0,0-1 1 0 0,0 1-1 0 0,1 0 0 0 0,-1-1 0 0 0,1 1 1 0 0,-1-1-1 0 0,1 1 0 0 0,0-2 17 0 0,2-3 0 0 0,0 0 0 0 0,0 0 0 0 0,0 0 0 0 0,1 1 0 0 0,0-1 0 0 0,0 1 0 0 0,1 0 0 0 0,-1 0 0 0 0,1 0 0 0 0,0 1 0 0 0,1 0 0 0 0,3-3 0 0 0,7-3 0 0 0,0 0 0 0 0,1 0 0 0 0,15-4 0 0 0,-24 10 16 0 0,0 1-1 0 0,0 0 0 0 0,0 0 0 0 0,0 1 1 0 0,1 1-1 0 0,6-2-15 0 0,-12 3 57 0 0,-1 0 0 0 0,0 0 0 0 0,1 0 0 0 0,-1 0 0 0 0,0 0 0 0 0,1 0 0 0 0,-1 1 0 0 0,0-1 0 0 0,0 1-1 0 0,1 0 1 0 0,-1-1 0 0 0,0 1 0 0 0,0 0 0 0 0,0 0 0 0 0,0 0 0 0 0,0 1 0 0 0,0-1 0 0 0,0 0 0 0 0,-1 1 0 0 0,1-1 0 0 0,0 1 0 0 0,-1 0 0 0 0,1 0 0 0 0,-1-1 0 0 0,1 1 0 0 0,-1 0 0 0 0,0 1-57 0 0,16 31 498 0 0,-9-15-345 0 0,2 0-1 0 0,4 5-152 0 0,-10-18-52 0 0,0 0-1 0 0,0-1 1 0 0,0 0 0 0 0,1 1 0 0 0,0-2 0 0 0,0 1-1 0 0,0-1 1 0 0,1 1 0 0 0,0-1 52 0 0,-5-3-2 0 0,1 0 1 0 0,-1-1-1 0 0,0 1 1 0 0,1 0-1 0 0,-1-1 0 0 0,0 1 1 0 0,1-1-1 0 0,-1 1 0 0 0,0-1 1 0 0,1 0-1 0 0,-1 0 1 0 0,1 0-1 0 0,-1 1 0 0 0,1-1 1 0 0,-1 0-1 0 0,0-1 0 0 0,1 1 1 0 0,-1 0-1 0 0,1 0 1 0 0,-1-1-1 0 0,1 1 0 0 0,-1-1 1 0 0,0 1 1 0 0,2-2 19 0 0,-1 1-1 0 0,0 0 1 0 0,0-1 0 0 0,0 0 0 0 0,0 0 0 0 0,0 1 0 0 0,0-1-1 0 0,0 0 1 0 0,-1-1 0 0 0,1 1 0 0 0,-1 0 0 0 0,1-1-19 0 0,3-5 29 0 0,-1-1-1 0 0,0-1 1 0 0,-1 1 0 0 0,0 0 0 0 0,0-1-1 0 0,0-3-28 0 0,1-7 141 0 0,-3 9-85 0 0,1-1 0 0 0,1 1 1 0 0,0 0-1 0 0,0 0 1 0 0,1 1-1 0 0,4-7-56 0 0,-9 22-2 0 0,1 0-1 0 0,-1 1 1 0 0,1-1-1 0 0,1 0 1 0 0,-1 1-1 0 0,1-1 1 0 0,0 0-1 0 0,1 3 3 0 0,-1-3 9 0 0,1 4 5 0 0,1 1-1 0 0,0 0 0 0 0,0-1 1 0 0,1 0-1 0 0,0 0 0 0 0,1 0 1 0 0,0 0-1 0 0,0-1 0 0 0,1 0 1 0 0,0 0-1 0 0,1 0 0 0 0,-1-1 1 0 0,2 0-1 0 0,-1 0 0 0 0,1-1 1 0 0,0 0-1 0 0,0 0 0 0 0,0-1 1 0 0,1 0-1 0 0,4 2-13 0 0,-8-5 22 0 0,1 0 0 0 0,0 0 1 0 0,0 0-1 0 0,0 0 0 0 0,0-1 0 0 0,0 0 1 0 0,1 0-1 0 0,-1-1 0 0 0,0 0 0 0 0,0 0 0 0 0,1 0 1 0 0,-1-1-1 0 0,0 0 0 0 0,0 0 0 0 0,0-1 1 0 0,0 1-1 0 0,4-3-22 0 0,3-1 35 0 0,1-1-1 0 0,-1-1 1 0 0,0 0 0 0 0,0 0 0 0 0,-1-1 0 0 0,10-9-35 0 0,-13 10 41 0 0,-1-1 1 0 0,0 1-1 0 0,0-2 0 0 0,-1 1 1 0 0,6-9-42 0 0,-10 13 13 0 0,0-1 1 0 0,-1 1-1 0 0,1-1 0 0 0,-1 1 1 0 0,0-1-1 0 0,0 0 1 0 0,-1 0-1 0 0,0 1 0 0 0,1-1 1 0 0,-2 0-1 0 0,1 0 1 0 0,0-1-1 0 0,-1 1 0 0 0,0-1-13 0 0,0 5 0 0 0,0 0 0 0 0,0 0 0 0 0,0 0 0 0 0,-1 0 0 0 0,1 0-1 0 0,0 0 1 0 0,0 0 0 0 0,-1 0 0 0 0,1 0 0 0 0,-1 0 0 0 0,1 0 0 0 0,-1 0-1 0 0,1 0 1 0 0,-1 0 0 0 0,0 0 0 0 0,1 0 0 0 0,-1 0 0 0 0,0 0 0 0 0,0 1-1 0 0,0-1 1 0 0,0 0 0 0 0,1 1 0 0 0,-1-1 0 0 0,0 1 0 0 0,0-1 0 0 0,0 1-1 0 0,0-1 1 0 0,0 1 0 0 0,0-1 0 0 0,0 1 0 0 0,-1 0 0 0 0,1 0 0 0 0,0 0-1 0 0,0-1 1 0 0,0 1 0 0 0,0 0 0 0 0,0 0 0 0 0,0 1 0 0 0,-1-1 0 0 0,-1 0 2 0 0,0 1 0 0 0,-1-1 0 0 0,1 1 0 0 0,0 0 1 0 0,0 0-1 0 0,0 0 0 0 0,0 0 0 0 0,1 1 0 0 0,-1-1 0 0 0,0 1 1 0 0,0 0-1 0 0,1 0 0 0 0,-2 1-2 0 0,-2 3 113 0 0,0 1 0 0 0,0 1 0 0 0,1-1 0 0 0,-1 1 0 0 0,2 0 0 0 0,-1 0 1 0 0,1 1-1 0 0,0-1 0 0 0,1 1 0 0 0,0 0 0 0 0,0 0 0 0 0,1 0 0 0 0,-1 9-113 0 0,2-13 108 0 0,1 0 0 0 0,0 1 1 0 0,0-1-1 0 0,0 0 0 0 0,1 1 0 0 0,-1-1 0 0 0,1 0 0 0 0,1 0 1 0 0,-1 1-1 0 0,1-1 0 0 0,1 3-108 0 0,-1-5 43 0 0,0 1 0 0 0,0-1-1 0 0,0 1 1 0 0,0-1 0 0 0,1 0 0 0 0,0 0 0 0 0,0 0 0 0 0,0 0-1 0 0,0-1 1 0 0,0 1 0 0 0,0-1 0 0 0,0 0 0 0 0,1 1 0 0 0,0-2-1 0 0,-1 1 1 0 0,2 0-43 0 0,4 2 66 0 0,1-1 0 0 0,0-1 0 0 0,-1 0 0 0 0,1 0 0 0 0,0-1 0 0 0,0 0 0 0 0,0-1 0 0 0,0 0-1 0 0,0 0 1 0 0,0-1 0 0 0,2-1-66 0 0,7-1-412 0 0,1-2 0 0 0,-1 0 0 0 0,0 0 1 0 0,0-2-1 0 0,3-2 412 0 0,-10 3-1359 0 0,0-1 1 0 0,0 0 0 0 0,5-5 1358 0 0,-4 3-583 0 0,19-11-1113 0 0</inkml:trace>
  <inkml:trace contextRef="#ctx0" brushRef="#br0" timeOffset="10796.653">2782 1048 6912 0 0,'6'14'5958'0'0,"-3"14"757"0"0,-1 17-3961 0 0,0 4-410 0 0,4 34-1234 0 0,-5-67-1256 0 0,0-9 53 0 0,-1 1-1 0 0,1-1 0 0 0,-2 1 1 0 0,1-1-1 0 0,-1 2 94 0 0,1 0-2532 0 0,0-5-5659 0 0</inkml:trace>
  <inkml:trace contextRef="#ctx0" brushRef="#br0" timeOffset="11171.183">2720 1081 13824 0 0,'0'-1'63'0'0,"1"0"1"0"0,-1 1-1 0 0,0-1 1 0 0,1 0-1 0 0,-1 1 1 0 0,0-1 0 0 0,1 0-1 0 0,-1 1 1 0 0,1-1-1 0 0,-1 1 1 0 0,0-1 0 0 0,1 1-1 0 0,0-1 1 0 0,-1 1-1 0 0,1-1 1 0 0,-1 1-1 0 0,1-1 1 0 0,0 1 0 0 0,-1 0-1 0 0,1-1 1 0 0,-1 1-1 0 0,1 0 1 0 0,0 0-1 0 0,0 0 1 0 0,-1-1-64 0 0,24-5-28 0 0,-18 5 403 0 0,2-1-67 0 0,0 0 1 0 0,0 1 0 0 0,1 1 0 0 0,-1 0 0 0 0,1 0 0 0 0,-1 0 0 0 0,0 1 0 0 0,1 0 0 0 0,-1 1 0 0 0,0-1 0 0 0,8 4-309 0 0,-9-2 341 0 0,-1-1 0 0 0,1 1 0 0 0,-1 1 1 0 0,1-1-1 0 0,-1 1 0 0 0,0 0 0 0 0,-1 0 0 0 0,6 6-341 0 0,-10-9 64 0 0,0-1-1 0 0,0 1 0 0 0,-1 0 1 0 0,1 0-1 0 0,0 0 0 0 0,0 0 1 0 0,-1 0-1 0 0,1-1 0 0 0,-1 1 0 0 0,1 1 1 0 0,-1-1-1 0 0,1 0 0 0 0,-1 0 1 0 0,0 0-1 0 0,1 0 0 0 0,-1 0 1 0 0,0 0-1 0 0,0 0 0 0 0,0 0 1 0 0,0 1-1 0 0,0-1 0 0 0,0 1-63 0 0,0-1 10 0 0,-1 1 0 0 0,0-1 1 0 0,1 1-1 0 0,-1-1 0 0 0,0 0 0 0 0,0 1 0 0 0,1-1 0 0 0,-1 0 0 0 0,0 1 0 0 0,-1-1 1 0 0,1 0-1 0 0,0 0 0 0 0,0 0 0 0 0,-1 1-10 0 0,-6 3-39 0 0,1 0 1 0 0,-1-1-1 0 0,0 0 1 0 0,-1 0-1 0 0,-1 0 39 0 0,8-3 66 0 0,-28 10-176 0 0,1-2-1 0 0,-1 0 1 0 0,-13 0 110 0 0,-14 0-3998 0 0,44-7-2960 0 0</inkml:trace>
  <inkml:trace contextRef="#ctx0" brushRef="#br0" timeOffset="11680.553">3119 1060 11976 0 0,'-2'-5'488'0'0,"2"5"-456"0"0,0-1 1 0 0,-1 1-1 0 0,1 0 1 0 0,0 0 0 0 0,0 0-1 0 0,0 0 1 0 0,0 0-1 0 0,0-1 1 0 0,0 1-1 0 0,0 0 1 0 0,0 0 0 0 0,0 0-1 0 0,0 0 1 0 0,0 0-1 0 0,0-1 1 0 0,0 1 0 0 0,0 0-1 0 0,0 0 1 0 0,0 0-1 0 0,0 0 1 0 0,0 0 0 0 0,0-1-1 0 0,0 1 1 0 0,0 0-1 0 0,0 0 1 0 0,0 0-1 0 0,0 0 1 0 0,0 0 0 0 0,0-1-1 0 0,0 1 1 0 0,1 0-1 0 0,-1 0 1 0 0,0 0 0 0 0,0 0-1 0 0,0 0 1 0 0,0 0-1 0 0,0-1 1 0 0,0 1-1 0 0,0 0 1 0 0,1 0 0 0 0,-1 0-1 0 0,0 0 1 0 0,0 0-1 0 0,0 0 1 0 0,0 0 0 0 0,0 0-1 0 0,1 0 1 0 0,-1 0-1 0 0,0 0 1 0 0,0 0-33 0 0,0 0 911 0 0,0 15 2234 0 0,1 16 579 0 0,-3 23-3724 0 0,0 4 1261 0 0,-3-5-876 0 0,5-44-385 0 0,-1 0 0 0 0,0 0 0 0 0,-1 0 0 0 0,0 0 0 0 0,-2 3 0 0 0,4-11 0 0 0,-5 9-1 0 0,5-9-9 0 0,-1 0-1 0 0,1-1 1 0 0,-1 1-1 0 0,1 0 1 0 0,0 0 0 0 0,-1 0-1 0 0,1-1 1 0 0,0 1-1 0 0,-1 0 1 0 0,1 0-1 0 0,0 0 1 0 0,0 0 0 0 0,0 0-1 0 0,0 0 1 0 0,0-1-1 0 0,0 1 11 0 0,0 0-3 0 0,0 2-232 0 0,1-5-103 0 0,2-3 194 0 0,61-79-64 0 0,-55 71 356 0 0,0 0-1 0 0,2 1 0 0 0,-1 1 0 0 0,2 0 0 0 0,8-7-147 0 0,-17 15 18 0 0,1 0 1 0 0,0 0-1 0 0,0 0 0 0 0,0 1 0 0 0,0 0 0 0 0,0 0 0 0 0,0 0 0 0 0,1 0 0 0 0,-1 0 0 0 0,0 1 0 0 0,1 0 0 0 0,0 0 1 0 0,-1 0-1 0 0,1 1 0 0 0,0-1 0 0 0,-1 1 0 0 0,1 0 0 0 0,0 1 0 0 0,-1-1 0 0 0,1 1 0 0 0,1 0-18 0 0,-3 0 43 0 0,1 0 0 0 0,-1 1 0 0 0,0-1-1 0 0,0 1 1 0 0,1 0 0 0 0,-1 0 0 0 0,0 0 0 0 0,0 0-1 0 0,-1 1 1 0 0,3 1-43 0 0,-2 0 84 0 0,0 0 1 0 0,0 0-1 0 0,0 0 0 0 0,-1 0 0 0 0,1 0 0 0 0,-1 1 1 0 0,0-1-1 0 0,0 1 0 0 0,-1-1 0 0 0,0 1 0 0 0,2 4-84 0 0,-2 0 112 0 0,0-1-1 0 0,0 1 0 0 0,-1-1 0 0 0,0 1 0 0 0,0 0 0 0 0,-2 5-111 0 0,1-6-11 0 0,-1 0 0 0 0,0 1 0 0 0,-2 5 11 0 0,1-7-342 0 0,0 3-712 0 0,0-4-6450 0 0,3-6 325 0 0</inkml:trace>
  <inkml:trace contextRef="#ctx0" brushRef="#br0" timeOffset="12036.36">3665 1074 17015 0 0,'1'0'84'0'0,"0"0"0"0"0,-1 1 0 0 0,1-1 0 0 0,0 0 0 0 0,-1 1 0 0 0,1-1 0 0 0,-1 1 0 0 0,1-1 0 0 0,-1 1 0 0 0,1-1 0 0 0,-1 1 0 0 0,1-1 0 0 0,-1 1 0 0 0,1-1 0 0 0,-1 1 0 0 0,0-1 0 0 0,1 1 0 0 0,-1 0 0 0 0,0-1 0 0 0,1 1 0 0 0,-1 0 0 0 0,0 0-84 0 0,2 20 1462 0 0,-7 22 707 0 0,-9 38 85 0 0,7-34-2203 0 0,-3 2-51 0 0,7-38-830 0 0,-1-5-3322 0 0,3-5-3177 0 0</inkml:trace>
  <inkml:trace contextRef="#ctx0" brushRef="#br0" timeOffset="12374.296">3614 1084 8288 0 0,'3'-4'498'0'0,"0"1"-1"0"0,0 0 1 0 0,0 0 0 0 0,1 0 0 0 0,-1 0 0 0 0,1 1 0 0 0,0-1-1 0 0,0 1 1 0 0,-1 0 0 0 0,2 0 0 0 0,-1 1 0 0 0,0-1-1 0 0,0 1 1 0 0,3-1-498 0 0,0 1 444 0 0,-1 0 1 0 0,0 1-1 0 0,1-1 0 0 0,-1 1 0 0 0,1 1 0 0 0,-1-1 0 0 0,1 1 1 0 0,-1 0-1 0 0,5 2-444 0 0,-1 0 304 0 0,0 0 1 0 0,0 1 0 0 0,0 1 0 0 0,-1-1-1 0 0,0 2 1 0 0,0-1 0 0 0,0 1-1 0 0,0 0 1 0 0,-1 1 0 0 0,0 0 0 0 0,0 0-1 0 0,1 3-304 0 0,-5-5 152 0 0,0 0-1 0 0,0 1 1 0 0,-1-1 0 0 0,1 1-1 0 0,-1-1 1 0 0,-1 1-1 0 0,1 0 1 0 0,-1 0-1 0 0,0 1 1 0 0,0-1 0 0 0,-1 0-1 0 0,1 1 1 0 0,-1 0-152 0 0,-1-3 29 0 0,0 0-1 0 0,0-1 1 0 0,-1 1 0 0 0,1-1 0 0 0,-1 1 0 0 0,1 0 0 0 0,-1-1 0 0 0,0 1 0 0 0,-1-1 0 0 0,1 0 0 0 0,0 1-1 0 0,-1-1 1 0 0,0 0 0 0 0,0 0 0 0 0,0 0 0 0 0,0 0 0 0 0,0 0 0 0 0,-1-1 0 0 0,1 1 0 0 0,-1-1 0 0 0,0 1-1 0 0,1-1 1 0 0,-1 0 0 0 0,-2 1-29 0 0,-13 8-200 0 0,-1 0-1 0 0,0-2 1 0 0,-1 0 0 0 0,0-1-1 0 0,-1-1 1 0 0,1 0-1 0 0,-1-2 1 0 0,-19 2 200 0 0,22-4-2657 0 0,0-2 0 0 0,0 0 0 0 0,-17-2 2657 0 0,21 0-6889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0:19.1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1 533 3224 0 0,'7'0'299'0'0,"-10"0"13"0"0,3-1 1357 0 0,-2 1 5013 0 0,1 1-5443 0 0,42 2-542 0 0,1-2-1 0 0,0-2 1 0 0,0-1-1 0 0,28-6-696 0 0,166-37 710 0 0,-180 32-148 0 0,49-13 1188 0 0,-1-5-9937 0 0,-91 27 3429 0 0</inkml:trace>
  <inkml:trace contextRef="#ctx0" brushRef="#br0" timeOffset="468.757">686 338 3224 0 0,'0'0'47'0'0,"0"0"0"0"0,0 0 0 0 0,0 0 1 0 0,0 1-1 0 0,-1-1 0 0 0,1 0 0 0 0,0 0 0 0 0,0 0 1 0 0,0 0-1 0 0,0 0 0 0 0,0 0 0 0 0,0 1 0 0 0,0-1 0 0 0,0 0 1 0 0,0 0-1 0 0,0 0 0 0 0,0 0 0 0 0,0 0 0 0 0,0 1 0 0 0,0-1 1 0 0,0 0-1 0 0,0 0 0 0 0,0 0 0 0 0,0 0 0 0 0,0 1 1 0 0,0-1-1 0 0,0 0 0 0 0,0 0 0 0 0,0 0 0 0 0,0 0 0 0 0,0 0 1 0 0,0 0-1 0 0,0 1 0 0 0,1-1 0 0 0,-1 0 0 0 0,0 0 0 0 0,0 0 1 0 0,0 0-1 0 0,0 0 0 0 0,0 0 0 0 0,0 1-47 0 0,9 6 4282 0 0,4 2-396 0 0,-7-6-4526 0 0,15 5 1765 0 0,17 7 651 0 0,-36-14-1716 0 0,0 0 0 0 0,0 0-1 0 0,0 1 1 0 0,0-1-1 0 0,0 1 1 0 0,0-1 0 0 0,0 1-1 0 0,0 0 1 0 0,-1 0-1 0 0,1 0 1 0 0,-1 0 0 0 0,1 0-1 0 0,0 2-59 0 0,-1-3 22 0 0,-1 1 0 0 0,1-1 0 0 0,-1 1 0 0 0,1-1 0 0 0,-1 1 0 0 0,0-1 0 0 0,0 1 0 0 0,0-1 0 0 0,0 1 0 0 0,0-1 0 0 0,0 1 0 0 0,0-1 0 0 0,0 1 0 0 0,0-1 1 0 0,-1 1-1 0 0,1-1 0 0 0,-1 1 0 0 0,1-1 0 0 0,-1 0 0 0 0,0 1 0 0 0,1-1 0 0 0,-1 0 0 0 0,0 1 0 0 0,0-1-22 0 0,-4 5 140 0 0,1-1 0 0 0,-1 0 0 0 0,0 0 0 0 0,-6 4-140 0 0,6-5 67 0 0,1 0 0 0 0,0 0 0 0 0,0 0 0 0 0,0 1 0 0 0,-1 1-67 0 0,2-1-756 0 0,-1-1-298 0 0</inkml:trace>
  <inkml:trace contextRef="#ctx0" brushRef="#br0" timeOffset="1460.998">1077 139 10136 0 0,'-2'11'722'0'0,"0"0"1"0"0,1 0 0 0 0,0 0 0 0 0,1 0-1 0 0,0 0 1 0 0,0 0 0 0 0,3 10-723 0 0,-2-12 133 0 0,0 10-133 0 0,0-16 0 0 0</inkml:trace>
  <inkml:trace contextRef="#ctx0" brushRef="#br0" timeOffset="1797.151">1064 45 14224 0 0,'0'0'312'0'0,"0"0"64"0"0,0 0 8 0 0,0 0 24 0 0,0 0-328 0 0,0 0-80 0 0,0 0 0 0 0,0 0-4200 0 0,0 0-856 0 0</inkml:trace>
  <inkml:trace contextRef="#ctx0" brushRef="#br0" timeOffset="2305.318">1201 112 5984 0 0,'0'0'464'0'0,"0"0"-52"0"0,2 4 6055 0 0,2 7-4850 0 0,-2 19-217 0 0,-2 0 0 0 0,-2 5-1400 0 0,0 20 1069 0 0,29-117-768 0 0,-23 52-309 0 0,1 1 0 0 0,0-1 1 0 0,0 1-1 0 0,1 0 0 0 0,0 1 0 0 0,1-1 0 0 0,0 1 1 0 0,5-5 7 0 0,-9 10 16 0 0,0 0 1 0 0,1 0-1 0 0,-1 0 1 0 0,1 1-1 0 0,-1-1 1 0 0,1 1-1 0 0,0 0 1 0 0,0 0-1 0 0,0 0 1 0 0,0 1-1 0 0,0-1 1 0 0,0 1 0 0 0,1 0-1 0 0,-1 0 1 0 0,0 1-1 0 0,1-1 1 0 0,-1 1-1 0 0,0 0 1 0 0,1 0-1 0 0,-1 0 1 0 0,1 1-1 0 0,-1 0-16 0 0,-1 0-35 0 0,0 0 1 0 0,0 0-1 0 0,0 1 0 0 0,0-1 0 0 0,0 1 0 0 0,-1 0 0 0 0,1 0 0 0 0,-1 0 0 0 0,1 0 0 0 0,-1 0 0 0 0,0 0 1 0 0,0 1-1 0 0,0-1 0 0 0,0 1 0 0 0,0 0 0 0 0,-1-1 0 0 0,1 1 0 0 0,-1 0 0 0 0,1 0 0 0 0,-1 0 0 0 0,0 0 35 0 0,2 6 156 0 0,-1-1-1 0 0,0 0 0 0 0,0 1 0 0 0,-1 0 0 0 0,0-1 1 0 0,0 1-1 0 0,-1 1-155 0 0,-3 36-1166 0 0,3-43-3344 0 0,2 0-1551 0 0</inkml:trace>
  <inkml:trace contextRef="#ctx0" brushRef="#br0" timeOffset="2792.601">1641 61 11024 0 0,'4'25'1537'0'0,"-1"1"0"0"0,0 0 1 0 0,-2-1-1 0 0,-1 1 0 0 0,-1 0 0 0 0,-3 10-1537 0 0,3-29 249 0 0,0 0-1 0 0,-1 0 0 0 0,0-1 0 0 0,-1 4-248 0 0,-5 2-3049 0 0,8-12 994 0 0</inkml:trace>
  <inkml:trace contextRef="#ctx0" brushRef="#br0" timeOffset="3150.917">1540 186 13824 0 0,'0'0'314'0'0,"0"0"46"0"0,0 0 22 0 0,0 0-50 0 0,16-4 228 0 0,108-24 2977 0 0,-87 21-3837 0 0,-12 3-4940 0 0,-9 2-681 0 0</inkml:trace>
  <inkml:trace contextRef="#ctx0" brushRef="#br0" timeOffset="3665.707">1791 235 10136 0 0,'14'6'1056'0'0,"-8"-5"-661"0"0,1 0 1 0 0,-1 0 0 0 0,1-1-1 0 0,-1 0 1 0 0,1 0 0 0 0,-1 0-1 0 0,1-1 1 0 0,-1 0 0 0 0,5-2-396 0 0,1 1 870 0 0,0-2 1 0 0,0 0 0 0 0,-1 0-1 0 0,9-5-870 0 0,-20 8 4 0 0,40-22-192 0 0,-38 22 146 0 0,0-1-1 0 0,1 0 1 0 0,-1 1-1 0 0,0-1 0 0 0,0 0 1 0 0,0 0-1 0 0,0 0 1 0 0,-1-1-1 0 0,1 1 1 0 0,-1 0-1 0 0,1-1 1 0 0,-1 1-1 0 0,0-1 0 0 0,1-2 43 0 0,-1 5 68 0 0,-1-1-1 0 0,0 1 0 0 0,0-1 1 0 0,0 0-1 0 0,0 1 0 0 0,0-1 1 0 0,0 1-1 0 0,0-1 0 0 0,0 1 1 0 0,0-1-1 0 0,0 0 0 0 0,-1 1 1 0 0,1-1-1 0 0,0 1 0 0 0,0-1 1 0 0,0 1-1 0 0,-1-1 0 0 0,1 1 1 0 0,0-1-1 0 0,-1 1 0 0 0,1-1 1 0 0,0 1-1 0 0,-1-1 0 0 0,1 1 1 0 0,0 0-1 0 0,-1-1-67 0 0,-1 0-62 0 0,1 0 1 0 0,0 1-1 0 0,-1-1 0 0 0,1 1 1 0 0,0-1-1 0 0,-1 1 0 0 0,1-1 1 0 0,-1 1-1 0 0,1 0 0 0 0,-2 0 62 0 0,-3-1 46 0 0,0 1-1 0 0,1 0 1 0 0,-1 1-1 0 0,0-1 1 0 0,0 2-46 0 0,0-1 14 0 0,0 1-1 0 0,1 0 1 0 0,-1 0 0 0 0,1 1 0 0 0,0-1-1 0 0,0 1 1 0 0,0 0 0 0 0,0 1 0 0 0,0-1-1 0 0,1 1 1 0 0,0 0 0 0 0,-1 0 0 0 0,1 0-1 0 0,1 1 1 0 0,-1 0 0 0 0,-1 2-14 0 0,1-1 207 0 0,1-1 1 0 0,0 1 0 0 0,0-1-1 0 0,0 1 1 0 0,1 0-1 0 0,0 0 1 0 0,0 1-1 0 0,0-1 1 0 0,1 0-1 0 0,0 0 1 0 0,0 1-1 0 0,0-1 1 0 0,1 1-1 0 0,0-1 1 0 0,1 2-208 0 0,-1-7 34 0 0,0 1 0 0 0,0-1-1 0 0,1 1 1 0 0,-1-1 0 0 0,1 0 0 0 0,-1 1 0 0 0,1-1 0 0 0,-1 0-1 0 0,1 1 1 0 0,0-1 0 0 0,0 0 0 0 0,0 1 0 0 0,0-1 0 0 0,0 0-1 0 0,0 0 1 0 0,0 0 0 0 0,0 0 0 0 0,0 0 0 0 0,1 1-34 0 0,1-1 46 0 0,-1 0 0 0 0,1 0 0 0 0,0 0 0 0 0,-1 0 1 0 0,1 0-1 0 0,0 0 0 0 0,-1-1 0 0 0,1 1 0 0 0,0-1 0 0 0,1 0-46 0 0,4 0-20 0 0,0 0 0 0 0,-1-1 0 0 0,1 0-1 0 0,0 0 1 0 0,-1-1 0 0 0,0 1 0 0 0,5-3 20 0 0,49-23-597 0 0,-23 5-7131 0 0,-26 12 1348 0 0</inkml:trace>
  <inkml:trace contextRef="#ctx0" brushRef="#br0" timeOffset="4029.645">2183 144 10336 0 0,'-3'4'211'0'0,"1"0"0"0"0,0 0 0 0 0,0 0 0 0 0,1 1 0 0 0,-1-1 0 0 0,1 1 0 0 0,0-1 0 0 0,0 1 0 0 0,0 3-211 0 0,-2 10 942 0 0,-10 49 2129 0 0,3-13-820 0 0,10-52-2254 0 0,2-8 274 0 0,0 0-117 0 0,0 1-1 0 0,0-1 0 0 0,0 1 1 0 0,3-5-154 0 0,-1 4-110 0 0,8-11 75 0 0,0 0-1 0 0,1 1 1 0 0,1 0-1 0 0,2-1 36 0 0,-13 13 10 0 0,1 1 1 0 0,-1 0-1 0 0,1 0 0 0 0,-1 1 0 0 0,1-1 0 0 0,0 1 0 0 0,0-1 0 0 0,0 1 0 0 0,0 0 1 0 0,1 1-1 0 0,-1-1 0 0 0,0 1 0 0 0,1 0 0 0 0,-1 0 0 0 0,1 0 0 0 0,0 1 1 0 0,-1-1-1 0 0,1 1 0 0 0,-1 0 0 0 0,1 1 0 0 0,2-1-10 0 0,-4 1 41 0 0,-1 0 0 0 0,1-1-1 0 0,-1 1 1 0 0,0 0 0 0 0,0 0 0 0 0,1 0 0 0 0,-1 1-1 0 0,0-1 1 0 0,0 0 0 0 0,0 1 0 0 0,0-1 0 0 0,0 1-1 0 0,0 0 1 0 0,-1 0 0 0 0,1 0 0 0 0,1 1-41 0 0,-1 1 215 0 0,0-1 0 0 0,-1 1 0 0 0,1-1 1 0 0,-1 1-1 0 0,1 0 0 0 0,-1 0 0 0 0,0 0 1 0 0,-1-1-1 0 0,1 1 0 0 0,-1 1-215 0 0,1 5-135 0 0,-1 0 0 0 0,0 0 0 0 0,-1 0 0 0 0,-1 7 135 0 0,-4 16-5153 0 0,5-28-1917 0 0</inkml:trace>
  <inkml:trace contextRef="#ctx0" brushRef="#br0" timeOffset="4649.539">2598 52 9216 0 0,'1'1'159'0'0,"0"0"0"0"0,0 1 1 0 0,0-1-1 0 0,0 0 1 0 0,0 0-1 0 0,-1 0 0 0 0,1 1 1 0 0,0-1-1 0 0,-1 0 1 0 0,1 0-1 0 0,-1 1 0 0 0,0-1 1 0 0,1 1-1 0 0,-1-1 0 0 0,0 0 1 0 0,0 1-1 0 0,0 0-159 0 0,1 29 3652 0 0,-2-27-3225 0 0,-1 37 5078 0 0,-4 13-5505 0 0,-10 40-448 0 0,16-93 163 0 0,-3 11-860 0 0,0-7-4480 0 0,2-5 3707 0 0</inkml:trace>
  <inkml:trace contextRef="#ctx0" brushRef="#br0" timeOffset="4996.608">2546 185 13560 0 0,'11'-7'1364'0'0,"-4"4"-1122"0"0,0 0 0 0 0,0 1 1 0 0,0 0-1 0 0,1 0 1 0 0,-1 0-1 0 0,1 1 1 0 0,-1 0-1 0 0,1 1 0 0 0,-1 0 1 0 0,1 0-1 0 0,0 0-242 0 0,-2 1 297 0 0,0-1 0 0 0,0 1 0 0 0,0 1 0 0 0,0-1 0 0 0,0 1 0 0 0,-1 0 0 0 0,1 0 0 0 0,0 1 0 0 0,-1-1 0 0 0,1 1 0 0 0,-1 0 0 0 0,0 1 0 0 0,4 3-297 0 0,-7-5 28 0 0,0 0-1 0 0,0 0 0 0 0,0 0 0 0 0,-1 0 0 0 0,1 0 1 0 0,-1 0-1 0 0,1 1 0 0 0,-1-1 0 0 0,0 0 0 0 0,0 1 1 0 0,0-1-1 0 0,0 1 0 0 0,0-1 0 0 0,-1 1 0 0 0,1 0 1 0 0,-1 1-28 0 0,1 3-104 0 0,-2 0 1 0 0,1 0 0 0 0,-1 0 0 0 0,0 0-1 0 0,0 2 104 0 0,-3 17-5653 0 0,4-23-1104 0 0</inkml:trace>
  <inkml:trace contextRef="#ctx0" brushRef="#br0" timeOffset="5323.502">2816 88 14744 0 0,'0'0'648'0'0,"0"0"144"0"0,-1 0-632 0 0,-1 0-160 0 0,0 1 0 0 0,2-1 0 0 0,2 1 79 0 0,0 1-15 0 0,-2 1 0 0 0,1 0-6679 0 0</inkml:trace>
  <inkml:trace contextRef="#ctx0" brushRef="#br0" timeOffset="5725.938">3019 174 6048 0 0,'0'0'273'0'0,"0"0"-5"0"0,0 0-55 0 0,-11 4 4006 0 0,3 0-3922 0 0,1 0 0 0 0,0 1-1 0 0,0 0 1 0 0,0 0 0 0 0,1 0 0 0 0,-1 1 0 0 0,1 0 0 0 0,0 0-1 0 0,1 1 1 0 0,0-1 0 0 0,0 1 0 0 0,0 0 0 0 0,1 1 0 0 0,0-1-1 0 0,0 1 1 0 0,-1 5-297 0 0,5-11 75 0 0,-1 0 1 0 0,1-1-1 0 0,0 1 0 0 0,0 0 0 0 0,0 0 0 0 0,0 0 0 0 0,0 0 1 0 0,1 0-1 0 0,-1 0 0 0 0,0-1 0 0 0,1 1 0 0 0,-1 0 1 0 0,1 0-1 0 0,0 0 0 0 0,0-1 0 0 0,0 1 0 0 0,0 0 1 0 0,0-1-1 0 0,0 1 0 0 0,0-1 0 0 0,0 1 0 0 0,0-1 0 0 0,1 0 1 0 0,-1 1-1 0 0,1-1 0 0 0,-1 0 0 0 0,1 0 0 0 0,1 1-75 0 0,0 0 99 0 0,0 0 0 0 0,0 0 0 0 0,0-1 0 0 0,0 1 0 0 0,0-1 0 0 0,0 0 0 0 0,0 0 0 0 0,1 0 0 0 0,-1 0 0 0 0,0 0 0 0 0,1-1 0 0 0,-1 0 0 0 0,1 1-1 0 0,-1-1 1 0 0,3-1-99 0 0,1 0 72 0 0,0-1-1 0 0,-1 0 0 0 0,1 0 0 0 0,-1-1 0 0 0,0 0 1 0 0,1 0-1 0 0,-1 0 0 0 0,1-2-71 0 0,-4 3 113 0 0,1-1 0 0 0,0 0 1 0 0,-1 0-1 0 0,0 0 0 0 0,1 0 0 0 0,-1 0 0 0 0,-1-1 1 0 0,1 0-1 0 0,0 1 0 0 0,-1-1 0 0 0,0 0 0 0 0,0 0 1 0 0,0-1-114 0 0,-1 2 31 0 0,0-1 1 0 0,0 0-1 0 0,0 0 0 0 0,0 0 1 0 0,-1 0-1 0 0,0 0 1 0 0,0 1-1 0 0,0-1 1 0 0,0 0-1 0 0,-1 0 0 0 0,1 0 1 0 0,-1 0-1 0 0,0 0 1 0 0,0 1-1 0 0,0-1 1 0 0,-1 0-1 0 0,-1-2-31 0 0,2 4-135 0 0,0 0 1 0 0,0 0-1 0 0,-1 0 0 0 0,1-1 1 0 0,-1 2-1 0 0,0-1 0 0 0,0 0 1 0 0,0 0-1 0 0,0 0 0 0 0,0 1 1 0 0,0-1-1 0 0,0 1 0 0 0,0 0 0 0 0,0-1 1 0 0,-1 1 134 0 0,1 0-628 0 0,-1 1 1 0 0,1-1-1 0 0,0 1 1 0 0,0-1 0 0 0,-1 1-1 0 0,1 0 1 0 0,-1-1-1 0 0,1 1 1 0 0,0 0-1 0 0,-1 1 1 0 0,-1-1 627 0 0,1 0-5613 0 0</inkml:trace>
  <inkml:trace contextRef="#ctx0" brushRef="#br0" timeOffset="6068.666">3219 168 12176 0 0,'12'11'1453'0'0,"-11"-2"-702"0"0,-1 0-1 0 0,0-1 1 0 0,0 1-1 0 0,-1 0 1 0 0,-1 0 0 0 0,1-1-1 0 0,-1 1 1 0 0,-1-1-1 0 0,-1 6-750 0 0,-8 35 319 0 0,5-10 207 0 0,18-53-317 0 0,9-18-180 0 0,-14 23-38 0 0,0-1 1 0 0,0 1-1 0 0,3-3 9 0 0,0 1-44 0 0,1 1 0 0 0,0 0 0 0 0,0 1 1 0 0,1 0-1 0 0,8-5 44 0 0,-14 10 7 0 0,0 2 0 0 0,0-1 0 0 0,0 0 0 0 0,0 1 0 0 0,1 0 1 0 0,-1 1-1 0 0,1-1 0 0 0,0 1 0 0 0,-1 0 0 0 0,1 0 0 0 0,0 1 0 0 0,0-1 0 0 0,-1 1 1 0 0,1 1-1 0 0,1-1-7 0 0,-5 1 17 0 0,0-1-1 0 0,0 0 1 0 0,0 1 0 0 0,0-1 0 0 0,0 1 0 0 0,0 0 0 0 0,0-1-1 0 0,0 1 1 0 0,0 0 0 0 0,0 0 0 0 0,-1 1 0 0 0,1-1 0 0 0,0 0-1 0 0,-1 0 1 0 0,1 1 0 0 0,-1-1 0 0 0,1 1 0 0 0,0 1-17 0 0,0-1 109 0 0,-1 1 0 0 0,1 0 0 0 0,-1 0 0 0 0,0-1 0 0 0,0 1 1 0 0,0 0-1 0 0,0 0 0 0 0,-1 0 0 0 0,1 1 0 0 0,-1-1 0 0 0,1 2-109 0 0,-1 4-54 0 0,-1 0 1 0 0,1 1-1 0 0,-2-1 0 0 0,1 0 0 0 0,-1 0 0 0 0,-1 0 0 0 0,-2 7 54 0 0,4-11-5413 0 0,0 1-1893 0 0</inkml:trace>
  <inkml:trace contextRef="#ctx0" brushRef="#br0" timeOffset="6572.909">3836 194 6912 0 0,'-1'2'1060'0'0,"1"0"1"0"0,0 0-1 0 0,-1 1 1 0 0,1-1-1 0 0,0 0 1 0 0,0 0 0 0 0,0 1-1 0 0,1-1 1 0 0,-1 2-1061 0 0,1 8 1709 0 0,0 90 3620 0 0,-4-85-6871 0 0,0-8-4526 0 0,3-8 4007 0 0</inkml:trace>
  <inkml:trace contextRef="#ctx0" brushRef="#br0" timeOffset="6930.695">3847 147 13072 0 0,'0'0'288'0'0,"0"0"56"0"0,0 0 8 0 0,-2-1 24 0 0,2 1-304 0 0,0 0-72 0 0,0 0 0 0 0,0 0-3856 0 0,0 0-784 0 0</inkml:trace>
  <inkml:trace contextRef="#ctx0" brushRef="#br0" timeOffset="7254.156">4062 139 13824 0 0,'-15'9'1500'0'0,"-13"16"-355"0"0,26-23-941 0 0,0 0 1 0 0,0-1 0 0 0,1 1-1 0 0,-1 1 1 0 0,1-1 0 0 0,-1 0-1 0 0,1 0 1 0 0,-1 1 0 0 0,1-1-1 0 0,0 0 1 0 0,-1 3-205 0 0,2-3 20 0 0,0 0 0 0 0,0-1 0 0 0,0 1 1 0 0,0 0-1 0 0,0-1 0 0 0,1 1 0 0 0,-1-1 0 0 0,0 1 1 0 0,1 0-1 0 0,-1-1 0 0 0,1 1 0 0 0,0-1 0 0 0,-1 1 0 0 0,1-1 1 0 0,0 1-1 0 0,0-1 0 0 0,0 0 0 0 0,0 1 0 0 0,0-1 0 0 0,0 0-20 0 0,9 10-277 0 0,-1-1 0 0 0,2-1-1 0 0,-1 0 1 0 0,2 0 277 0 0,28 26 1025 0 0,-39-34-1069 0 0,0 0-1 0 0,0 0 0 0 0,0-1 1 0 0,-1 1-1 0 0,1 0 0 0 0,0 0 1 0 0,-1 0-1 0 0,1 0 0 0 0,0 0 1 0 0,-1 0-1 0 0,1 0 0 0 0,-1 0 1 0 0,0 0-1 0 0,1 1 0 0 0,-1-1 1 0 0,0 0-1 0 0,1 0 0 0 0,-1 0 1 0 0,0 0-1 0 0,0 1 45 0 0,0-1 20 0 0,-1 0 1 0 0,1 0-1 0 0,-1 0 1 0 0,1-1-1 0 0,0 1 0 0 0,-1 0 1 0 0,0 0-1 0 0,1-1 0 0 0,-1 1 1 0 0,1 0-1 0 0,-1-1 0 0 0,0 1 1 0 0,1-1-1 0 0,-1 1 1 0 0,0-1-1 0 0,0 1 0 0 0,1-1 1 0 0,-1 1-1 0 0,0-1 0 0 0,-1 1-20 0 0,-5 1 199 0 0,-1 0 1 0 0,0 0-1 0 0,0 0 0 0 0,0-1 0 0 0,-4 0-199 0 0,3 0-350 0 0,0 0 613 0 0,0 0-1 0 0,0-1 0 0 0,0 0 1 0 0,-6-1-263 0 0,11 0 20 0 0,1 1 1 0 0,-1-1 0 0 0,1 0-1 0 0,-1 0 1 0 0,1 0-1 0 0,0 0 1 0 0,0 0 0 0 0,-1-1-1 0 0,1 0 1 0 0,0 1-1 0 0,0-1 1 0 0,1 0 0 0 0,-2-1-21 0 0,1-2-4964 0 0,1 1-1717 0 0</inkml:trace>
  <inkml:trace contextRef="#ctx0" brushRef="#br0" timeOffset="8650.311">4448 103 10136 0 0,'0'0'464'0'0,"0"-1"-10"0"0,0-1-154 0 0,0 2 443 0 0,-4 13 4311 0 0,5 15-2103 0 0,2-1 0 0 0,2 13-2951 0 0,0-13 636 0 0,-2 1 0 0 0,-1 11-636 0 0,-3-36 855 0 0,1-2-2766 0 0,0 0-5746 0 0,0-1 917 0 0</inkml:trace>
  <inkml:trace contextRef="#ctx0" brushRef="#br0" timeOffset="9084.268">4351 182 9216 0 0,'1'-2'387'0'0,"1"0"0"0"0,-1 0 1 0 0,0 0-1 0 0,1 0 0 0 0,-1 0 1 0 0,1 0-1 0 0,-1 0 0 0 0,1 0 1 0 0,0 0-1 0 0,0 1 0 0 0,0-1 1 0 0,0 1-1 0 0,0 0 0 0 0,0-1 1 0 0,2 0-388 0 0,39-15 1297 0 0,-31 13-886 0 0,-1 0-259 0 0,1 0-1 0 0,0 0 1 0 0,0 2 0 0 0,1-1-1 0 0,-1 2 1 0 0,1-1 0 0 0,-1 2-1 0 0,1 0 1 0 0,-1 0 0 0 0,0 1-1 0 0,1 1 1 0 0,4 1-152 0 0,-15-3-47 0 0,0 1-1 0 0,0 0 1 0 0,0-1 0 0 0,0 1-1 0 0,0 0 1 0 0,0 0 0 0 0,0 0-1 0 0,-1 1 1 0 0,1-1 0 0 0,0 0-1 0 0,-1 1 1 0 0,1-1 0 0 0,0 1-1 0 0,-1-1 1 0 0,0 1 0 0 0,1 0-1 0 0,-1 0 1 0 0,0-1 0 0 0,0 1-1 0 0,0 0 1 0 0,0 1 47 0 0,1 4 216 0 0,0 1 0 0 0,0-1 0 0 0,-1 0 0 0 0,0 1-1 0 0,0 4-215 0 0,-1-7 87 0 0,0 0-1 0 0,0 0 0 0 0,1 0 1 0 0,0 0-1 0 0,0-1 0 0 0,0 1 0 0 0,0 0 1 0 0,1-1-1 0 0,0 1 0 0 0,0-1 1 0 0,0 1-1 0 0,0-1 0 0 0,1 0 0 0 0,1 2-86 0 0,-2-4 16 0 0,0 0 1 0 0,1 1-1 0 0,-1-1 0 0 0,1 0 0 0 0,-1 0 0 0 0,1 0 0 0 0,0-1 0 0 0,0 1 0 0 0,0-1 0 0 0,0 0 0 0 0,0 1 0 0 0,0-1 0 0 0,0-1 0 0 0,1 1 0 0 0,-1 0 0 0 0,0-1 1 0 0,0 1-1 0 0,1-1 0 0 0,-1 0 0 0 0,0 0 0 0 0,1-1 0 0 0,-1 1 0 0 0,0-1 0 0 0,0 1 0 0 0,0-1 0 0 0,1 0 0 0 0,-1 0 0 0 0,0-1 0 0 0,0 1 0 0 0,0 0 1 0 0,0-1-1 0 0,-1 0 0 0 0,1 0 0 0 0,0 0 0 0 0,-1 0 0 0 0,1 0 0 0 0,-1 0 0 0 0,0-1 0 0 0,2-2-16 0 0,-2 4 22 0 0,-1-1 1 0 0,1 0-1 0 0,-1 0 0 0 0,1 0 0 0 0,-1 0 1 0 0,0 0-1 0 0,0 0 0 0 0,0 0 0 0 0,0 0 1 0 0,0-1-1 0 0,-1 1 0 0 0,1 0 0 0 0,-1-1 1 0 0,1 1-1 0 0,-1 0 0 0 0,0-1 0 0 0,0 1 1 0 0,0 0-1 0 0,0-2-22 0 0,-1 1 39 0 0,0-1 0 0 0,0 0 0 0 0,0 1 0 0 0,-1-1 0 0 0,1 1 0 0 0,-1 0 0 0 0,1 0 0 0 0,-1-1 0 0 0,0 1 0 0 0,-1 0 0 0 0,-1-2-39 0 0,-4-3-50 0 0,0 0 1 0 0,-1 0 0 0 0,1 1 0 0 0,-2 0-1 0 0,1 1 1 0 0,-1 0 0 0 0,-8-4 49 0 0,-13-1-3158 0 0,24 8-191 0 0,-3 0-2885 0 0</inkml:trace>
  <inkml:trace contextRef="#ctx0" brushRef="#br0" timeOffset="9740.389">5162 245 11344 0 0,'8'1'70'0'0,"13"2"719"0"0,1-1-1 0 0,0-1 1 0 0,4-1-789 0 0,-18 0 140 0 0,-1-1 0 0 0,0 0 0 0 0,1-1 0 0 0,-1 1 0 0 0,0-1 0 0 0,0-1 0 0 0,0 1 0 0 0,-1-1 0 0 0,1-1 0 0 0,0 1 0 0 0,2-3-140 0 0,-3 2 91 0 0,0-1 0 0 0,1 0 0 0 0,-2 0 1 0 0,1-1-1 0 0,-1 0 0 0 0,1 0-91 0 0,-5 4 49 0 0,0 0-1 0 0,1 1 1 0 0,-1-1-1 0 0,0 0 1 0 0,0 0-1 0 0,0 0 1 0 0,-1 0-1 0 0,1 0 1 0 0,0 0-1 0 0,-1 0 1 0 0,1-2-49 0 0,-1 3 11 0 0,0 0 0 0 0,0 0 0 0 0,0 0-1 0 0,0 0 1 0 0,-1 0 0 0 0,1 0 0 0 0,0 0 0 0 0,0 0 0 0 0,-1 0-1 0 0,1 0 1 0 0,-1 0 0 0 0,1 0 0 0 0,-1 0 0 0 0,1 0 0 0 0,-1 0-1 0 0,0 0 1 0 0,1 0 0 0 0,-1 0 0 0 0,0 0 0 0 0,0 1 0 0 0,1-1-1 0 0,-2 0-10 0 0,0-1 48 0 0,-1 1-1 0 0,1 0 0 0 0,-1-1 0 0 0,0 1 1 0 0,1 0-1 0 0,-1 1 0 0 0,0-1 0 0 0,0 0 0 0 0,0 1 1 0 0,1-1-1 0 0,-1 1 0 0 0,0 0 0 0 0,0 0 0 0 0,0 0 1 0 0,0 1-1 0 0,1-1 0 0 0,-1 1 0 0 0,0-1 0 0 0,0 1 1 0 0,-1 1-48 0 0,-3 0-12 0 0,0 0 1 0 0,0 1 0 0 0,1 0 0 0 0,-1 0-1 0 0,1 1 1 0 0,0 0 0 0 0,-4 3 11 0 0,4-2 250 0 0,0 1 0 0 0,0 0 1 0 0,1 0-1 0 0,0 0 0 0 0,0 0 0 0 0,0 1 0 0 0,1 0 1 0 0,0 0-1 0 0,0 0 0 0 0,0 3-250 0 0,2-7 109 0 0,1-1 1 0 0,1 1-1 0 0,-1-1 0 0 0,0 1 0 0 0,0-1 0 0 0,1 1 1 0 0,0 0-1 0 0,0-1 0 0 0,-1 1 0 0 0,1 0 1 0 0,1 0-1 0 0,-1-1 0 0 0,0 1 0 0 0,1 0 0 0 0,-1-1 1 0 0,1 1-1 0 0,0-1 0 0 0,0 1 0 0 0,0-1 0 0 0,0 1 1 0 0,0-1-1 0 0,1 1 0 0 0,-1-1 0 0 0,1 0 0 0 0,-1 0 1 0 0,1 0-1 0 0,0 0 0 0 0,0 0 0 0 0,0 0 1 0 0,0 0-1 0 0,0-1 0 0 0,1 1-109 0 0,3 2 24 0 0,-1-1 0 0 0,1 0 1 0 0,-1-1-1 0 0,1 1 0 0 0,0-1 0 0 0,0 0 0 0 0,0-1 0 0 0,0 1 1 0 0,0-1-1 0 0,0 0 0 0 0,1-1-24 0 0,3 1 35 0 0,0-2-1 0 0,0 1 1 0 0,1-1-1 0 0,-1-1 1 0 0,0 1-1 0 0,5-3-34 0 0,5-2-996 0 0,-1-1-1 0 0,17-8 997 0 0,31-20-6336 0 0,-48 24 4386 0 0</inkml:trace>
  <inkml:trace contextRef="#ctx0" brushRef="#br0" timeOffset="10090.447">5720 140 8752 0 0,'-9'15'4202'0'0,"-11"10"1592"0"0,2 1-3335 0 0,12-15-2179 0 0,-1-1-1 0 0,-1 0 1 0 0,0 0-1 0 0,0 0 1 0 0,-8 6-280 0 0,12-13-291 0 0,-29 24 456 0 0,10-10-7922 0 0,17-14 1411 0 0</inkml:trace>
  <inkml:trace contextRef="#ctx0" brushRef="#br0" timeOffset="10420.221">5490 168 15664 0 0,'3'-1'170'0'0,"0"1"0"0"0,0-1 0 0 0,0 1 1 0 0,0 0-1 0 0,0 0 0 0 0,2 0-170 0 0,-1 1 214 0 0,-1-1-1 0 0,1 1 1 0 0,-1 0-1 0 0,0 0 1 0 0,1 0-1 0 0,-1 0 1 0 0,0 1-1 0 0,2 1-213 0 0,4 3 680 0 0,0 0-1 0 0,0 1 1 0 0,0 1-1 0 0,1 1-679 0 0,25 20 1391 0 0,-16-15-1024 0 0,1-2 0 0 0,1-1 0 0 0,0 0-1 0 0,2-1-366 0 0,-11-5-343 0 0,-1-2 0 0 0,1 1 0 0 0,10 0 343 0 0,-13-2-1088 0 0,0-1 0 0 0,0-1 1 0 0,0 0-1 0 0,0 0 0 0 0,5-1 1088 0 0,1-1-1997 0 0</inkml:trace>
  <inkml:trace contextRef="#ctx0" brushRef="#br0" timeOffset="10792.23">4444 0 3224 0 0,'3'11'10150'0'0,"-4"8"-7372"0"0,-3 19-1764 0 0,0-12-881 0 0,2 0-1 0 0,1 13-132 0 0,1-31 0 0 0</inkml:trace>
  <inkml:trace contextRef="#ctx0" brushRef="#br0" timeOffset="11778.489">5902 127 11808 0 0,'0'0'266'0'0,"4"21"2293"0"0,2 21-311 0 0,-2-9-1632 0 0,0-1 1 0 0,-2 1-1 0 0,-2-1 1 0 0,0 1-1 0 0,-4 14-616 0 0,1-29 72 0 0,3-9-55 0 0,-2-1-1 0 0,1 1 1 0 0,-1-1 0 0 0,-1 1 0 0 0,0 0-17 0 0,3-9 0 0 0,-1-1 0 0 0,0 0 0 0 0,0 0 0 0 0,1 0 0 0 0,-1 0 0 0 0,0 0 0 0 0,1 0 0 0 0,-1 0 0 0 0,1 0 0 0 0,-1 0 0 0 0,1 0 0 0 0,0 0 0 0 0,-1-1 0 0 0,0-12 8 0 0,0 0-1 0 0,0 0 1 0 0,1 0 0 0 0,1 0-1 0 0,1 0 1 0 0,0 0-1 0 0,0 0 1 0 0,2 0-1 0 0,0 0 1 0 0,0 1-1 0 0,1 0 1 0 0,1 0-1 0 0,0 0 1 0 0,1 1-1 0 0,0-1 1 0 0,1 2-1 0 0,1-2-7 0 0,-5 8-19 0 0,1 0-1 0 0,0 0 1 0 0,0 1-1 0 0,1 0 1 0 0,0 0 0 0 0,-1 0-1 0 0,1 0 1 0 0,1 1-1 0 0,-1 0 1 0 0,0 1-1 0 0,1-1 1 0 0,3 0 19 0 0,-8 2-9 0 0,1 1 0 0 0,-1-1 0 0 0,1 0 0 0 0,0 1 0 0 0,0 0 0 0 0,-1 0 1 0 0,1 0-1 0 0,0 0 0 0 0,-1 0 0 0 0,1 0 0 0 0,0 1 0 0 0,0-1 0 0 0,-1 1 1 0 0,1 0-1 0 0,-1 0 0 0 0,1 0 0 0 0,-1 0 0 0 0,1 0 0 0 0,-1 1 0 0 0,0-1 1 0 0,1 1-1 0 0,-1-1 0 0 0,0 1 0 0 0,0 0 0 0 0,0 0 0 0 0,0 0 0 0 0,0 0 1 0 0,-1 0-1 0 0,1 0 0 0 0,-1 1 0 0 0,1-1 0 0 0,-1 1 9 0 0,0 0-16 0 0,0 0-1 0 0,0-1 1 0 0,0 1 0 0 0,-1 0-1 0 0,1 0 1 0 0,-1-1 0 0 0,0 1 0 0 0,1 0-1 0 0,-2 0 1 0 0,1 0 0 0 0,0-1-1 0 0,0 1 1 0 0,-1 0 0 0 0,0 0-1 0 0,1-1 1 0 0,-1 1 0 0 0,0 0-1 0 0,0-1 1 0 0,0 1 0 0 0,-1-1-1 0 0,1 1 1 0 0,-2 1 16 0 0,-1 1-167 0 0,1 0 0 0 0,-1 0 0 0 0,0-1 0 0 0,0 1 0 0 0,-1-1 0 0 0,1 0 0 0 0,-1 0 0 0 0,0 0 0 0 0,0-1 0 0 0,-1 0 167 0 0,3-1 125 0 0,1-1 1 0 0,-1 1-1 0 0,0-1 0 0 0,0 0 1 0 0,0 0-1 0 0,0-1 0 0 0,0 1 1 0 0,0-1-1 0 0,0 1 1 0 0,-3-1-126 0 0,6 0 52 0 0,-1 0 1 0 0,0 0 0 0 0,1 0-1 0 0,-1 0 1 0 0,0-1-1 0 0,1 1 1 0 0,-1 0 0 0 0,1 0-1 0 0,-1 0 1 0 0,0-1 0 0 0,1 1-1 0 0,-1 0 1 0 0,1-1-1 0 0,-1 1 1 0 0,1-1 0 0 0,-1 1-1 0 0,1 0 1 0 0,-1-1 0 0 0,1 1-1 0 0,-1-1 1 0 0,1 0-53 0 0,0 0 82 0 0,-1 0 0 0 0,1 0-1 0 0,0 0 1 0 0,-1 0 0 0 0,1 0 0 0 0,0 0 0 0 0,0 0 0 0 0,0 0 0 0 0,0 0-1 0 0,0 0 1 0 0,0 0 0 0 0,0-1 0 0 0,0 1 0 0 0,0 0 0 0 0,1 0-1 0 0,-1 0 1 0 0,0 0-82 0 0,3-6 140 0 0,-1 1-1 0 0,1 0 0 0 0,0 0 0 0 0,0 0 1 0 0,1 0-1 0 0,0 0 0 0 0,0 1 1 0 0,0-1-1 0 0,1 1 0 0 0,-1 0 0 0 0,2 0-139 0 0,8-8-192 0 0,1 1-1 0 0,0 0 1 0 0,8-2 192 0 0,-6 4-1246 0 0,1 1 1 0 0,1 1-1 0 0,0 1 0 0 0,18-5 1246 0 0,-10 5-1471 0 0</inkml:trace>
  <inkml:trace contextRef="#ctx0" brushRef="#br0" timeOffset="12173.843">6381 25 9216 0 0,'0'0'58'0'0,"1"1"1"0"0,-1-1-1 0 0,0 1 1 0 0,1 0-1 0 0,-1-1 0 0 0,0 1 1 0 0,1-1-1 0 0,-1 1 1 0 0,0 0-1 0 0,0-1 1 0 0,0 1-1 0 0,0 0 1 0 0,1-1-1 0 0,-1 1 1 0 0,0 0-1 0 0,0-1 0 0 0,0 1 1 0 0,0 0-1 0 0,-1 0-58 0 0,-1 18 1836 0 0,1-6 930 0 0,-1 28 3557 0 0,-2 6-6323 0 0,1-6 2078 0 0,1 6-2078 0 0,6 1-2714 0 0,-4-47 2298 0 0,1 2-2020 0 0,1-1-4183 0 0</inkml:trace>
  <inkml:trace contextRef="#ctx0" brushRef="#br0" timeOffset="12597.106">6617 137 13824 0 0,'-1'-1'108'0'0,"0"0"1"0"0,-1 1 0 0 0,1-1 0 0 0,-1 1-1 0 0,1-1 1 0 0,0 1 0 0 0,-1-1 0 0 0,1 1 0 0 0,-1 0-1 0 0,1 0 1 0 0,-1 0 0 0 0,1 0 0 0 0,-1 0-1 0 0,0 0 1 0 0,1 0 0 0 0,-1 0 0 0 0,1 0 0 0 0,0 1-1 0 0,-1-1 1 0 0,1 1 0 0 0,-1-1 0 0 0,1 1-1 0 0,-1 0 1 0 0,1-1 0 0 0,0 1 0 0 0,0 0 0 0 0,-1 0-1 0 0,1 0 1 0 0,0 0 0 0 0,0 0 0 0 0,0 0-109 0 0,-6 6 163 0 0,1-1 1 0 0,1 1 0 0 0,-1 0 0 0 0,1 1 0 0 0,0 0-164 0 0,1-1 424 0 0,1-4-360 0 0,2 1 0 0 0,-1 0 0 0 0,0-1 0 0 0,1 1 0 0 0,-1 0 0 0 0,1 0 0 0 0,0 0 0 0 0,0-1 0 0 0,1 1 0 0 0,-1 0 0 0 0,1 0-1 0 0,0 0 1 0 0,0 0 0 0 0,0 0 0 0 0,1 0 0 0 0,-1 0 0 0 0,1 0 0 0 0,0 0 0 0 0,0 0-64 0 0,0-1 35 0 0,0-1 0 0 0,0 0 0 0 0,0 0 0 0 0,0 0 1 0 0,0 0-1 0 0,0 0 0 0 0,0 0 0 0 0,1 0 0 0 0,-1 0 0 0 0,1-1 1 0 0,-1 1-1 0 0,1 0 0 0 0,0-1 0 0 0,0 1 0 0 0,0-1 0 0 0,0 0 1 0 0,0 0-1 0 0,0 0 0 0 0,0 0 0 0 0,0 0 0 0 0,0 0 0 0 0,0 0 0 0 0,1-1 1 0 0,-1 1-1 0 0,0-1 0 0 0,0 1 0 0 0,1-1 0 0 0,-1 0 0 0 0,0 0 1 0 0,1 0-1 0 0,-1 0 0 0 0,0-1 0 0 0,1 1-35 0 0,2-1 29 0 0,-1 0 1 0 0,1-1-1 0 0,-1 1 1 0 0,0-1-1 0 0,1 0 1 0 0,-1 0-1 0 0,0 0 0 0 0,0 0 1 0 0,0-1-1 0 0,0 0 1 0 0,-1 0-1 0 0,1 0 0 0 0,-1 0 1 0 0,0 0-1 0 0,0-1 1 0 0,0 0-1 0 0,0 1 1 0 0,0-1-1 0 0,-1 0 0 0 0,1-1-29 0 0,-2 2-28 0 0,1 0-1 0 0,-1 0 0 0 0,0 0 0 0 0,0 0 0 0 0,0 0 0 0 0,0 0 0 0 0,0 0 0 0 0,-1 0 1 0 0,1 0-1 0 0,-1-1 0 0 0,0 1 0 0 0,0 0 0 0 0,0 0 0 0 0,0-1 0 0 0,0 1 0 0 0,-1 0 1 0 0,0 0-1 0 0,0 0 0 0 0,0 0 0 0 0,0 0 0 0 0,0 0 0 0 0,0 0 0 0 0,-1 0 1 0 0,1 0-1 0 0,-1 0 0 0 0,0 1 0 0 0,0-1 0 0 0,-2-2 29 0 0,-21-21-4508 0 0,19 22 3286 0 0</inkml:trace>
  <inkml:trace contextRef="#ctx0" brushRef="#br0" timeOffset="12939.414">6783 145 13824 0 0,'1'1'132'0'0,"1"1"0"0"0,-1 0 1 0 0,0 0-1 0 0,0 0 0 0 0,0 0 0 0 0,0 0 1 0 0,0 0-1 0 0,0 0 0 0 0,0 0 1 0 0,-1 1-1 0 0,1-1 0 0 0,-1 2-132 0 0,4 27 1594 0 0,-4-19-1091 0 0,0 1 0 0 0,-1-1 0 0 0,0 0 0 0 0,0 1 0 0 0,-2-1 0 0 0,1 0 0 0 0,-4 6-503 0 0,3-12 825 0 0,3-11-557 0 0,3-11 24 0 0,7-9-24 0 0,2 1 0 0 0,0 1 0 0 0,2 0 0 0 0,0 1-268 0 0,-11 18-393 0 0,1 0-1 0 0,-1 1 1 0 0,0 0-1 0 0,1 0 1 0 0,1-1 393 0 0,11-10-3315 0 0,-10 7 1438 0 0</inkml:trace>
  <inkml:trace contextRef="#ctx0" brushRef="#br0" timeOffset="13333.135">6993 176 15520 0 0,'0'0'34'0'0,"0"1"0"0"0,0-1 0 0 0,0 0 0 0 0,0 0 0 0 0,0 0 0 0 0,0 0 0 0 0,0 0 0 0 0,0 0 0 0 0,0 1 0 0 0,0-1 0 0 0,0 0 0 0 0,0 0 0 0 0,0 0 0 0 0,0 0 0 0 0,0 0 0 0 0,0 1 0 0 0,0-1 0 0 0,0 0 0 0 0,0 0 0 0 0,0 0 0 0 0,0 0 0 0 0,0 0 0 0 0,0 1 1 0 0,0-1-1 0 0,0 0 0 0 0,0 0 0 0 0,0 0 0 0 0,0 0 0 0 0,0 0 0 0 0,0 1 0 0 0,0-1 0 0 0,1 0 0 0 0,-1 0 0 0 0,0 0 0 0 0,0 0 0 0 0,0 0 0 0 0,0 0 0 0 0,0 0 0 0 0,0 0 0 0 0,1 0 0 0 0,-1 0-34 0 0,9 7 654 0 0,12 1 1946 0 0,-13-7-2265 0 0,-1 0 1 0 0,1-1-1 0 0,-1 0 1 0 0,1 0-1 0 0,-1 0 1 0 0,1-1-1 0 0,-1 0 1 0 0,1-1-1 0 0,-1 0 1 0 0,0 0-1 0 0,1-1-335 0 0,2-1-37 0 0,0 0-1 0 0,-1 0 0 0 0,0-1 1 0 0,0 0-1 0 0,0-1 0 0 0,0 0 0 0 0,5-5 38 0 0,-12 9 6 0 0,-1 1 0 0 0,1-1 0 0 0,0 0 1 0 0,0-1-1 0 0,-1 1 0 0 0,1 0 0 0 0,-1 0 0 0 0,0-1 0 0 0,0 1 0 0 0,0 0 0 0 0,0-1 0 0 0,0 1 0 0 0,0-1 0 0 0,-1 1 0 0 0,1-1 0 0 0,-1 0 0 0 0,0 1 0 0 0,1-1 0 0 0,-1-1-6 0 0,-1 3-4 0 0,1-1 0 0 0,0 1 0 0 0,-1-1 0 0 0,1 1 0 0 0,0 0 0 0 0,-1-1 1 0 0,0 1-1 0 0,1 0 0 0 0,-1-1 0 0 0,0 1 0 0 0,0 0 0 0 0,1 0 0 0 0,-1 0 0 0 0,0 0 0 0 0,0 0 0 0 0,0 0 0 0 0,-1 0 0 0 0,1 0 0 0 0,0 0 0 0 0,0 0 0 0 0,0 1 0 0 0,-1-1 0 0 0,1 0 0 0 0,0 1 0 0 0,-1-1 0 0 0,1 1 0 0 0,0-1 0 0 0,-1 1 0 0 0,1 0 0 0 0,-1 0 0 0 0,1-1 0 0 0,0 1 0 0 0,-1 0 0 0 0,1 0 0 0 0,-1 1 0 0 0,0-1 4 0 0,-5 1 0 0 0,0 0 0 0 0,-1 0 0 0 0,1 1 0 0 0,0 0 0 0 0,0 0 0 0 0,0 0 0 0 0,0 1 0 0 0,0 1 0 0 0,0-1 0 0 0,1 1 0 0 0,0 0 0 0 0,0 0 0 0 0,0 1 0 0 0,0 0 0 0 0,1 0 0 0 0,-1 0 0 0 0,1 0 0 0 0,1 1 0 0 0,-1 0 0 0 0,1 0 0 0 0,0 1 0 0 0,0-1 0 0 0,-2 6 0 0 0,5-8 120 0 0,0-1 0 0 0,0 0 1 0 0,0 1-1 0 0,0-1 0 0 0,1 1 0 0 0,-1-1 0 0 0,1 1 0 0 0,0-1 0 0 0,0 1 0 0 0,1-1 0 0 0,-1 1 1 0 0,0-1-1 0 0,1 1 0 0 0,0-1 0 0 0,0 1 0 0 0,0-1 0 0 0,1 0 0 0 0,-1 1 0 0 0,1-1 0 0 0,-1 0 0 0 0,1 0 1 0 0,0 0-1 0 0,0 0 0 0 0,1 0-120 0 0,0 1 62 0 0,0-1 1 0 0,1 1 0 0 0,0 0-1 0 0,0-1 1 0 0,0 0-1 0 0,0 0 1 0 0,0 0-1 0 0,1-1 1 0 0,0 1 0 0 0,-1-1-1 0 0,1 0 1 0 0,0 0-1 0 0,0-1 1 0 0,0 1 0 0 0,0-1-1 0 0,1 0-62 0 0,12 0-345 0 0,1 0 1 0 0,-1-1-1 0 0,1-1 0 0 0,0 0 0 0 0,13-4 345 0 0,-13 1-2236 0 0,0 0 1 0 0,0-1-1 0 0,-1-1 0 0 0,0-1 0 0 0,5-3 2236 0 0,-13 6-5796 0 0</inkml:trace>
  <inkml:trace contextRef="#ctx0" brushRef="#br0" timeOffset="14925.922">7673 51 10136 0 0,'0'0'777'0'0,"2"14"4828"0"0,4 128 791 0 0,-5-124-6206 0 0,-1 0-1 0 0,-1-1 1 0 0,0 2-190 0 0,0-9-1402 0 0,-1 0 0 0 0,0 0 0 0 0,-2 7 1402 0 0,2-12-1944 0 0,-1-1-21 0 0</inkml:trace>
  <inkml:trace contextRef="#ctx0" brushRef="#br0" timeOffset="15753.005">7582 198 15632 0 0,'14'1'1705'0'0,"-4"-2"-1641"0"0,0 0 1 0 0,0 0-1 0 0,0-1 1 0 0,0 0-1 0 0,0-1 1 0 0,0 0-1 0 0,-1-1 1 0 0,4-1-65 0 0,18-11 152 0 0,22-13-152 0 0,-46 25-136 0 0,2-1 108 0 0,-1 0 1 0 0,0 0 0 0 0,-1-1-1 0 0,1 0 1 0 0,-1 0 0 0 0,0-1-1 0 0,-1 0 1 0 0,1 0 0 0 0,-1 0-1 0 0,2-5 28 0 0,-10 20 558 0 0,1 0-1 0 0,-1 0 0 0 0,1 8-557 0 0,-2 6 88 0 0,-6 62 195 0 0,0 7 345 0 0,9-91-627 0 0,0 0 1 0 0,0 0-1 0 0,0 0 1 0 0,0 0-1 0 0,0 0 0 0 0,0 0 1 0 0,0 0-1 0 0,0 0 1 0 0,0 0-1 0 0,0 0 0 0 0,0 0 1 0 0,0 0-1 0 0,0 0 1 0 0,0 0-1 0 0,0 0 0 0 0,0 0 1 0 0,0 0-1 0 0,1 0 1 0 0,-1 0-1 0 0,0 0 0 0 0,0 0 1 0 0,0 0-1 0 0,0 0 1 0 0,0 0-1 0 0,0 0 0 0 0,0 0 1 0 0,0 0-1 0 0,0 0 1 0 0,0 0-1 0 0,0 0 0 0 0,0 0 1 0 0,0 0-1 0 0,0 0 1 0 0,0 0-1 0 0,0 0 0 0 0,0 0 1 0 0,0 0-1 0 0,0 0 1 0 0,0 0-1 0 0,0 0 0 0 0,0 1 1 0 0,0-1-1 0 0,0 0 1 0 0,0 0-1 0 0,0 0 0 0 0,0 0 1 0 0,0 0-1 0 0,0 0 0 0 0,0 0 1 0 0,0 0-1 0 0,0 0 1 0 0,0 0-1 0 0,0 0 0 0 0,0 0 1 0 0,0 0-1 0 0,0 0 1 0 0,0 0-1 0 0,0 0 0 0 0,0 0 1 0 0,0 1-1 0 0,0-1 1 0 0,0 0-1 0 0,0 0 0 0 0,0 0 1 0 0,0 0-1 0 0,0 0 1 0 0,0 0-2 0 0,5-5 58 0 0,3-7 74 0 0,4-9 190 0 0,14-20-322 0 0,-20 33 52 0 0,0 0 0 0 0,1 1-1 0 0,0 0 1 0 0,0 0 0 0 0,0 0 0 0 0,3-1-52 0 0,-8 7-4 0 0,0 0 0 0 0,-1 0 0 0 0,1-1 0 0 0,0 1 0 0 0,0 1 0 0 0,0-1 0 0 0,0 0 0 0 0,0 0 0 0 0,1 1 0 0 0,-1 0 0 0 0,0-1 0 0 0,0 1 0 0 0,0 0 0 0 0,0 0 0 0 0,1 0 0 0 0,0 0 4 0 0,-1 0-6 0 0,-1 1-1 0 0,0-1 1 0 0,1 1 0 0 0,-1-1-1 0 0,0 1 1 0 0,1-1-1 0 0,-1 1 1 0 0,0 0 0 0 0,0-1-1 0 0,1 1 1 0 0,-1 0-1 0 0,0 0 1 0 0,0 0 0 0 0,0 0-1 0 0,0 0 1 0 0,0 0-1 0 0,-1 1 1 0 0,1-1 0 0 0,0 0-1 0 0,0 0 1 0 0,-1 0 0 0 0,1 1-1 0 0,-1-1 1 0 0,1 0-1 0 0,-1 2 7 0 0,8 23 226 0 0,-6-13-149 0 0,2-1-1 0 0,-1 0 1 0 0,2 0 0 0 0,0 0 0 0 0,0 0 0 0 0,3 2-77 0 0,-7-12 42 0 0,1 1 0 0 0,-1-1 0 0 0,1 0 0 0 0,0 0 0 0 0,0 0 1 0 0,0 0-1 0 0,0 0 0 0 0,0 0 0 0 0,0 0 0 0 0,1-1 1 0 0,-1 1-1 0 0,1-1 0 0 0,-1 0 0 0 0,1 0 0 0 0,-1 0 1 0 0,1 0-1 0 0,0 0 0 0 0,-1 0 0 0 0,1-1 0 0 0,0 1 1 0 0,0-1-1 0 0,-1 0 0 0 0,1 0 0 0 0,0 0 0 0 0,0 0 1 0 0,0 0-1 0 0,-1 0 0 0 0,1-1 0 0 0,0 0 0 0 0,1 0-42 0 0,2-1 30 0 0,0 1-1 0 0,0-2 0 0 0,0 1 0 0 0,0-1 0 0 0,0 0 1 0 0,-1 0-1 0 0,0 0 0 0 0,1-1 0 0 0,-1 0 0 0 0,-1 0 0 0 0,1 0 1 0 0,0 0-1 0 0,-1-1 0 0 0,0 0 0 0 0,0 0 0 0 0,0 0 1 0 0,-1-1-1 0 0,0 1 0 0 0,0-1 0 0 0,1-3-29 0 0,6-12-79 0 0,-8 16-4 0 0,0 0 0 0 0,0 0 0 0 0,0 0 0 0 0,0 0 0 0 0,0-3 83 0 0,-1 4 29 0 0,-1-1 0 0 0,1 1 0 0 0,-1 0 1 0 0,0 0-1 0 0,0 0 0 0 0,0-1 0 0 0,-1-2-29 0 0,1 6-10 0 0,0 0 0 0 0,-1 0-1 0 0,1 0 1 0 0,0 0-1 0 0,-1 1 1 0 0,1-1-1 0 0,0 0 1 0 0,-1 0-1 0 0,1 0 1 0 0,-1 1 0 0 0,0-1-1 0 0,1 0 1 0 0,-1 1-1 0 0,1-1 1 0 0,-1 0-1 0 0,0 1 1 0 0,0-1-1 0 0,1 1 1 0 0,-1-1 0 0 0,0 1-1 0 0,0 0 1 0 0,0-1-1 0 0,1 1 1 0 0,-1 0-1 0 0,0-1 1 0 0,0 1-1 0 0,0 0 1 0 0,0 0-1 0 0,0 0 1 0 0,0 0 0 0 0,0 0-1 0 0,0 0 1 0 0,1 0-1 0 0,-1 0 1 0 0,0 0-1 0 0,0 0 1 0 0,0 1-1 0 0,0-1 1 0 0,-1 0 10 0 0,-1 1-50 0 0,0 0 0 0 0,1 1 0 0 0,-1-1 0 0 0,0 0 0 0 0,0 1 0 0 0,1 0 0 0 0,-1 0 0 0 0,1-1 0 0 0,-1 1 1 0 0,1 1-1 0 0,0-1 0 0 0,0 0 0 0 0,0 0 0 0 0,0 1 0 0 0,0 0 0 0 0,0-1 0 0 0,1 1 0 0 0,-1 0 0 0 0,1-1 0 0 0,-1 4 50 0 0,0 0 97 0 0,0-1 0 0 0,0 1 0 0 0,0 0 0 0 0,1 0 1 0 0,0 0-1 0 0,0 0 0 0 0,0 0 0 0 0,1 1 0 0 0,0-1 0 0 0,0 1-97 0 0,1-4 49 0 0,-1 0 0 0 0,1 1 1 0 0,-1-1-1 0 0,1 0 0 0 0,0 0 0 0 0,0 0 1 0 0,1 0-1 0 0,-1 0 0 0 0,1 0 0 0 0,-1 0 0 0 0,1 0 1 0 0,0 0-1 0 0,0-1 0 0 0,0 1 0 0 0,0-1 0 0 0,1 1 1 0 0,-1-1-1 0 0,1 0 0 0 0,-1 0 0 0 0,1 0 1 0 0,0 0-1 0 0,0-1 0 0 0,0 1 0 0 0,0-1 0 0 0,0 1-49 0 0,2-1-219 0 0,1 1-1 0 0,0 0 1 0 0,0-1-1 0 0,0 0 1 0 0,0-1-1 0 0,0 1 0 0 0,0-1 1 0 0,0 0-1 0 0,0-1 1 0 0,-1 1-1 0 0,1-1 1 0 0,0 0-1 0 0,3-1 220 0 0,3-2-1339 0 0</inkml:trace>
  <inkml:trace contextRef="#ctx0" brushRef="#br0" timeOffset="16362.971">8537 142 11952 0 0,'-4'-3'1289'0'0,"4"3"-1245"0"0,0 0 1 0 0,-1-1-1 0 0,1 1 0 0 0,0-1 1 0 0,-1 1-1 0 0,1 0 0 0 0,-1-1 1 0 0,1 1-1 0 0,-1 0 1 0 0,1 0-1 0 0,-1-1 0 0 0,1 1 1 0 0,-1 0-1 0 0,1 0 0 0 0,-1 0 1 0 0,1 0-1 0 0,-1-1 0 0 0,1 1 1 0 0,-1 0-1 0 0,0 0 1 0 0,1 0-1 0 0,-1 0 0 0 0,1 0 1 0 0,-1 0-1 0 0,1 1 0 0 0,-1-1 1 0 0,1 0-1 0 0,-1 0 0 0 0,1 0 1 0 0,-1 0-1 0 0,1 1 1 0 0,-1-1-1 0 0,1 0-44 0 0,-1 2 231 0 0,0-1 0 0 0,0 0 1 0 0,1 1-1 0 0,-1-1 0 0 0,1 1 1 0 0,-1-1-1 0 0,1 0 0 0 0,0 1 0 0 0,-1-1 1 0 0,1 1-1 0 0,0 0 0 0 0,0-1 1 0 0,0 1-1 0 0,0 0-231 0 0,0 4 706 0 0,-2 26 1510 0 0,2-22-2068 0 0,0 1 0 0 0,-1 0 1 0 0,-1-1-1 0 0,0 1 0 0 0,0-1 1 0 0,-1 1-1 0 0,0-1 0 0 0,-1 0-148 0 0,-18 44-2404 0 0,55-69 1532 0 0,-1 1 869 0 0,2 2-1 0 0,4 1 4 0 0,-7 2-59 0 0,-14 3 55 0 0,4 0-82 0 0,0-1 0 0 0,6-4 86 0 0,-21 8 144 0 0,0 0 1 0 0,0-1-1 0 0,0 0 1 0 0,0 0-1 0 0,-1 0 0 0 0,1 0 1 0 0,-1-1-1 0 0,-1 0 1 0 0,4-3-145 0 0,-7 6 90 0 0,1 0 0 0 0,-1 1 0 0 0,0-1 1 0 0,0 0-1 0 0,0 0 0 0 0,0 0 0 0 0,0 0 0 0 0,-1 0 1 0 0,1 0-1 0 0,-1 0 0 0 0,1 0 0 0 0,-1-1 0 0 0,0 1 1 0 0,0 0-1 0 0,0-1-90 0 0,0 2 6 0 0,0 0 0 0 0,0 0 1 0 0,0 0-1 0 0,0 1 0 0 0,-1-1 1 0 0,1 0-1 0 0,0 0 0 0 0,-1 1 1 0 0,1-1-1 0 0,-1 0 0 0 0,1 0 0 0 0,-1 1 1 0 0,1-1-1 0 0,-1 1 0 0 0,1-1 1 0 0,-1 0-1 0 0,0 1 0 0 0,1-1 0 0 0,-1 1 1 0 0,0-1-1 0 0,0 1 0 0 0,1 0 1 0 0,-1-1-1 0 0,0 1 0 0 0,0 0 1 0 0,1-1-1 0 0,-1 1 0 0 0,0 0 0 0 0,0 0 1 0 0,0 0-1 0 0,0 0 0 0 0,1 0 1 0 0,-1 0-1 0 0,0 0 0 0 0,0 0 0 0 0,0 0 1 0 0,0 0-1 0 0,1 0 0 0 0,-2 1-6 0 0,-3 0 15 0 0,-1 0-1 0 0,1 0 1 0 0,0 1-1 0 0,0-1 1 0 0,-1 1 0 0 0,1 1-1 0 0,1-1 1 0 0,-1 1-1 0 0,0 0 1 0 0,1 0-1 0 0,-2 1-14 0 0,3-2 98 0 0,0 0 0 0 0,0 1 0 0 0,1-1 0 0 0,-1 1 0 0 0,1 0-1 0 0,0-1 1 0 0,0 1 0 0 0,0 0 0 0 0,0 0 0 0 0,0 0 0 0 0,1 1 0 0 0,-1-1 0 0 0,1 0 0 0 0,0 0-1 0 0,0 1 1 0 0,0-1 0 0 0,0 4-98 0 0,1-4 87 0 0,0 0-1 0 0,0 1 0 0 0,1-1 1 0 0,-1 0-1 0 0,1 0 0 0 0,0 0 1 0 0,0 0-1 0 0,0 0 1 0 0,0 0-1 0 0,0 0 0 0 0,1 0 1 0 0,-1-1-1 0 0,1 1 0 0 0,0 0 1 0 0,0-1-1 0 0,0 0 1 0 0,0 1-1 0 0,0-1 0 0 0,0 0 1 0 0,1 0-1 0 0,-1 0 0 0 0,1 0 1 0 0,0 0-1 0 0,-1-1 0 0 0,1 1 1 0 0,2 0-87 0 0,3 2 28 0 0,-1-1-1 0 0,1 0 1 0 0,0-1 0 0 0,1 1 0 0 0,-1-1 0 0 0,0-1 0 0 0,0 0-1 0 0,1 0 1 0 0,3 0-28 0 0,9-2-117 0 0,0-1-1 0 0,0-1 1 0 0,10-3 117 0 0,17-3-3481 0 0,-35 7 2146 0 0</inkml:trace>
  <inkml:trace contextRef="#ctx0" brushRef="#br0" timeOffset="18324.658">1091 545 13040 0 0,'5'2'514'0'0,"-5"-1"132"0"0,0-1-642 0 0,-1 0 1 0 0,1 0-1 0 0,0 0 0 0 0,0 0 0 0 0,0 0 0 0 0,0 0 0 0 0,0 0 0 0 0,0 0 0 0 0,0 0 0 0 0,0 0 1 0 0,0 1-1 0 0,0-1 0 0 0,0 0 0 0 0,-1 0 0 0 0,1 0 0 0 0,0 0 0 0 0,0 0 0 0 0,0 0 1 0 0,0 0-1 0 0,0 0 0 0 0,0 0 0 0 0,0 0 0 0 0,0 1 0 0 0,0-1 0 0 0,0 0 0 0 0,0 0 0 0 0,0 0 1 0 0,0 0-1 0 0,0 0 0 0 0,0 0 0 0 0,0 0 0 0 0,0 0 0 0 0,0 0 0 0 0,0 1 0 0 0,0-1 1 0 0,0 0-1 0 0,0 0 0 0 0,0 0 0 0 0,0 0 0 0 0,0 0 0 0 0,0 0 0 0 0,0 0 0 0 0,0 0 0 0 0,0 0 1 0 0,0 0-1 0 0,0 1 0 0 0,1-1 0 0 0,-1 0 0 0 0,0 0 0 0 0,0 0 0 0 0,0 0 0 0 0,0 0 1 0 0,0 0-1 0 0,0 0 0 0 0,0 0 0 0 0,0 0 0 0 0,0 0 0 0 0,0 0 0 0 0,0 0 0 0 0,1 0 0 0 0,-1 0 1 0 0,0 0-5 0 0,4 24 3314 0 0,-3-12-2482 0 0,2 7 397 0 0,-1-1-102 0 0,-2-2-322 0 0,1 13 287 0 0,-1-9-912 0 0,0-18-153 0 0,0 1-1 0 0,-1-1 0 0 0,1 0 0 0 0,0 1 1 0 0,-1-1-1 0 0,0 0 0 0 0,0 2-26 0 0,-3 11-2529 0 0,5-13 126 0 0,2 0-4388 0 0</inkml:trace>
  <inkml:trace contextRef="#ctx0" brushRef="#br0" timeOffset="18643.806">1112 499 13992 0 0,'-9'-3'616'0'0,"9"3"136"0"0,3-1-600 0 0,-3 1-152 0 0,-3-1 0 0 0,3 1 0 0 0,0 0 288 0 0,0 0 32 0 0,0 0 7 0 0,0 0 1 0 0,0 0-999 0 0,0 0-193 0 0,0 0-48 0 0,0 0-4912 0 0</inkml:trace>
  <inkml:trace contextRef="#ctx0" brushRef="#br0" timeOffset="18991.874">1219 516 13328 0 0,'1'1'124'0'0,"-1"1"1"0"0,1 0 0 0 0,-1-1 0 0 0,1 1 0 0 0,-1 0 0 0 0,0-1 0 0 0,1 1 0 0 0,-1 0-1 0 0,0-1 1 0 0,0 1 0 0 0,0 1-125 0 0,1 14 75 0 0,2 14 1079 0 0,-3-25-694 0 0,0 0 1 0 0,1 0-1 0 0,-1-1 0 0 0,2 6-460 0 0,3 32 1740 0 0,-5-22-1305 0 0,0-5-232 0 0,0-15-188 0 0,-1 1 0 0 0,1-1 0 0 0,0 0 0 0 0,0 0 0 0 0,0 0 0 0 0,-1 0 0 0 0,1 1 1 0 0,-1-1-1 0 0,1 0 0 0 0,-1 0 0 0 0,1 0 0 0 0,-1 1-15 0 0,4-6 79 0 0,-1 1 0 0 0,1-1 0 0 0,-1 1-1 0 0,0-1 1 0 0,1 0 0 0 0,-2 0 0 0 0,2-2-79 0 0,12-21 123 0 0,11-20-46 0 0,-23 42-59 0 0,0 1 0 0 0,0 0-1 0 0,0 0 1 0 0,1 0 0 0 0,-1 1 0 0 0,1-1 0 0 0,0 1 0 0 0,0 0-1 0 0,0 0 1 0 0,0 0 0 0 0,1 1 0 0 0,3-3-18 0 0,-5 5 7 0 0,-1-1 0 0 0,0 0 0 0 0,1 1 0 0 0,-1-1 0 0 0,1 1 0 0 0,-1 0 0 0 0,1 0 0 0 0,-1 0 0 0 0,1 0 0 0 0,-1 0 0 0 0,1 0 1 0 0,-1 1-1 0 0,1-1 0 0 0,-1 1 0 0 0,0 0 0 0 0,1-1 0 0 0,-1 1 0 0 0,0 0 0 0 0,1 1 0 0 0,-1-1 0 0 0,0 0 0 0 0,0 1 0 0 0,0-1 0 0 0,0 1 0 0 0,0-1 0 0 0,1 3-7 0 0,0-1 154 0 0,-1 0-1 0 0,1 0 1 0 0,-1 1-1 0 0,0-1 1 0 0,0 1-1 0 0,0 0 0 0 0,0-1 1 0 0,-1 1-1 0 0,1 0 1 0 0,-1 0-1 0 0,0 0 1 0 0,0 0-1 0 0,-1 0 0 0 0,1 1-153 0 0,0 2-237 0 0,-1 0 0 0 0,0 0 0 0 0,0 0-1 0 0,-1 3 238 0 0,-3 14-5852 0 0,1-18-1382 0 0</inkml:trace>
  <inkml:trace contextRef="#ctx0" brushRef="#br0" timeOffset="19527.673">1811 533 4608 0 0,'1'1'119'0'0,"0"0"0"0"0,0 0 0 0 0,0 0 0 0 0,0 0 0 0 0,0 1 0 0 0,0-1 0 0 0,0 0 0 0 0,0 1 0 0 0,0-1 0 0 0,0 1 0 0 0,-1-1 0 0 0,1 1 0 0 0,0-1 0 0 0,-1 1 0 0 0,1 1-119 0 0,4 29 5282 0 0,-2-8-3075 0 0,-1-16-1769 0 0,0 1 0 0 0,-1 0-1 0 0,0 0 1 0 0,0 0 0 0 0,-1 1-1 0 0,0-1 1 0 0,-1 0-1 0 0,0 0 1 0 0,0 0 0 0 0,-1 0-1 0 0,0 0 1 0 0,-3 5-438 0 0,5-14 97 0 0,0 0 34 0 0,-5-44 2652 0 0,5 37-2722 0 0,1 1-1 0 0,1-1 1 0 0,-1 0 0 0 0,2-4-61 0 0,0 3-84 0 0,0 1 0 0 0,0-1 1 0 0,1 1-1 0 0,0-1 0 0 0,0 1 0 0 0,1 1 0 0 0,0-1 0 0 0,0 1 0 0 0,1-1 0 0 0,-1 1 0 0 0,1 1 0 0 0,1-1 1 0 0,-1 1-1 0 0,1 0 0 0 0,0 1 0 0 0,0 0 0 0 0,0 0 0 0 0,4-2 84 0 0,14 2-2163 0 0,-11 3 543 0 0</inkml:trace>
  <inkml:trace contextRef="#ctx0" brushRef="#br0" timeOffset="19976.474">1972 657 5528 0 0,'3'1'425'0'0,"-1"1"1"0"0,0 0-1 0 0,0-1 1 0 0,1 1-1 0 0,-1-1 1 0 0,1 0 0 0 0,-1 0-1 0 0,1 0 1 0 0,0 0-1 0 0,-1 0 1 0 0,1-1-1 0 0,0 1 1 0 0,-1-1-1 0 0,1 1 1 0 0,0-1-1 0 0,0 0 1 0 0,-1 0-1 0 0,4-1-425 0 0,4-1 716 0 0,0 0-1 0 0,0 0 0 0 0,0-1 0 0 0,5-3-715 0 0,-3 2 741 0 0,-4 1-523 0 0,0-1 1 0 0,1 1 0 0 0,-1-2-1 0 0,0 1 1 0 0,-1-1-1 0 0,1 0 1 0 0,-1-1-1 0 0,0 0 1 0 0,0 0-1 0 0,-1-1 1 0 0,0 1 0 0 0,0-1-1 0 0,0-1 1 0 0,0 0-219 0 0,-6 6-16 0 0,1 1 0 0 0,0 0 0 0 0,-1 0 0 0 0,1 0 0 0 0,-1-1 1 0 0,0 1-1 0 0,1 0 0 0 0,-1 0 0 0 0,0-1 0 0 0,0 1 0 0 0,0 0 0 0 0,1-1 0 0 0,-1 1 16 0 0,-1 0 4 0 0,1 1-1 0 0,0-1 1 0 0,0 1-1 0 0,0-1 1 0 0,0 0-1 0 0,-1 1 1 0 0,1-1-1 0 0,0 1 1 0 0,0-1-1 0 0,-1 1 1 0 0,1-1-1 0 0,0 1 0 0 0,-1 0 1 0 0,1-1-1 0 0,0 1 1 0 0,-1-1-1 0 0,1 1 1 0 0,-1 0-1 0 0,1-1 1 0 0,-1 1-1 0 0,1 0-3 0 0,-2-1-8 0 0,1 0 1 0 0,-1 1-1 0 0,0 0 0 0 0,1-1 0 0 0,-1 1 1 0 0,1 0-1 0 0,-1 0 0 0 0,0 0 0 0 0,1 0 0 0 0,-1 0 1 0 0,0 0-1 0 0,1 0 0 0 0,-1 0 0 0 0,0 1 1 0 0,1-1-1 0 0,-1 1 0 0 0,1-1 0 0 0,-1 1 8 0 0,-5 2-7 0 0,0 1 0 0 0,0-1 0 0 0,1 1 0 0 0,0 1 0 0 0,0-1 0 0 0,0 1 1 0 0,0 0-1 0 0,1 0 0 0 0,-5 7 7 0 0,6-8 201 0 0,0 1 0 0 0,0 0 1 0 0,1 0-1 0 0,0 0 0 0 0,0 1 1 0 0,0-1-1 0 0,1 1 0 0 0,0 0 1 0 0,0-1-1 0 0,0 1 0 0 0,1 0 1 0 0,-1 4-202 0 0,2-8 83 0 0,0-1 0 0 0,0 1 0 0 0,0 0 1 0 0,0 0-1 0 0,0 0 0 0 0,1-1 1 0 0,-1 1-1 0 0,0 0 0 0 0,1-1 0 0 0,-1 1 1 0 0,1 0-1 0 0,0-1 0 0 0,0 1 0 0 0,-1 0 1 0 0,1-1-1 0 0,0 1 0 0 0,0-1 0 0 0,1 0 1 0 0,-1 1-1 0 0,0-1-83 0 0,2 1 84 0 0,-1 0 1 0 0,1 0-1 0 0,-1 0 0 0 0,1-1 1 0 0,0 1-1 0 0,0-1 0 0 0,0 0 1 0 0,0 1-1 0 0,0-1 0 0 0,0-1 1 0 0,1 1-85 0 0,2 1 57 0 0,1-1 1 0 0,0-1-1 0 0,0 1 1 0 0,-1-1-1 0 0,1 0 1 0 0,0-1-1 0 0,0 1 1 0 0,-1-1-1 0 0,1-1 1 0 0,4-1-58 0 0,8-4-836 0 0,0-1 1 0 0,9-7 835 0 0,13-10-8681 0 0,-29 15 2296 0 0</inkml:trace>
  <inkml:trace contextRef="#ctx0" brushRef="#br0" timeOffset="20326.138">2418 477 7368 0 0,'0'0'73'0'0,"0"0"0"0"0,0 0 0 0 0,0 0 0 0 0,0 0 0 0 0,0 0 0 0 0,0 0 0 0 0,0 0 1 0 0,1 0-1 0 0,-1 0 0 0 0,0 0 0 0 0,0 0 0 0 0,0 0 0 0 0,0 0 0 0 0,0 0 0 0 0,0 0 0 0 0,0 0 0 0 0,1 0 0 0 0,-1 0 1 0 0,0 0-1 0 0,0 0 0 0 0,0 0 0 0 0,0 0 0 0 0,0 0 0 0 0,0 0 0 0 0,0 0 0 0 0,0 0 0 0 0,1 1 0 0 0,-1-1 0 0 0,0 0 1 0 0,0 0-1 0 0,0 0 0 0 0,0 0 0 0 0,0 0 0 0 0,0 0 0 0 0,0 0 0 0 0,0 0 0 0 0,0 0 0 0 0,0 1 0 0 0,0-1 0 0 0,0 0 1 0 0,0 0-1 0 0,0 0 0 0 0,0 0 0 0 0,0 0 0 0 0,0 0 0 0 0,0 0 0 0 0,0 1 0 0 0,0-1 0 0 0,0 0 0 0 0,0 0 0 0 0,0 0 1 0 0,0 0-1 0 0,0 0 0 0 0,0 0-73 0 0,0 13 3338 0 0,-3 13-105 0 0,-24 130 3746 0 0,23-140-6876 0 0,3-13-540 0 0,1 0-1 0 0,-1 0 1 0 0,0 0-1 0 0,1 0 1 0 0,0 0 0 0 0,-1 0-1 0 0,1 0 1 0 0,1 0 437 0 0,-1 2-7821 0 0</inkml:trace>
  <inkml:trace contextRef="#ctx0" brushRef="#br0" timeOffset="20979.377">2723 565 6448 0 0,'0'0'297'0'0,"-14"-12"4231"0"0,11 11-4211 0 0,1 0 1 0 0,-1 0-1 0 0,1 0 0 0 0,-1 0 0 0 0,0 0 1 0 0,1 1-1 0 0,-1-1 0 0 0,0 1 0 0 0,1 0 1 0 0,-1 0-1 0 0,0 0 0 0 0,1 0 1 0 0,-1 0-1 0 0,0 1 0 0 0,1-1 0 0 0,-1 1 1 0 0,0-1-1 0 0,1 1 0 0 0,-1 0 1 0 0,1 0-1 0 0,-1 1 0 0 0,-1 0-317 0 0,-3 2 187 0 0,0 0-1 0 0,1 0 1 0 0,0 1 0 0 0,0 0-1 0 0,0 0 1 0 0,1 0-1 0 0,-3 4-186 0 0,2-3 132 0 0,1 1 0 0 0,0 0-1 0 0,1 0 1 0 0,0 1-1 0 0,-3 6-131 0 0,5-12 39 0 0,1 1-1 0 0,0-1 1 0 0,1 0-1 0 0,-1 1 1 0 0,0-1-1 0 0,1 0 1 0 0,-1 1-1 0 0,1-1 0 0 0,0 1 1 0 0,0-1-1 0 0,0 1 1 0 0,0-1-1 0 0,0 1 1 0 0,0-1-1 0 0,1 0 1 0 0,-1 1-1 0 0,1-1 1 0 0,0 1-1 0 0,-1-1 0 0 0,1 0 1 0 0,0 0-1 0 0,1 1-38 0 0,-1-1 60 0 0,0-1 0 0 0,1 1 0 0 0,-1 0-1 0 0,0-1 1 0 0,1 0 0 0 0,-1 1 0 0 0,1-1-1 0 0,0 0 1 0 0,-1 0 0 0 0,1 0 0 0 0,0 0-1 0 0,0 0 1 0 0,-1 0 0 0 0,1-1 0 0 0,0 1-1 0 0,0-1 1 0 0,0 1 0 0 0,2-1-60 0 0,-1 1 43 0 0,1-1 1 0 0,-1-1-1 0 0,0 1 1 0 0,1 0-1 0 0,-1-1 1 0 0,0 0-1 0 0,0 1 1 0 0,0-1-1 0 0,1-1 1 0 0,-1 1-1 0 0,0-1-43 0 0,4-1-22 0 0,0-1 0 0 0,0-1-1 0 0,0 1 1 0 0,-1-1-1 0 0,1-1 1 0 0,-1 1-1 0 0,-1-1 1 0 0,1 0-1 0 0,0-1 23 0 0,2-5-433 0 0,0-1-1 0 0,-1 1 0 0 0,5-13 434 0 0,-2 3-363 0 0,-3 12 299 0 0,-6 39 752 0 0,-1-20-412 0 0,-1 4 381 0 0,0 0-1 0 0,2 0 1 0 0,0 5-657 0 0,-1-15 52 0 0,1 0 1 0 0,-1-1-1 0 0,1 1 0 0 0,0 0 1 0 0,-1 0-1 0 0,1 0 0 0 0,1-1 1 0 0,-1 1-1 0 0,0-1 1 0 0,1 1-1 0 0,-1-1 0 0 0,1 1 1 0 0,0-1-1 0 0,-1 0 0 0 0,1 1 1 0 0,0-1-1 0 0,1 0-52 0 0,-1-1-46 0 0,-1 0-1 0 0,1-1 1 0 0,-1 1-1 0 0,0-1 0 0 0,1 1 1 0 0,-1-1-1 0 0,1 0 1 0 0,-1 1-1 0 0,1-1 0 0 0,-1 0 1 0 0,1 0-1 0 0,-1 0 1 0 0,1 0-1 0 0,-1 0 1 0 0,1 0-1 0 0,0-1 0 0 0,-1 1 47 0 0,17-6-3722 0 0,-13 3 2236 0 0</inkml:trace>
  <inkml:trace contextRef="#ctx0" brushRef="#br0" timeOffset="21325.268">2970 472 9216 0 0,'0'0'706'0'0,"-4"19"5885"0"0,0 8-3674 0 0,-6 52 2010 0 0,7-47-3741 0 0,1 15-1186 0 0,4-3-2588 0 0,-2-43 2398 0 0,0-1 0 0 0,0 0 0 0 0,0 1 0 0 0,0-1 0 0 0,0 0 0 0 0,0 1 1 0 0,0-1-1 0 0,0 0 0 0 0,0 1 0 0 0,0-1 0 0 0,-1 0 0 0 0,1 1 0 0 0,0-1 0 0 0,0 0 0 0 0,0 1 0 0 0,0-1 0 0 0,-1 0 0 0 0,1 0 0 0 0,0 1 0 0 0,0-1 0 0 0,-1 0 0 0 0,1 0 0 0 0,0 0 0 0 0,0 1 0 0 0,-1-1 0 0 0,1 0 0 0 0,0 0 0 0 0,0 0 0 0 0,-1 0 190 0 0,0 1-2006 0 0</inkml:trace>
  <inkml:trace contextRef="#ctx0" brushRef="#br0" timeOffset="21662.467">2971 616 15520 0 0,'2'-3'208'0'0,"1"0"0"0"0,0 0 0 0 0,0 1 1 0 0,0 0-1 0 0,0-1 0 0 0,0 1 0 0 0,1 0 1 0 0,-1 1-1 0 0,1-1 0 0 0,-1 1 1 0 0,1-1-1 0 0,-1 1 0 0 0,1 0 0 0 0,0 0 1 0 0,1 1-209 0 0,-3-1 121 0 0,1 1 1 0 0,0 0-1 0 0,-1 0 1 0 0,1 0-1 0 0,-1 0 1 0 0,1 0-1 0 0,0 1 1 0 0,-1-1-1 0 0,1 1 1 0 0,-1 0-1 0 0,0 0 1 0 0,1 0-1 0 0,-1 0 1 0 0,1 0-1 0 0,-1 0 1 0 0,0 1-1 0 0,0-1 1 0 0,0 1-1 0 0,0-1 1 0 0,0 1-1 0 0,0 0 1 0 0,1 1-122 0 0,0 1 156 0 0,0 0-1 0 0,0 0 1 0 0,0 0 0 0 0,0 1 0 0 0,-1-1 0 0 0,0 1 0 0 0,0-1 0 0 0,0 1 0 0 0,0 0 0 0 0,-1 0 0 0 0,0-1-1 0 0,0 1 1 0 0,0 0 0 0 0,-1 4-156 0 0,0 3-14 0 0,0-4-6737 0 0,0-4-439 0 0</inkml:trace>
  <inkml:trace contextRef="#ctx0" brushRef="#br0" timeOffset="21663.467">3152 539 10136 0 0,'0'-5'448'0'0,"0"3"96"0"0,0 0-440 0 0,0-1-104 0 0,0 1 0 0 0,0 2 0 0 0,0 0 840 0 0,0 0 152 0 0,0 0 24 0 0</inkml:trace>
  <inkml:trace contextRef="#ctx0" brushRef="#br0" timeOffset="22214.988">3360 547 4144 0 0,'-17'-2'408'0'0,"12"3"-13"0"0,-1-1 0 0 0,1 1 0 0 0,0 1-1 0 0,0-1 1 0 0,0 1 0 0 0,0 0 0 0 0,0 0 0 0 0,0 0 0 0 0,0 0 0 0 0,1 1 0 0 0,-1 0 0 0 0,1 0 0 0 0,0 0-1 0 0,0 1 1 0 0,0-1 0 0 0,0 1 0 0 0,0 0 0 0 0,1 0 0 0 0,0 1 0 0 0,0-1 0 0 0,0 0 0 0 0,0 1-1 0 0,1 0 1 0 0,-1 0 0 0 0,1 0 0 0 0,1 0 0 0 0,-1 0 0 0 0,1 0 0 0 0,0 0 0 0 0,0 0 0 0 0,0 1 0 0 0,1-1-1 0 0,-1 3-394 0 0,2-5 77 0 0,-1 0 0 0 0,0-1-1 0 0,1 1 1 0 0,-1-1 0 0 0,1 1-1 0 0,0-1 1 0 0,0 1-1 0 0,0-1 1 0 0,0 0 0 0 0,0 1-1 0 0,1-1 1 0 0,-1 0 0 0 0,1 0-1 0 0,-1 0 1 0 0,1 0-1 0 0,0 0 1 0 0,0 0 0 0 0,0 0-1 0 0,0-1 1 0 0,0 1-1 0 0,0-1 1 0 0,0 0 0 0 0,1 1-1 0 0,-1-1 1 0 0,0 0 0 0 0,1 0-1 0 0,-1 0 1 0 0,2 0-77 0 0,0 0 138 0 0,0 0 0 0 0,0 0 1 0 0,1-1-1 0 0,-1 1 0 0 0,0-1 0 0 0,0 0 1 0 0,1 0-1 0 0,-1-1 0 0 0,0 1 0 0 0,0-1 1 0 0,1 0-1 0 0,-1 0 0 0 0,0 0 1 0 0,0-1-1 0 0,0 1 0 0 0,0-1 0 0 0,0 0-138 0 0,4-2 162 0 0,-1-1 0 0 0,0 0 0 0 0,0-1 0 0 0,0 0 0 0 0,0 0 0 0 0,-1 0 0 0 0,5-6-162 0 0,-9 9-7 0 0,0 0 0 0 0,1 0 1 0 0,-1-1-1 0 0,-1 1 0 0 0,1 0 1 0 0,0-1-1 0 0,-1 1 0 0 0,0-1 1 0 0,0 1-1 0 0,0-1 0 0 0,0 0 1 0 0,0 0-1 0 0,-1 1 0 0 0,0-1 1 0 0,0 0-1 0 0,0 0 0 0 0,0 1 1 0 0,0-1-1 0 0,-1-3 7 0 0,0 5-73 0 0,0 1 0 0 0,1 0 0 0 0,-1-1 0 0 0,0 1 0 0 0,0 0 0 0 0,1-1 1 0 0,-1 1-1 0 0,0 0 0 0 0,0 0 0 0 0,0 0 0 0 0,-1 0 0 0 0,1 0 0 0 0,0 0 0 0 0,0 0 0 0 0,0 0 0 0 0,-1 0 0 0 0,1 1 0 0 0,0-1 0 0 0,-1 0 73 0 0,-2-1-1361 0 0,-1 1 0 0 0,1-1 0 0 0,-1 1-1 0 0,1 0 1 0 0,-4-1 1361 0 0,5 2-1654 0 0</inkml:trace>
  <inkml:trace contextRef="#ctx0" brushRef="#br0" timeOffset="22595.97">3421 542 7656 0 0,'1'0'64'0'0,"-1"-1"0"0"0,1 1 0 0 0,-1-1 0 0 0,0 1 0 0 0,1-1 0 0 0,-1 1 0 0 0,1 0 0 0 0,-1-1 0 0 0,1 1 0 0 0,0 0 0 0 0,-1 0 1 0 0,1-1-1 0 0,-1 1 0 0 0,1 0 0 0 0,0 0 0 0 0,-1 0 0 0 0,1 0 0 0 0,-1 0 0 0 0,1 0 0 0 0,0-1 0 0 0,-1 2 0 0 0,1-1 0 0 0,-1 0 0 0 0,1 0 0 0 0,0 0 0 0 0,-1 0 1 0 0,1 0-1 0 0,0 1-64 0 0,0-1 328 0 0,1 1 1 0 0,-1 0 0 0 0,0 0-1 0 0,0 0 1 0 0,0 0 0 0 0,0 0-1 0 0,0 0 1 0 0,0 0 0 0 0,0 1-1 0 0,0-1 1 0 0,0 0 0 0 0,0 1-329 0 0,1 3 807 0 0,1-1 1 0 0,-1 1-1 0 0,0 0 0 0 0,0 0 1 0 0,-1 1-1 0 0,1 3-807 0 0,0 14 550 0 0,-1 1-1 0 0,-1 0 1 0 0,-1-1 0 0 0,-1 1-550 0 0,2-22 6 0 0,-1 0-4 0 0,1 0 0 0 0,0 1 0 0 0,0-1-1 0 0,0 0 1 0 0,0 1 0 0 0,0-1 0 0 0,1 0 0 0 0,-1 2-2 0 0,16-23 544 0 0,2-9 24 0 0,-12 18-570 0 0,1-1 1 0 0,1 2-1 0 0,-1-1 1 0 0,1 1-1 0 0,1 0 1 0 0,0 0-1 0 0,1 0 2 0 0,-2 3-24 0 0,1 0-1 0 0,-1 1 0 0 0,1-1 1 0 0,0 2-1 0 0,0 0 0 0 0,1 0 1 0 0,-1 0-1 0 0,2 1 25 0 0,-8 2 61 0 0,-1 0 0 0 0,1 1 1 0 0,-1-1-1 0 0,1 1 0 0 0,-1 0 0 0 0,1 0 0 0 0,-1 0 0 0 0,1 0 1 0 0,-1 0-1 0 0,0 1 0 0 0,1-1 0 0 0,-1 1 0 0 0,1-1 1 0 0,-1 1-1 0 0,0 0 0 0 0,1 0 0 0 0,-1 0 0 0 0,0 0 0 0 0,0 0 1 0 0,0 1-1 0 0,0-1 0 0 0,0 1 0 0 0,0-1 0 0 0,0 1 1 0 0,0 0-1 0 0,0 0 0 0 0,-1-1 0 0 0,1 1 0 0 0,-1 1 0 0 0,0-1 1 0 0,1 0-1 0 0,-1 0 0 0 0,0 0 0 0 0,0 1 0 0 0,0 1-61 0 0,0 0 187 0 0,0 0 0 0 0,0 0-1 0 0,-1 0 1 0 0,1 1 0 0 0,-1-1-1 0 0,0 0 1 0 0,0 1 0 0 0,-1-1-1 0 0,1 0 1 0 0,-1 0 0 0 0,0 0-1 0 0,0 1-186 0 0,-3 20-972 0 0,4-22-240 0 0,0 0 0 0 0,0 0 0 0 0,0-1 0 0 0,1 1 0 0 0,-1 0 0 0 0,1 0 0 0 0,0 2 1212 0 0,0-2-7023 0 0</inkml:trace>
  <inkml:trace contextRef="#ctx0" brushRef="#br0" timeOffset="23110.891">4069 483 15056 0 0,'0'0'340'0'0,"5"4"1069"0"0,2 47 2947 0 0,-5-34-3093 0 0,-1-1 1 0 0,-1 1-1 0 0,-2 9-1263 0 0,-1 42-56 0 0,2-39-6461 0 0,1-29-365 0 0</inkml:trace>
  <inkml:trace contextRef="#ctx0" brushRef="#br0" timeOffset="23649.331">3938 580 8752 0 0,'0'0'673'0'0,"4"-1"170"0"0,6-2 1081 0 0,57-13 3777 0 0,-6 2-3928 0 0,-17 3-1138 0 0,0 1-1 0 0,24-1-634 0 0,-64 10 28 0 0,0 1-1 0 0,1 0 0 0 0,-1 0 0 0 0,1 0 0 0 0,-1 0 0 0 0,0 1 1 0 0,1 0-1 0 0,-1 0 0 0 0,0 0 0 0 0,1 0 0 0 0,2 2-27 0 0,-5-2-8 0 0,-1 0-1 0 0,1 0 0 0 0,-1 0 1 0 0,0 0-1 0 0,0 0 1 0 0,1 0-1 0 0,-1 0 0 0 0,0 0 1 0 0,0 1-1 0 0,0-1 1 0 0,0 0-1 0 0,0 1 1 0 0,-1-1-1 0 0,1 1 0 0 0,0-1 1 0 0,-1 1-1 0 0,1-1 1 0 0,-1 1-1 0 0,1 0 0 0 0,-1-1 1 0 0,0 1-1 0 0,1-1 1 0 0,-1 1-1 0 0,0 0 0 0 0,0-1 1 0 0,0 1-1 0 0,-1 0 1 0 0,1-1-1 0 0,0 1 1 0 0,-1-1-1 0 0,1 1 0 0 0,-1 1 9 0 0,-1 3 14 0 0,-1 4 27 0 0,1-1-1 0 0,0 1 1 0 0,1 0-1 0 0,-1 0 1 0 0,1 8-41 0 0,2-15-10 0 0,-1 0 0 0 0,0 0 1 0 0,1 0-1 0 0,-1 0 0 0 0,1 0 0 0 0,0-1 0 0 0,0 1 0 0 0,0 0 0 0 0,0 0 1 0 0,1-1-1 0 0,-1 1 0 0 0,1-1 0 0 0,-1 1 0 0 0,1-1 0 0 0,0 0 0 0 0,0 0 1 0 0,0 1-1 0 0,0-1 0 0 0,1-1 0 0 0,-1 1 0 0 0,0 0 0 0 0,1 0 10 0 0,0-1 40 0 0,0 1 0 0 0,0-1 1 0 0,0 0-1 0 0,0 0 0 0 0,0 0 0 0 0,0 0 0 0 0,0-1 0 0 0,0 1 0 0 0,0-1 0 0 0,1 0 0 0 0,-1 1 0 0 0,0-1 0 0 0,0-1 0 0 0,0 1 0 0 0,1 0 0 0 0,-1-1 0 0 0,0 0 0 0 0,0 0 0 0 0,0 0 1 0 0,0 0-1 0 0,0 0 0 0 0,0-1 0 0 0,0 1 0 0 0,-1-1 0 0 0,1 1 0 0 0,0-1 0 0 0,-1 0 0 0 0,1 0 0 0 0,-1-1 0 0 0,0 1 0 0 0,1-2-40 0 0,0 2 51 0 0,-1 0-1 0 0,0-1 0 0 0,0 1 1 0 0,0-1-1 0 0,0 0 0 0 0,0 0 1 0 0,0 0-1 0 0,-1 0 0 0 0,0 0 1 0 0,1 0-1 0 0,-1 0 0 0 0,0 0 1 0 0,-1-1-1 0 0,1 1 0 0 0,0 0 1 0 0,-1-1-1 0 0,0 1 0 0 0,0 0 1 0 0,0-1-1 0 0,0 1 0 0 0,0 0 1 0 0,-1-1-1 0 0,0 1 0 0 0,1 0 1 0 0,-1-1-1 0 0,0 1 0 0 0,-1 0 1 0 0,1 0-1 0 0,0 0 0 0 0,-2-1-50 0 0,0 0 21 0 0,0 1 1 0 0,0 0-1 0 0,0 0 0 0 0,-1 0 0 0 0,1 0 0 0 0,-1 1 1 0 0,0-1-1 0 0,0 1 0 0 0,0 0 0 0 0,0 0 0 0 0,0 1 1 0 0,0-1-1 0 0,-1 1 0 0 0,1 0 0 0 0,0 0 0 0 0,-1 0-21 0 0,-11-2-770 0 0,0 1 0 0 0,0 1-1 0 0,-14 0 771 0 0,2 2-6830 0 0,13 0 393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0:46.2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88 160 6912 0 0,'-1'0'39'0'0,"-1"0"0"0"0,1-1-1 0 0,-1 1 1 0 0,1 0 0 0 0,-1 0 0 0 0,1 0 0 0 0,-1 0 0 0 0,1 0 0 0 0,-1 0 0 0 0,0 0 0 0 0,1 1 0 0 0,0-1 0 0 0,-1 1-1 0 0,1-1 1 0 0,-1 1-39 0 0,-22 8 1074 0 0,23-8-952 0 0,0-1 1 0 0,0 0-1 0 0,0 1 0 0 0,-1 0 1 0 0,1-1-1 0 0,0 1 0 0 0,0 0 1 0 0,0-1-1 0 0,0 1 0 0 0,0 0 1 0 0,0 0-1 0 0,1 0 0 0 0,-1 0 1 0 0,0 0-1 0 0,0 0 0 0 0,1 0 1 0 0,-1 0-1 0 0,0 1-122 0 0,1-1 41 0 0,0 0 0 0 0,0 0 0 0 0,1 0 1 0 0,-1 0-1 0 0,0-1 0 0 0,1 1 0 0 0,-1 0 0 0 0,0 0 0 0 0,1 0 0 0 0,-1 0 1 0 0,1-1-1 0 0,-1 1 0 0 0,1 0 0 0 0,0 0 0 0 0,-1-1 0 0 0,1 1 0 0 0,0 0 1 0 0,-1-1-1 0 0,1 1 0 0 0,0-1 0 0 0,0 1 0 0 0,-1-1 0 0 0,1 1 0 0 0,0-1 1 0 0,0 1-42 0 0,16 9 200 0 0,-1 1 1 0 0,0 1-1 0 0,0 1-200 0 0,-11-8 19 0 0,0 0 1 0 0,-1 0-1 0 0,1 0 0 0 0,-1 1 1 0 0,0 0-1 0 0,0 0 0 0 0,0 0 1 0 0,-1 0-1 0 0,0 0 0 0 0,0 3-19 0 0,-2-6 12 0 0,0 0 0 0 0,-1 0-1 0 0,1 0 1 0 0,-1 1 0 0 0,0-1 0 0 0,0 0-1 0 0,0 0 1 0 0,0 0 0 0 0,-1 1 0 0 0,1-1-1 0 0,-1 0 1 0 0,0 0 0 0 0,0 0 0 0 0,0 0-1 0 0,0 0 1 0 0,-1 0 0 0 0,1 0-1 0 0,-1-1 1 0 0,0 1 0 0 0,1 0 0 0 0,-1-1-1 0 0,0 1 1 0 0,-1-1 0 0 0,1 0 0 0 0,-1 1-12 0 0,-1-1 375 0 0,0 1 0 0 0,0-1 0 0 0,0 0 0 0 0,0-1 0 0 0,0 1 0 0 0,0-1 0 0 0,-1 0 0 0 0,1 0 0 0 0,-1 0 0 0 0,1-1-1 0 0,-1 1 1 0 0,1-1 0 0 0,-5 0-375 0 0,6-1 129 0 0,1 1 0 0 0,-1 0-1 0 0,0 0 1 0 0,0-1-1 0 0,1 1 1 0 0,-1-1-1 0 0,1 0 1 0 0,-1 0 0 0 0,0 0-1 0 0,1 0 1 0 0,0-1-1 0 0,-1 1 1 0 0,1-1-1 0 0,0 1 1 0 0,0-1-1 0 0,-1 0 1 0 0,1 1 0 0 0,1-1-1 0 0,-1-1 1 0 0,0 1-1 0 0,0 0 1 0 0,1 0-1 0 0,-1-2-128 0 0,1 2-220 0 0,0-1-1 0 0,1 1 1 0 0,0-1-1 0 0,-1 1 1 0 0,1-1-1 0 0,0 1 1 0 0,0-1-1 0 0,1 1 1 0 0,-1-1-1 0 0,0 1 1 0 0,1 0-1 0 0,0-1 1 0 0,-1 1-1 0 0,1-1 1 0 0,0 1-1 0 0,0 0 1 0 0,0 0-1 0 0,1-2 221 0 0,6-8-1398 0 0</inkml:trace>
  <inkml:trace contextRef="#ctx0" brushRef="#br0" timeOffset="778.618">382 214 2304 0 0,'-23'-7'8104'0'0,"20"6"-7668"0"0,-1 0 0 0 0,0 0 0 0 0,0 0 0 0 0,0 1 0 0 0,0-1 0 0 0,0 1 0 0 0,0 0 0 0 0,0 0 0 0 0,0 0 0 0 0,0 1 0 0 0,0 0 0 0 0,0-1 0 0 0,-3 2-436 0 0,4 0 102 0 0,0-1-1 0 0,0 1 0 0 0,0 0 0 0 0,-1 0 1 0 0,2 0-1 0 0,-1 0 0 0 0,0 1 1 0 0,0-1-1 0 0,1 1 0 0 0,-1-1 0 0 0,1 1 1 0 0,0 0-1 0 0,0 0 0 0 0,0 0 0 0 0,0 1-101 0 0,-3 5 254 0 0,0 0 0 0 0,1 0 0 0 0,0 0 0 0 0,1 1-1 0 0,-1 1-253 0 0,3-8 69 0 0,0 0-1 0 0,0 1 0 0 0,1-1 0 0 0,-1 1 0 0 0,1-1 0 0 0,0 0 0 0 0,0 1 0 0 0,0-1 0 0 0,1 1 0 0 0,-1-1 1 0 0,1 1-1 0 0,-1-1 0 0 0,1 0 0 0 0,0 1 0 0 0,1-1 0 0 0,0 3-68 0 0,-1-5-14 0 0,0 0 0 0 0,0 1 0 0 0,0-1 0 0 0,0 0 0 0 0,0 0 1 0 0,0 1-1 0 0,0-1 0 0 0,0 0 0 0 0,0 0 0 0 0,0 0 0 0 0,1 0 0 0 0,-1-1 0 0 0,0 1 0 0 0,1 0 0 0 0,-1 0 0 0 0,1-1 0 0 0,-1 1 1 0 0,1-1-1 0 0,-1 0 0 0 0,2 1 14 0 0,-1-1 24 0 0,1 0 0 0 0,0 0 0 0 0,-1 0 1 0 0,1 0-1 0 0,-1-1 0 0 0,1 1 0 0 0,-1-1 1 0 0,1 0-1 0 0,-1 1 0 0 0,1-1 0 0 0,2-2-24 0 0,1 0 33 0 0,0 0 0 0 0,-1-1-1 0 0,1 0 1 0 0,-1 0-1 0 0,1 0 1 0 0,-1-1-1 0 0,-1 0 1 0 0,1 0-1 0 0,0-1-32 0 0,2-3-329 0 0,0-1 0 0 0,-1 0-1 0 0,0-1 1 0 0,0 1 0 0 0,-1-1-1 0 0,-1 0 1 0 0,0 0 0 0 0,0-1-1 0 0,1-8 330 0 0,-5 18 14 0 0,-1 26 680 0 0,0-11 2 0 0,1 0 0 0 0,0 1 0 0 0,2 8-696 0 0,-1-18 78 0 0,-1-1 0 0 0,1 0 0 0 0,0 0 0 0 0,0 0 0 0 0,0 0 0 0 0,0 0 0 0 0,0 0-1 0 0,1 0 1 0 0,-1 0 0 0 0,1-1 0 0 0,0 1 0 0 0,0 0 0 0 0,0-1 0 0 0,0 0 0 0 0,0 1-1 0 0,1-1 1 0 0,0 1-78 0 0,-1-2-29 0 0,-1 0 0 0 0,1 0 1 0 0,-1-1-1 0 0,1 1 0 0 0,0-1 0 0 0,-1 1 0 0 0,1-1 0 0 0,0 1 0 0 0,-1-1 0 0 0,1 0 0 0 0,0 0 0 0 0,-1 0 0 0 0,1 0 0 0 0,0 0 0 0 0,0 0 29 0 0,16-5-3199 0 0,-12 2 1888 0 0</inkml:trace>
  <inkml:trace contextRef="#ctx0" brushRef="#br0" timeOffset="1125.321">614 100 15032 0 0,'0'0'340'0'0,"0"0"50"0"0,-2 16 527 0 0,-11 139 5785 0 0,12-140-6676 0 0,0 1 0 0 0,1 0-1 0 0,0 0-25 0 0,1 11-4604 0 0,-1-24 3109 0 0</inkml:trace>
  <inkml:trace contextRef="#ctx0" brushRef="#br0" timeOffset="1476.381">589 242 13824 0 0,'12'-8'1388'0'0,"-8"5"-1162"0"0,1 1 0 0 0,0 0 1 0 0,0 0-1 0 0,-1 0 0 0 0,1 1 1 0 0,0 0-1 0 0,1 0 1 0 0,-1 0-1 0 0,0 0 0 0 0,0 1 1 0 0,0 0-1 0 0,0 0 1 0 0,1 0-1 0 0,1 1-226 0 0,-4 0 209 0 0,1-1 0 0 0,-1 1-1 0 0,0 0 1 0 0,0 0 0 0 0,1 1 0 0 0,-1-1 0 0 0,0 1 0 0 0,0-1-1 0 0,-1 1 1 0 0,1 0 0 0 0,0 0 0 0 0,-1 0 0 0 0,1 1 0 0 0,-1-1-1 0 0,1 0 1 0 0,-1 1 0 0 0,0 0 0 0 0,0-1 0 0 0,0 1 0 0 0,-1 0-1 0 0,1 0 1 0 0,0 1-209 0 0,0 3 65 0 0,0 0-1 0 0,0 0 0 0 0,0 0 1 0 0,-1 0-1 0 0,1 5-64 0 0,3 16-4103 0 0,-5-24-2931 0 0</inkml:trace>
  <inkml:trace contextRef="#ctx0" brushRef="#br0" timeOffset="1477.381">798 143 10136 0 0,'0'0'448'0'0,"-1"-1"96"0"0,-1 0-440 0 0,0-1-104 0 0,0 2 0 0 0,2 0 0 0 0,0 0 736 0 0,0 0 120 0 0,0 0 24 0 0,0 0 8 0 0</inkml:trace>
  <inkml:trace contextRef="#ctx0" brushRef="#br0" timeOffset="2026.697">1011 138 9272 0 0,'-1'0'153'0'0,"0"-1"0"0"0,-1 0 0 0 0,1 1 0 0 0,0-1-1 0 0,0 1 1 0 0,0 0 0 0 0,0-1 0 0 0,-1 1 0 0 0,1 0 0 0 0,0 0 0 0 0,0-1 0 0 0,-1 1 0 0 0,1 0 0 0 0,0 0 0 0 0,0 0 0 0 0,-1 1 0 0 0,0-1-153 0 0,-24 5 2507 0 0,21-4-2368 0 0,-1 0 49 0 0,0 1-1 0 0,-1 0 1 0 0,1 0 0 0 0,0 0-1 0 0,0 1 1 0 0,0-1-1 0 0,0 2 1 0 0,1-1-1 0 0,-1 0 1 0 0,1 1 0 0 0,0 0-1 0 0,0 1 1 0 0,0-1-1 0 0,1 1 1 0 0,-1-1-1 0 0,-2 6-187 0 0,7-10 30 0 0,0 1 0 0 0,-1-1 0 0 0,1 1 0 0 0,0 0 0 0 0,0-1 0 0 0,0 1 0 0 0,0-1 0 0 0,0 1 0 0 0,0 0-1 0 0,0-1 1 0 0,0 1 0 0 0,0 0 0 0 0,0-1 0 0 0,0 1 0 0 0,0-1 0 0 0,1 1 0 0 0,-1 0 0 0 0,0-1 0 0 0,0 1-1 0 0,1-1 1 0 0,-1 1 0 0 0,0-1 0 0 0,1 1 0 0 0,-1 0 0 0 0,0-1 0 0 0,1 0 0 0 0,-1 1 0 0 0,1-1-1 0 0,-1 1 1 0 0,1-1-30 0 0,17 15 827 0 0,-12-11-1347 0 0,7 5 45 0 0,0 0 0 0 0,11 5 475 0 0,-15-10 16 0 0,-1 1 0 0 0,1 0 0 0 0,-1 1 0 0 0,0-1 0 0 0,0 2 0 0 0,-1-1 0 0 0,0 1 0 0 0,1 2-16 0 0,-7-8-25 0 0,0-1 1 0 0,0 1 0 0 0,-1 0-1 0 0,1 0 1 0 0,0 0 0 0 0,-1 0-1 0 0,1 0 1 0 0,-1 0 0 0 0,1 0-1 0 0,-1 0 1 0 0,0 0 0 0 0,1 0-1 0 0,-1 0 1 0 0,0 0 0 0 0,0 0-1 0 0,0 0 1 0 0,0 1 0 0 0,0-1-1 0 0,0 0 1 0 0,0 0 0 0 0,0 0 0 0 0,0 1 23 0 0,-1-1 34 0 0,1 0 0 0 0,-1-1-1 0 0,0 1 1 0 0,1 0-1 0 0,-1 0 1 0 0,0 0-1 0 0,1-1 1 0 0,-1 1-1 0 0,0-1 1 0 0,0 1-1 0 0,0 0 1 0 0,0-1-1 0 0,1 1 1 0 0,-1-1-1 0 0,0 0 1 0 0,0 1-1 0 0,0-1 1 0 0,0 0-1 0 0,-1 1-32 0 0,-2 0 233 0 0,0-1 0 0 0,0 1 0 0 0,0-1-1 0 0,-1 0 1 0 0,1 0 0 0 0,0 0 0 0 0,0 0-1 0 0,0-1 1 0 0,0 0 0 0 0,0 1-1 0 0,-1-2-232 0 0,-1 0 171 0 0,1 0-1 0 0,0-1 0 0 0,0 0 0 0 0,0 0 0 0 0,0 0 1 0 0,0 0-1 0 0,-2-3-170 0 0,6 5-139 0 0,-1-1 0 0 0,0 1 0 0 0,1-1 0 0 0,0 1 0 0 0,-1-1 0 0 0,1 0 0 0 0,0 1 0 0 0,0-1 0 0 0,0 0 0 0 0,0 0 0 0 0,0 0 0 0 0,1 0 1 0 0,-1 0-1 0 0,0 0 0 0 0,1 0 0 0 0,0 0 0 0 0,-1 0 0 0 0,1 0 0 0 0,0 0 0 0 0,0-1 0 0 0,0 1 0 0 0,0-1 139 0 0,2-3-1023 0 0</inkml:trace>
  <inkml:trace contextRef="#ctx0" brushRef="#br0" timeOffset="2509.4">1310 139 5064 0 0,'0'0'232'0'0,"-2"-1"-252"0"0,-11-8 8321 0 0,9 7-7101 0 0,1 1-952 0 0,1 0 0 0 0,-1 0-1 0 0,1 0 1 0 0,-1 0 0 0 0,1 1 0 0 0,-1 0 0 0 0,1-1-1 0 0,-1 1 1 0 0,1 0 0 0 0,-1 0 0 0 0,0 0 0 0 0,1 1 0 0 0,-1-1-1 0 0,1 1 1 0 0,-1-1 0 0 0,1 1 0 0 0,-1 0 0 0 0,1 0-248 0 0,-2 1 153 0 0,1-1 0 0 0,0 1 1 0 0,0 0-1 0 0,0 1 0 0 0,0-1 1 0 0,1 0-1 0 0,-1 1 0 0 0,0 0 1 0 0,1 0-1 0 0,0-1 0 0 0,-2 4-153 0 0,-1 2 94 0 0,1 1 0 0 0,0-1 0 0 0,0 0 0 0 0,1 1 0 0 0,0 0 0 0 0,1 0 0 0 0,0 0 0 0 0,0 0 0 0 0,0 8-94 0 0,0 17 791 0 0,2 1-1 0 0,1 0-790 0 0,-4 20-976 0 0,4-52 817 0 0,0 0-3264 0 0,-1-2 1901 0 0</inkml:trace>
  <inkml:trace contextRef="#ctx0" brushRef="#br0" timeOffset="2843.005">1119 291 10592 0 0,'0'0'488'0'0,"1"0"-12"0"0,0-1 78 0 0,1 0 1 0 0,0 0-1 0 0,0 0 1 0 0,0 0-1 0 0,0 0 1 0 0,0 0-1 0 0,0 1 1 0 0,0-1-1 0 0,0 1 1 0 0,0 0 0 0 0,0-1-1 0 0,2 1-554 0 0,-1 0 73 0 0,20-4 1434 0 0,47-6-529 0 0,-1-4-5155 0 0,-45 7 2706 0 0</inkml:trace>
  <inkml:trace contextRef="#ctx0" brushRef="#br0" timeOffset="3497.561">1509 191 7888 0 0,'0'0'174'0'0,"0"0"29"0"0,0 0 13 0 0,-12-11 2641 0 0,8 10-2562 0 0,0 1-1 0 0,0-1 0 0 0,0 1 1 0 0,0 0-1 0 0,0 0 0 0 0,0 0 1 0 0,0 1-1 0 0,0-1 0 0 0,1 1 1 0 0,-1 0-1 0 0,0 0 0 0 0,0 1 1 0 0,0-1-1 0 0,1 1 0 0 0,-1-1 1 0 0,1 1-1 0 0,-1 0 0 0 0,1 1 0 0 0,0-1 1 0 0,-1 1-1 0 0,0 0-294 0 0,-2 3 215 0 0,-1 0 1 0 0,1 0-1 0 0,0 1 0 0 0,0 0 1 0 0,0 0-1 0 0,1 0 0 0 0,0 1 0 0 0,1-1 1 0 0,-1 3-216 0 0,4-9 36 0 0,0 1 1 0 0,1 0-1 0 0,-1 0 1 0 0,0-1-1 0 0,1 1 1 0 0,-1 0-1 0 0,1 0 1 0 0,0-1 0 0 0,0 1-1 0 0,0 0 1 0 0,0 0-1 0 0,0 0 1 0 0,0-1-1 0 0,0 1 1 0 0,0 0-1 0 0,1 0 1 0 0,-1 0-1 0 0,1-1 1 0 0,-1 1-1 0 0,1 0 1 0 0,0-1-1 0 0,-1 1 1 0 0,1 0 0 0 0,0-1-1 0 0,0 1 1 0 0,0-1-1 0 0,1 1 1 0 0,-1-1-1 0 0,0 0 1 0 0,0 1-1 0 0,1-1 1 0 0,-1 0-1 0 0,1 0 1 0 0,-1 0-1 0 0,1 0-36 0 0,0 0 14 0 0,0 0-1 0 0,0 0 0 0 0,1 0 0 0 0,-1 0 1 0 0,0-1-1 0 0,0 1 0 0 0,1-1 0 0 0,-1 1 0 0 0,0-1 1 0 0,1 0-1 0 0,-1 0 0 0 0,1 0 0 0 0,-1 0 1 0 0,0 0-1 0 0,1-1 0 0 0,-1 1 0 0 0,0-1 0 0 0,1 1 1 0 0,-1-1-1 0 0,0 0 0 0 0,0 0 0 0 0,0 0 1 0 0,0 0-1 0 0,0 0 0 0 0,0-1 0 0 0,2 0-13 0 0,5-6-197 0 0,-1-1-1 0 0,0 1 1 0 0,0-2-1 0 0,0 1 0 0 0,-1-1 1 0 0,-1 0-1 0 0,0 0 1 0 0,0-1-1 0 0,-1 0 0 0 0,2-6 198 0 0,-2 4-64 0 0,6-15 80 0 0,-10 27-5 0 0,-6 27 354 0 0,3-19-118 0 0,1-1-1 0 0,1 1 0 0 0,-1 0 0 0 0,1 0 0 0 0,0-1 0 0 0,1 1 0 0 0,-1 0 0 0 0,1 0 1 0 0,2 3-247 0 0,-3-7 103 0 0,1 1 0 0 0,0 0 0 0 0,1-1 0 0 0,-1 1 0 0 0,1-1 0 0 0,0 0 0 0 0,0 1 0 0 0,0-1 0 0 0,0 0 1 0 0,0 0-1 0 0,0 0 0 0 0,1 0 0 0 0,0-1 0 0 0,-1 1 0 0 0,1-1 0 0 0,0 0 0 0 0,3 2-103 0 0,-4-3-22 0 0,0 0 0 0 0,0-1 0 0 0,0 1 0 0 0,1-1 0 0 0,-1 0 0 0 0,0 0 0 0 0,0 1 0 0 0,0-1 0 0 0,0-1 0 0 0,1 1 0 0 0,-1 0 0 0 0,0 0 0 0 0,1-1 22 0 0,27-8-5204 0 0,-20 5 3159 0 0</inkml:trace>
  <inkml:trace contextRef="#ctx0" brushRef="#br0" timeOffset="3827.752">1796 184 11976 0 0,'0'0'546'0'0,"-14"-10"3477"0"0,12 11-3808 0 0,1-1 0 0 0,-1 0 1 0 0,0 0-1 0 0,1 1 0 0 0,-1-1 0 0 0,0 1 1 0 0,1-1-1 0 0,-1 1 0 0 0,1 0 0 0 0,-1-1 1 0 0,1 1-1 0 0,-1 0 0 0 0,1 0 0 0 0,0 0 1 0 0,-2 1-216 0 0,0 1 161 0 0,0 0-1 0 0,0 0 1 0 0,0 0 0 0 0,0 0 0 0 0,-1 3-161 0 0,-1 1 305 0 0,2 0 0 0 0,-1 0 0 0 0,1 1 0 0 0,-1 1-305 0 0,3-6 124 0 0,0-1 1 0 0,0 1-1 0 0,1 0 0 0 0,-1 0 0 0 0,0 0 1 0 0,1 0-1 0 0,0 0 0 0 0,0-1 1 0 0,0 1-1 0 0,0 0 0 0 0,0 0 1 0 0,0 0-1 0 0,1 2-124 0 0,0-3 12 0 0,0 0 0 0 0,0 0 0 0 0,0-1 0 0 0,0 1 0 0 0,0 0 0 0 0,1 0 0 0 0,-1-1 0 0 0,1 1 0 0 0,-1 0 0 0 0,1-1 0 0 0,-1 1 0 0 0,1-1 0 0 0,0 0 0 0 0,0 0 0 0 0,-1 0 0 0 0,1 0 0 0 0,0 0 1 0 0,0 0-1 0 0,0 0 0 0 0,0 0 0 0 0,0-1 0 0 0,0 1 0 0 0,1-1 0 0 0,-1 0 0 0 0,0 1 0 0 0,0-1-12 0 0,4 0-322 0 0,-1 0 0 0 0,1 0 0 0 0,-1-1 0 0 0,1 0 0 0 0,-1 0 1 0 0,0 0-1 0 0,1-1 0 0 0,-1 1 0 0 0,5-3 322 0 0,-2-1-1511 0 0</inkml:trace>
  <inkml:trace contextRef="#ctx0" brushRef="#br0" timeOffset="4158.256">1979 106 15664 0 0,'0'0'356'0'0,"0"0"49"0"0,0 0 21 0 0,0 0-42 0 0,2 15 1196 0 0,-2-1 172 0 0,0 1-1 0 0,-1-1 0 0 0,-2 11-1751 0 0,0-1 780 0 0,-4 65-226 0 0,6-78-2271 0 0,1-7-2876 0 0,0-3 1888 0 0,0 2-4363 0 0</inkml:trace>
  <inkml:trace contextRef="#ctx0" brushRef="#br0" timeOffset="4508.416">1951 239 7368 0 0,'15'-9'2292'0'0,"-9"5"-1296"0"0,0 1 1 0 0,1 1 0 0 0,-1-1 0 0 0,1 1-1 0 0,0 1 1 0 0,-1-1 0 0 0,1 1 0 0 0,0 0-1 0 0,0 1 1 0 0,4-1-997 0 0,-6 1 264 0 0,0 1-1 0 0,0-1 1 0 0,0 1-1 0 0,0 0 1 0 0,-1 0-1 0 0,1 1 1 0 0,0-1 0 0 0,-1 1-1 0 0,1 0 1 0 0,-1 0-1 0 0,0 1 1 0 0,1-1-1 0 0,-1 1 1 0 0,0 0 0 0 0,1 1-264 0 0,-4-3 65 0 0,0 1 1 0 0,0-1 0 0 0,0 1-1 0 0,0-1 1 0 0,0 1 0 0 0,-1-1-1 0 0,1 1 1 0 0,0-1 0 0 0,-1 1-1 0 0,0 0 1 0 0,1-1 0 0 0,-1 1-1 0 0,0 0 1 0 0,1 0-1 0 0,-1-1 1 0 0,0 1 0 0 0,0 0-1 0 0,-1-1 1 0 0,1 1 0 0 0,0 0-1 0 0,-1 0-65 0 0,1 16 264 0 0,0-15-327 0 0,-1 0 1 0 0,1-1-1 0 0,-1 1 0 0 0,1 0 0 0 0,-1 0 0 0 0,0-1 0 0 0,0 1 1 0 0,-1 1 62 0 0,0 3-2103 0 0,0-5 700 0 0</inkml:trace>
  <inkml:trace contextRef="#ctx0" brushRef="#br0" timeOffset="4509.416">2195 143 14224 0 0,'-11'-1'632'0'0,"8"1"128"0"0,3 0-608 0 0,0 0-152 0 0,0 0 0 0 0,0 0 0 0 0,0 0 112 0 0,-1 2-8 0 0,0 1 0 0 0,1-1-4384 0 0,1 2-872 0 0</inkml:trace>
  <inkml:trace contextRef="#ctx0" brushRef="#br0" timeOffset="5142.722">2365 162 8752 0 0,'-19'2'3302'0'0,"14"0"-2878"0"0,0 1 0 0 0,1 0 0 0 0,-1 0 0 0 0,1 0 0 0 0,-1 0 0 0 0,1 1 0 0 0,0 0 0 0 0,0 0 0 0 0,1 0-1 0 0,-1 0 1 0 0,1 1 0 0 0,0-1 0 0 0,0 1 0 0 0,1 0 0 0 0,-1 0 0 0 0,1 1-424 0 0,-1 0 147 0 0,0 1 0 0 0,1-1 0 0 0,0 1-1 0 0,0 0 1 0 0,1 0 0 0 0,0 0 0 0 0,0 0 0 0 0,0 0 0 0 0,1 0 0 0 0,0 0-1 0 0,1 0 1 0 0,0 4-147 0 0,0-8 29 0 0,-1-1 0 0 0,1 0-1 0 0,-1 1 1 0 0,1-1 0 0 0,0 0-1 0 0,0 0 1 0 0,0 0 0 0 0,0 0-1 0 0,1 0 1 0 0,-1 0 0 0 0,1 0-1 0 0,-1 0 1 0 0,1 0 0 0 0,-1-1-1 0 0,1 1 1 0 0,0 0 0 0 0,0-1-1 0 0,0 0 1 0 0,0 1 0 0 0,0-1-1 0 0,0 0 1 0 0,0 0 0 0 0,0 0-1 0 0,2 0-28 0 0,0 0 40 0 0,0 0 1 0 0,-1 0-1 0 0,1-1 0 0 0,0 0 0 0 0,-1 1 0 0 0,1-1 0 0 0,0-1 0 0 0,0 1 0 0 0,-1 0 0 0 0,1-1 0 0 0,0 0 0 0 0,-1 0 1 0 0,1 0-1 0 0,-1 0 0 0 0,2-1-40 0 0,0 0-33 0 0,0-1 1 0 0,0 1 0 0 0,-1-1-1 0 0,1 0 1 0 0,0-1 0 0 0,-1 1 0 0 0,0-1-1 0 0,0 1 1 0 0,0-1 0 0 0,-1 0-1 0 0,4-4 33 0 0,-5 4 110 0 0,0 0-1 0 0,0 0 1 0 0,0 1-1 0 0,-1-1 1 0 0,1 0-1 0 0,-1 0 1 0 0,0 0-1 0 0,0-1 1 0 0,0 1-1 0 0,-1 0 0 0 0,1 0 1 0 0,-1-1-1 0 0,0 1 1 0 0,0 0-1 0 0,-1-2-109 0 0,0-1-148 0 0,-1 0-1 0 0,0 0 1 0 0,0 0 0 0 0,-1 0-1 0 0,1 1 1 0 0,-1-1-1 0 0,-1 0 149 0 0,-1-2-1207 0 0,1 0 0 0 0,1 0 0 0 0,-2-4 1207 0 0,5 6-2883 0 0,0 4 1411 0 0</inkml:trace>
  <inkml:trace contextRef="#ctx0" brushRef="#br0" timeOffset="5545.912">2524 134 5064 0 0,'2'4'369'0'0,"-1"-1"1"0"0,1 1 0 0 0,-1 0-1 0 0,0 0 1 0 0,0-1 0 0 0,0 1-1 0 0,0 0 1 0 0,-1 0-1 0 0,0 0 1 0 0,1 0 0 0 0,-2 0-1 0 0,1 4-369 0 0,1 14 4409 0 0,-1-6-3481 0 0,0 0 0 0 0,0 1 1 0 0,-2-1-1 0 0,0 0 0 0 0,-1 0 1 0 0,-4 13-929 0 0,-3 23 828 0 0,9-50-772 0 0,10-14 317 0 0,-4-2-213 0 0,1 1 1 0 0,1-1-1 0 0,0 1 0 0 0,1 0 0 0 0,8-10-160 0 0,-11 15 18 0 0,2 0-1 0 0,-1 1 1 0 0,1 0 0 0 0,0 1-1 0 0,0 0 1 0 0,1 0 0 0 0,0 0 0 0 0,0 1-1 0 0,6-3-17 0 0,-11 6-8 0 0,-1 1 0 0 0,0 0 0 0 0,1 0 1 0 0,-1 1-1 0 0,1-1 0 0 0,-1 0 0 0 0,1 1 0 0 0,-1-1 0 0 0,1 1 0 0 0,0 0 0 0 0,-1 0 0 0 0,1 0 0 0 0,-1 0 0 0 0,1 0 0 0 0,0 1 0 0 0,-1-1 0 0 0,1 1 0 0 0,-1 0 0 0 0,1 0 0 0 0,-1 0 0 0 0,0 0 0 0 0,1 0 0 0 0,0 1 8 0 0,0 0 65 0 0,-1 0-1 0 0,0 0 1 0 0,1 0-1 0 0,-1 0 0 0 0,0 1 1 0 0,-1-1-1 0 0,1 1 1 0 0,0-1-1 0 0,-1 1 1 0 0,1 0-1 0 0,-1-1 0 0 0,0 1 1 0 0,0 0-1 0 0,0 0 1 0 0,0 0-1 0 0,-1 0 0 0 0,1 0 1 0 0,-1 0-1 0 0,0 0 1 0 0,1 0-65 0 0,-1 9 291 0 0,-1 0 1 0 0,0 0 0 0 0,-1 3-292 0 0,-1 25-1859 0 0,3-36-63 0 0</inkml:trace>
  <inkml:trace contextRef="#ctx0" brushRef="#br0" timeOffset="6435.149">2994 228 11976 0 0,'0'-1'44'0'0,"0"1"1"0"0,-1-1-1 0 0,1 1 1 0 0,0-1-1 0 0,0 1 1 0 0,0-1-1 0 0,0 1 1 0 0,0-1-1 0 0,0 1 1 0 0,0-1-1 0 0,0 0 1 0 0,0 1-1 0 0,1-1 1 0 0,-1 1-1 0 0,0-1 1 0 0,0 1-1 0 0,0-1 1 0 0,1 1-1 0 0,-1-1 1 0 0,0 1-1 0 0,0-1 1 0 0,1 1-1 0 0,-1 0 1 0 0,0-1-1 0 0,1 1 1 0 0,-1-1-1 0 0,1 1 1 0 0,-1 0-1 0 0,0-1 1 0 0,1 1-1 0 0,-1 0 1 0 0,1-1-45 0 0,-1 1 581 0 0,2 4-85 0 0,-1 1 1 0 0,0-1 0 0 0,0 0-1 0 0,0 0 1 0 0,-1 1-1 0 0,1-1 1 0 0,-1 1 0 0 0,0-1-1 0 0,-1 0 1 0 0,1 1-497 0 0,0 24 484 0 0,2 4 57 0 0,-1 15-541 0 0,-1-39 334 0 0,5-18-465 0 0,-3 0 68 0 0,1-1 0 0 0,0 1 0 0 0,0 0-1 0 0,0 0 1 0 0,2 0 0 0 0,-1 0-1 0 0,1 1 1 0 0,0-1 0 0 0,0 1 0 0 0,1 1-1 0 0,4-5 64 0 0,-5 6-11 0 0,0 1 0 0 0,0 1 0 0 0,0-1 0 0 0,0 1 1 0 0,1 0-1 0 0,0 0 0 0 0,0 0 0 0 0,0 1 0 0 0,0 0 0 0 0,3-1 11 0 0,-7 3 66 0 0,1 0 1 0 0,-1 1 0 0 0,1-1 0 0 0,-1 1-1 0 0,1-1 1 0 0,-1 1 0 0 0,1 0 0 0 0,-1 0 0 0 0,1 0-1 0 0,-1 1 1 0 0,1-1 0 0 0,-1 0 0 0 0,1 1-1 0 0,-1 0 1 0 0,0-1 0 0 0,1 1 0 0 0,-1 0 0 0 0,0 0-1 0 0,1 1 1 0 0,-1-1 0 0 0,0 0 0 0 0,0 1-1 0 0,0-1 1 0 0,0 1 0 0 0,0 0 0 0 0,-1-1-1 0 0,1 1 1 0 0,0 0 0 0 0,0 2-67 0 0,1-1 19 0 0,-1 1-1 0 0,0 0 1 0 0,0-1-1 0 0,0 1 1 0 0,-1 0-1 0 0,1 0 1 0 0,-1 0-1 0 0,0 0 1 0 0,0 0-1 0 0,0 2-18 0 0,2 43-30 0 0,-2-11-913 0 0,-2-28-2354 0 0,2-6-3084 0 0</inkml:trace>
  <inkml:trace contextRef="#ctx0" brushRef="#br0" timeOffset="6800.17">3421 209 1376 0 0,'-1'-4'-340'0'0,"-6"0"5898"0"0,-2 5 994 0 0,4 1-5126 0 0,0 4-1273 0 0,0-1 1 0 0,1 1-1 0 0,0 0 1 0 0,0 0 0 0 0,0 0-1 0 0,1 1 1 0 0,0-1-1 0 0,0 1 1 0 0,1 0 0 0 0,0 0-1 0 0,0 0 1 0 0,-1 7-154 0 0,2-10 97 0 0,1 1 1 0 0,-1-1-1 0 0,1 1 1 0 0,0-1 0 0 0,0 1-1 0 0,1-1 1 0 0,-1 1-1 0 0,1-1 1 0 0,0 1-1 0 0,1 0-97 0 0,-1-3 19 0 0,0 1-1 0 0,0-1 0 0 0,0 1 1 0 0,0-1-1 0 0,1 0 0 0 0,-1 0 1 0 0,1 0-1 0 0,-1 0 0 0 0,1 0 1 0 0,0 0-1 0 0,0 0 0 0 0,0 0 1 0 0,0-1-1 0 0,0 1 0 0 0,1-1 1 0 0,-1 1-1 0 0,1 0-18 0 0,0-2 72 0 0,0 1 1 0 0,0 0-1 0 0,-1-1 0 0 0,1 1 1 0 0,0-1-1 0 0,0 0 0 0 0,0 0 1 0 0,0 0-1 0 0,-1 0 0 0 0,1 0 0 0 0,0-1 1 0 0,0 0-1 0 0,0 1 0 0 0,-1-1 1 0 0,1 0-1 0 0,0 0 0 0 0,-1 0 1 0 0,1-1-1 0 0,-1 1 0 0 0,0 0 1 0 0,1-1-1 0 0,-1 0 0 0 0,1-1-72 0 0,1 0 112 0 0,0 0 0 0 0,0 0 1 0 0,0-1-1 0 0,0 1 0 0 0,-1-1 0 0 0,0 0 0 0 0,0 0 1 0 0,0-1-1 0 0,0 1 0 0 0,-1 0 0 0 0,1-1 0 0 0,0-3-112 0 0,-2 6 52 0 0,-1-1 0 0 0,0 1 0 0 0,1 0-1 0 0,-1 0 1 0 0,0-1 0 0 0,0 1 0 0 0,0 0-1 0 0,0-1 1 0 0,0 1 0 0 0,-1 0-1 0 0,1 0 1 0 0,-1 0 0 0 0,0-1 0 0 0,1 1-1 0 0,-1 0 1 0 0,0 0 0 0 0,0 0 0 0 0,0 0-1 0 0,-1 0 1 0 0,1 0 0 0 0,0 0 0 0 0,-1 1-1 0 0,1-1 1 0 0,-1 0 0 0 0,0 0-52 0 0,-23-16-1100 0 0,-2 5-5375 0 0,21 10 261 0 0</inkml:trace>
  <inkml:trace contextRef="#ctx0" brushRef="#br0" timeOffset="7560.188">3636 231 12552 0 0,'1'0'84'0'0,"-1"0"0"0"0,1 0 1 0 0,-1 0-1 0 0,0 0 1 0 0,1 0-1 0 0,-1 0 1 0 0,1 0-1 0 0,-1 0 0 0 0,0 0 1 0 0,1 0-1 0 0,-1 0 1 0 0,0 0-1 0 0,1 0 1 0 0,-1 0-1 0 0,1 0 0 0 0,-1 0 1 0 0,0 0-1 0 0,1 1 1 0 0,-1-1-1 0 0,0 0 0 0 0,1 0 1 0 0,-1 0-1 0 0,0 1 1 0 0,1-1-1 0 0,-1 0 1 0 0,0 0-1 0 0,1 1 0 0 0,-1-1 1 0 0,0 0-1 0 0,0 1 1 0 0,1-1-1 0 0,-1 0 1 0 0,0 1-1 0 0,0-1 0 0 0,0 0 1 0 0,0 1-1 0 0,1-1 1 0 0,-1 0-1 0 0,0 1 1 0 0,0-1-1 0 0,0 1 0 0 0,0-1 1 0 0,0 0-1 0 0,0 1 1 0 0,0-1-85 0 0,2 23 2120 0 0,-1-19-1872 0 0,1 19 176 0 0,-2-8 186 0 0,2 0 1 0 0,0-1 0 0 0,0 1 0 0 0,1-1 0 0 0,1 1-1 0 0,5 12-610 0 0,-1-14 91 0 0,-8-13-77 0 0,1 0-1 0 0,-1 0 1 0 0,0 0-1 0 0,0 0 1 0 0,1 1-1 0 0,-1-1 1 0 0,0 0 0 0 0,0 0-1 0 0,1 0 1 0 0,-1 0-1 0 0,0 0 1 0 0,0 0 0 0 0,1 0-1 0 0,-1 0 1 0 0,0 0-1 0 0,1 0 1 0 0,-1 0 0 0 0,0 0-1 0 0,0 0 1 0 0,1 0-1 0 0,-1 0 1 0 0,0 0-1 0 0,0 0 1 0 0,1 0 0 0 0,-1 0-1 0 0,0-1 1 0 0,0 1-1 0 0,1 0 1 0 0,-1 0 0 0 0,0 0-1 0 0,0 0 1 0 0,1 0-1 0 0,-1-1 1 0 0,0 1-1 0 0,0 0 1 0 0,0 0 0 0 0,0 0-1 0 0,1-1 1 0 0,-1 1-14 0 0,8-10-254 0 0,-7 10 183 0 0,3-7 33 0 0,0 1-1 0 0,0-1 1 0 0,-1 0-1 0 0,0 0 1 0 0,2-8 38 0 0,-3 10-16 0 0,0-1 0 0 0,0 1 0 0 0,0 0 0 0 0,1-1 0 0 0,0 1 0 0 0,0 0 0 0 0,0 1 0 0 0,0-1 0 0 0,1 1 0 0 0,0-1 0 0 0,0 1 16 0 0,-3 3-2 0 0,0 0-1 0 0,0 0 1 0 0,0 1-1 0 0,0-1 0 0 0,0 1 1 0 0,0-1-1 0 0,0 1 1 0 0,0-1-1 0 0,0 1 1 0 0,1-1-1 0 0,-1 1 1 0 0,0 0-1 0 0,0 0 0 0 0,0 0 1 0 0,1-1-1 0 0,-1 1 1 0 0,0 0-1 0 0,0 1 1 0 0,0-1-1 0 0,1 0 1 0 0,-1 0 2 0 0,1 1-11 0 0,0 0 0 0 0,0-1 1 0 0,0 1-1 0 0,0 0 1 0 0,-1 0-1 0 0,1 0 0 0 0,0 1 1 0 0,-1-1-1 0 0,1 0 1 0 0,0 1-1 0 0,0 1 11 0 0,4 4-37 0 0,0 2-1 0 0,0-1 1 0 0,-1 0-1 0 0,4 9 38 0 0,-5-10 16 0 0,4 9 112 0 0,6 12-109 0 0,-3-14 853 0 0,-10-14-851 0 0,-1 0 0 0 0,1 0 0 0 0,0 0 0 0 0,-1 0 0 0 0,1 0 0 0 0,-1 0-1 0 0,1 0 1 0 0,-1 0 0 0 0,1 0 0 0 0,-1 0 0 0 0,1 0 0 0 0,-1 0 0 0 0,1-1 0 0 0,-1 1 0 0 0,1 0 0 0 0,-1 0 0 0 0,1-1 0 0 0,-1 1 0 0 0,1 0 0 0 0,-1 0-1 0 0,1-1 1 0 0,-1 1 0 0 0,0-1 0 0 0,1 1 0 0 0,-1 0 0 0 0,1-1 0 0 0,-1 1 0 0 0,0-1 0 0 0,0 1 0 0 0,1-1 0 0 0,-1 1 0 0 0,0-1 0 0 0,0 1 0 0 0,1-1-21 0 0,9-19 1077 0 0,-4 0-523 0 0,-1 0 0 0 0,1-8-554 0 0,3-9 380 0 0,-5 11-2755 0 0,0-4-4276 0 0,-1 22-978 0 0</inkml:trace>
  <inkml:trace contextRef="#ctx0" brushRef="#br0" timeOffset="8535.757">4249 238 16064 0 0,'0'0'737'0'0,"-3"-20"896"0"0,2 18-1619 0 0,1 1 0 0 0,0-1 1 0 0,-1 1-1 0 0,1-1 0 0 0,-1 1 0 0 0,1 0 0 0 0,-1-1 0 0 0,1 1 0 0 0,-1-1 0 0 0,0 1 1 0 0,0 0-1 0 0,0 0 0 0 0,0-1 0 0 0,0 1 0 0 0,0 0 0 0 0,0 0-14 0 0,-23-19 371 0 0,12 11 23 0 0,-3-2 153 0 0,0 0 0 0 0,-1 2 1 0 0,0 0-1 0 0,-12-5-547 0 0,-3-2 599 0 0,6 4-223 0 0,0 1 1 0 0,0 1 0 0 0,-1 1 0 0 0,-21-3-377 0 0,-7 0 391 0 0,-47-3-391 0 0,19 7 201 0 0,0 3 0 0 0,-40 4-201 0 0,83 3 86 0 0,0 1 1 0 0,0 2-1 0 0,0 2 0 0 0,1 2 1 0 0,0 1-1 0 0,-10 5-86 0 0,18-3-2 0 0,0 1 0 0 0,2 1 0 0 0,-1 2 0 0 0,2 1 0 0 0,0 1 2 0 0,14-9 13 0 0,0 1-1 0 0,0 0 1 0 0,1 1 0 0 0,1 1 0 0 0,0 0 0 0 0,0 0-1 0 0,1 1 1 0 0,1 1 0 0 0,0-1 0 0 0,-5 13-13 0 0,11-18-4 0 0,-1 0 0 0 0,2 0 0 0 0,-1 0 0 0 0,1 0 0 0 0,0 1 0 0 0,1-1 0 0 0,0 1 0 0 0,0-1 0 0 0,1 1 0 0 0,0-1 0 0 0,0 1 0 0 0,1-1 1 0 0,0 1-1 0 0,1-1 0 0 0,0 1 0 0 0,0-1 0 0 0,1 0 0 0 0,0 0 0 0 0,0 0 0 0 0,1-1 0 0 0,0 1 0 0 0,0-1 0 0 0,1 1 0 0 0,0-1 0 0 0,0-1 0 0 0,0 1 1 0 0,1-1-1 0 0,0 0 0 0 0,1 0 0 0 0,-1-1 0 0 0,1 0 0 0 0,0 0 0 0 0,0 0 0 0 0,1-1 0 0 0,0 0 0 0 0,5 1 4 0 0,29 10-115 0 0,0-2-1 0 0,1-2 1 0 0,40 5 115 0 0,-9-6 11 0 0,1-3 1 0 0,0-3 0 0 0,0-3 0 0 0,-1-4 0 0 0,1-3-1 0 0,-1-3 1 0 0,22-8-12 0 0,-43 6 47 0 0,43-16-47 0 0,-69 18 21 0 0,0-2 1 0 0,-1-1-1 0 0,-1-1 0 0 0,9-6-21 0 0,0-2 113 0 0,-2-1-1 0 0,12-12-112 0 0,-32 23 27 0 0,0 1 0 0 0,-1-2-1 0 0,-1 1 1 0 0,0-2 0 0 0,0 1 0 0 0,-1-1-1 0 0,3-7-26 0 0,-10 17-136 0 0,-1-1-1 0 0,1 1 1 0 0,-1-1-1 0 0,0 1 1 0 0,0-1 0 0 0,0 1-1 0 0,0-1 1 0 0,-1 1-1 0 0,0-1 1 0 0,1 0-1 0 0,-1 1 1 0 0,-1-1 0 0 0,1 0-1 0 0,0 0 1 0 0,-1 1-1 0 0,0-1 1 0 0,0 1-1 0 0,0-1 1 0 0,-1-1 136 0 0,-1-1-349 0 0,0 0 1 0 0,0 0-1 0 0,0 0 0 0 0,-1 0 1 0 0,0 1-1 0 0,0 0 1 0 0,-1 0-1 0 0,0 0 0 0 0,1 0 1 0 0,-3 0 348 0 0,-4-5-1834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1:44.9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553 142 920 0 0,'0'0'303'0'0,"0"0"935"0"0,0 0 413 0 0,0 0 79 0 0,0 0-118 0 0,0 0-573 0 0,0 0-250 0 0,0 0-47 0 0,0 0-34 0 0,7 18 2736 0 0,-4 19-1441 0 0,-2-1 1 0 0,-2 16-2004 0 0,0-16 944 0 0,1 1 0 0 0,4 15-944 0 0,23 241 1232 0 0,-9-96-624 0 0,-5-95-625 0 0,2 23 18 0 0,-15-124-1 0 0,11 186 0 0 0,-8-159 38 0 0,0 0 1 0 0,3 5-39 0 0,-1-3 209 0 0,1 20-209 0 0,-5-40 40 0 0,1-1 1 0 0,0 0 0 0 0,1 6-41 0 0,4 16-48 0 0,-4-13-58 0 0,-2 0-1 0 0,0 13 107 0 0,0-11-102 0 0,0 1 1 0 0,4 10 101 0 0,-2-14-173 0 0,-1 1 0 0 0,0-1-1 0 0,-2 16 174 0 0,0-10-63 0 0,0-1 1 0 0,4 17 62 0 0,-3-24-37 0 0,-1-13-378 0 0,1 10 1338 0 0,-1-5-7622 0 0,-1-4 261 0 0</inkml:trace>
  <inkml:trace contextRef="#ctx0" brushRef="#br0" timeOffset="1459.577">737 1963 2304 0 0,'-4'2'2183'0'0,"5"-4"2344"0"0,4-2-348 0 0,-1 3-4623 0 0,41-9 3490 0 0,-30 6-2757 0 0,1 0 0 0 0,12 0-289 0 0,4 1 403 0 0,12-1 1452 0 0,7 2-1855 0 0,213-2 1648 0 0,-85-1-1584 0 0,89-8 0 0 0,142-11-64 0 0,-306 18 0 0 0,60-6 0 0 0,36 0 153 0 0,-100 8-138 0 0,172-5 9 0 0,-215 8 48 0 0,163 2 96 0 0,51-8 286 0 0,-161 3-405 0 0,58 3 439 0 0,-88 1-481 0 0,-18 0-152 0 0,309-2-20 0 0,-299-1 78 0 0,81 2 2166 0 0,-132 1-2327 0 0,-1-1 1 0 0,5-2 247 0 0,-7 2-158 0 0,1 0 1 0 0,-1 0-1 0 0,5 2 158 0 0,83 3 583 0 0,-93-4-552 0 0,-1 0 0 0 0,0-1 0 0 0,10-2-31 0 0,15-2-922 0 0,-3-1 144 0 0,-17 2-5641 0 0,-12 4-81 0 0</inkml:trace>
  <inkml:trace contextRef="#ctx0" brushRef="#br0" timeOffset="3206.465">1311 1846 1376 0 0,'-10'-4'1451'0'0,"10"4"-1371"0"0,0 0 0 0 0,0 0 0 0 0,-1 0-1 0 0,1 0 1 0 0,0 0 0 0 0,0 0 0 0 0,0 0 0 0 0,0 0 0 0 0,0-1-1 0 0,0 1 1 0 0,0 0 0 0 0,0 0 0 0 0,0 0 0 0 0,0 0 0 0 0,0 0-1 0 0,-1 0 1 0 0,1 0 0 0 0,0 0 0 0 0,0 0 0 0 0,0 0-1 0 0,0 0 1 0 0,0 0 0 0 0,0-1 0 0 0,0 1 0 0 0,0 0 0 0 0,0 0-1 0 0,0 0 1 0 0,0 0 0 0 0,0 0 0 0 0,0 0 0 0 0,0 0 0 0 0,0 0-1 0 0,0 0 1 0 0,0-1 0 0 0,0 1 0 0 0,0 0 0 0 0,0 0 0 0 0,0 0-1 0 0,0 0 1 0 0,0 0 0 0 0,0 0 0 0 0,0 0 0 0 0,0 0-1 0 0,0 0 1 0 0,0-1 0 0 0,0 1 0 0 0,0 0 0 0 0,1 0 0 0 0,-1 0-1 0 0,0 0-79 0 0,0 0 1798 0 0,0 0-502 0 0,0 0-220 0 0,13 2 3741 0 0,-10 15-2936 0 0,-3 13-968 0 0,0-28-865 0 0,0 0-1 0 0,0 0 1 0 0,0 0-1 0 0,0 0 1 0 0,0 0-1 0 0,0-1 0 0 0,0 1 1 0 0,-1 0-1 0 0,1 1-47 0 0,-1-2 31 0 0,1 1 1 0 0,0-1-1 0 0,-1 1 0 0 0,1-1 0 0 0,0 1 0 0 0,0-1 0 0 0,0 1 1 0 0,0-1-1 0 0,0 1 0 0 0,1-1 0 0 0,-1 1 0 0 0,0-1 0 0 0,1 2-31 0 0,0-1 40 0 0,-1 0-1 0 0,1 0 0 0 0,-1 0 0 0 0,0 0 0 0 0,0 0 0 0 0,0 0 1 0 0,0 0-1 0 0,0 2-39 0 0,0-2 46 0 0,0 0 1 0 0,0 0-1 0 0,0 1 1 0 0,0-1-1 0 0,0 0 1 0 0,1 0-1 0 0,-1 1 1 0 0,1 1-47 0 0,1 1 124 0 0,0 1 0 0 0,-1-1 0 0 0,0 1 1 0 0,0 0-1 0 0,0-1 0 0 0,-1 4-124 0 0,4 1-240 0 0,-4-10 235 0 0,0 1 0 0 0,0-1 0 0 0,0 0-1 0 0,1 1 1 0 0,-1-1 0 0 0,0 1 0 0 0,0-1 0 0 0,0 0 0 0 0,0 1 0 0 0,1-1 0 0 0,-1 0 0 0 0,0 1 0 0 0,0-1 0 0 0,0 1 0 0 0,0-1-1 0 0,0 0 1 0 0,0 1 0 0 0,0-1 0 0 0,0 1 0 0 0,0-1 0 0 0,-1 0 0 0 0,1 1 0 0 0,0-1 0 0 0,0 1 0 0 0,0-1 0 0 0,0 0-1 0 0,0 1 1 0 0,-1-1 0 0 0,1 0 0 0 0,0 1 0 0 0,0-1 0 0 0,-1 0 0 0 0,1 1 0 0 0,0-1 0 0 0,0 0 0 0 0,-1 0 0 0 0,1 1-1 0 0,0-1 1 0 0,-1 0 5 0 0,1 0-1462 0 0,0 0-5339 0 0</inkml:trace>
  <inkml:trace contextRef="#ctx0" brushRef="#br0" timeOffset="5915.304">999 2181 2304 0 0,'-2'2'368'0'0,"2"-2"705"0"0,0 0-962 0 0,0 0-1 0 0,0 0 1 0 0,0 0-1 0 0,0 0 1 0 0,0 0-1 0 0,-1 0 1 0 0,1 0-1 0 0,0 0 0 0 0,0 0 1 0 0,0 0-1 0 0,0 0 1 0 0,0 0-1 0 0,0 0 1 0 0,0 0-1 0 0,0 0 1 0 0,0 0-1 0 0,0 0 1 0 0,0 1-1 0 0,0-1 1 0 0,0 0-1 0 0,0 0 1 0 0,0 0-1 0 0,0 0 0 0 0,0 0 1 0 0,0 0-1 0 0,-1 0 1 0 0,1 0-1 0 0,0 0 1 0 0,0 0-1 0 0,0 0 1 0 0,0 0-1 0 0,0 0 1 0 0,0 0-1 0 0,0 0 1 0 0,0 0-1 0 0,0 0 1 0 0,0 0-1 0 0,0 0 1 0 0,0 1-1 0 0,0-1 0 0 0,0 0 1 0 0,0 0-1 0 0,0 0 1 0 0,0 0-1 0 0,0 0 1 0 0,0 0-1 0 0,0 0 1 0 0,0 0-1 0 0,0 0 1 0 0,0 0-1 0 0,0 0 1 0 0,0 0-1 0 0,0 0 1 0 0,0 0-1 0 0,0 0 1 0 0,0 0-1 0 0,0 0 0 0 0,1 1 1 0 0,-1-1-1 0 0,0 0 1 0 0,0 0-1 0 0,0 0 1 0 0,0 0-1 0 0,0 0-110 0 0,5 5 1638 0 0,8 4-1269 0 0,10 0 1339 0 0,-17-7-1252 0 0,1 1 1 0 0,-1-1-1 0 0,1 1 1 0 0,-1 1-1 0 0,0-1 1 0 0,5 4-457 0 0,-6-3 950 0 0,12 11-615 0 0,-17-14-357 0 0,1 0-1 0 0,-1-1 0 0 0,0 1 1 0 0,1-1-1 0 0,-1 1 1 0 0,0 0-1 0 0,0-1 1 0 0,0 1-1 0 0,1 0 1 0 0,-1-1-1 0 0,0 1 1 0 0,0 0-1 0 0,0-1 1 0 0,0 1-1 0 0,0 0 1 0 0,0-1-1 0 0,0 1 0 0 0,0 0 1 0 0,-1-1-1 0 0,1 1 1 0 0,0 0-1 0 0,0-1 1 0 0,0 1-1 0 0,-1 0 1 0 0,1-1-1 0 0,0 1 1 0 0,-1 0-1 0 0,1-1 1 0 0,-1 1-1 0 0,1-1 0 0 0,-1 1 23 0 0,-2 3 883 0 0,2-2-732 0 0,-1 0 1 0 0,1 0-1 0 0,-1 0 0 0 0,1-1 0 0 0,-1 1 1 0 0,0-1-1 0 0,1 1 0 0 0,-1-1 0 0 0,0 1 0 0 0,0-1 1 0 0,0 0-1 0 0,0 0 0 0 0,-1 0 0 0 0,1 0-151 0 0,-64 24 164 0 0,66-24-229 0 0,-3-2-2474 0 0,6 0 1187 0 0</inkml:trace>
  <inkml:trace contextRef="#ctx0" brushRef="#br0" timeOffset="6334.659">1244 2144 8864 0 0,'3'-1'808'0'0,"0"0"-664"0"0,-1 7 3257 0 0,-1-6-3266 0 0,-1 1-1 0 0,0 0 0 0 0,1-1 1 0 0,-1 1-1 0 0,0 0 0 0 0,1-1 0 0 0,-1 1 1 0 0,0 0-1 0 0,0-1 0 0 0,1 1 0 0 0,-1 0 1 0 0,0 0-1 0 0,0-1 0 0 0,0 1 1 0 0,0 0-135 0 0,-1 1 183 0 0,0 0 0 0 0,1 0 1 0 0,-1 0-1 0 0,1 0 1 0 0,-1 0-1 0 0,1 0 1 0 0,0 0-1 0 0,-1 0 1 0 0,1 0-1 0 0,0-1 1 0 0,0 1-1 0 0,0 0 0 0 0,1 0 1 0 0,-1 0-1 0 0,0 0 1 0 0,1 0-1 0 0,0 2-183 0 0,3 14 847 0 0,-5-2-294 0 0,0-14-477 0 0,1 0 0 0 0,0 1 0 0 0,0-1 0 0 0,0 0 0 0 0,0 1 0 0 0,0-1 0 0 0,0 0 0 0 0,1 1-76 0 0,6 42 751 0 0,-7-43-727 0 0,1 0 0 0 0,-1 0 1 0 0,0 0-1 0 0,0 0 0 0 0,0 0 0 0 0,0 0 1 0 0,-1 0-1 0 0,1 0 0 0 0,-1 1-24 0 0,0 9 78 0 0,1-10-98 0 0,0 0-1 0 0,0 0 1 0 0,0 0 0 0 0,-1 0 0 0 0,1 0 0 0 0,-1-1 0 0 0,1 1-1 0 0,-1 0 1 0 0,1 0 0 0 0,-1-1 0 0 0,0 1 0 0 0,0 0 0 0 0,0-1-1 0 0,0 1 1 0 0,0-1 0 0 0,-1 2 20 0 0,1-3-560 0 0,1 0-43 0 0</inkml:trace>
  <inkml:trace contextRef="#ctx0" brushRef="#br0" timeOffset="7214.103">1388 2125 2760 0 0,'11'0'207'0'0,"-9"0"43"0"0,-2 0-105 0 0,0-1 1 0 0,0 1-1 0 0,-1 0 0 0 0,1 0 1 0 0,0 0-1 0 0,0 0 0 0 0,0 0 0 0 0,-1 0 1 0 0,1 0-1 0 0,0 0 0 0 0,0 0 0 0 0,0 0 1 0 0,-1 0-1 0 0,1 0 0 0 0,0 0 0 0 0,0 0 1 0 0,0 0-1 0 0,-1 0 0 0 0,1 0 0 0 0,0 0 1 0 0,0 0-1 0 0,-1 0 0 0 0,1 0 0 0 0,0 0 1 0 0,0 0-1 0 0,0 0 0 0 0,0 0 0 0 0,-1 1 1 0 0,1-1-1 0 0,0 0 0 0 0,0 0 0 0 0,0 0 1 0 0,0 0-1 0 0,-1 0 0 0 0,1 1 0 0 0,0-1 1 0 0,0 0-1 0 0,0 0 0 0 0,0 0 1 0 0,0 1-1 0 0,0-1 0 0 0,0 0 0 0 0,0 0 1 0 0,0 1-146 0 0,-6 9 1775 0 0,5-8-1519 0 0,0 3 170 0 0,0 1 1 0 0,0-1 0 0 0,1 0-1 0 0,-1 1 1 0 0,1-1 0 0 0,1 1-427 0 0,8 43 2048 0 0,-5-22-1100 0 0,-3-24-911 0 0,-1 0 1 0 0,1 1-1 0 0,0-1 1 0 0,-1 0-1 0 0,0 1 1 0 0,0-1-1 0 0,0 1 0 0 0,0 1-37 0 0,1 11 81 0 0,-1-15-89 0 0,0 1 0 0 0,1-1 0 0 0,-1 1 0 0 0,0-1 0 0 0,0 1 0 0 0,0-1 0 0 0,0 1 0 0 0,0-1 0 0 0,-1 1-1 0 0,1 0 9 0 0,0 4 28 0 0,0-5 49 0 0,0-1 0 0 0,0 1-1 0 0,0 0 1 0 0,0 0 0 0 0,0 0 0 0 0,0 0 0 0 0,0-1 0 0 0,0 1 0 0 0,0 0-1 0 0,0 0 1 0 0,0 0 0 0 0,0-1 0 0 0,-1 1 0 0 0,1 0 0 0 0,0 0 0 0 0,-1-1-1 0 0,1 1 1 0 0,0 0 0 0 0,-1-1 0 0 0,1 1 0 0 0,-1 0 0 0 0,1-1 0 0 0,-1 1-1 0 0,0 0-76 0 0,-1-1 62 0 0,11-24 1262 0 0,1 5-1189 0 0,-9 16-123 0 0,0 0-1 0 0,0 0 1 0 0,1 0-1 0 0,-1 1 0 0 0,1-1 1 0 0,1-1-12 0 0,23-39 109 0 0,-21 35-166 0 0,-3 6 81 0 0,-1 0 0 0 0,1 0 0 0 0,-1 0-1 0 0,1 0 1 0 0,0 0 0 0 0,0 0 0 0 0,0 1 0 0 0,0-1 0 0 0,0 0 0 0 0,0 1 0 0 0,0 0-1 0 0,1 0 1 0 0,0-1-24 0 0,0 1-31 0 0,-1 0 0 0 0,1 0 0 0 0,0 1 0 0 0,0-1 0 0 0,0 1 0 0 0,0 0 0 0 0,0 0 0 0 0,0 0 0 0 0,-1 0 0 0 0,1 0 0 0 0,0 0-1 0 0,0 1 1 0 0,0 0 0 0 0,0-1 0 0 0,0 1 0 0 0,-1 0 0 0 0,1 0 0 0 0,0 1 0 0 0,-1-1 0 0 0,1 0 0 0 0,-1 1 0 0 0,0 0 0 0 0,1-1 0 0 0,-1 1 0 0 0,0 0-1 0 0,0 0 1 0 0,0 0 0 0 0,0 1 0 0 0,0-1 0 0 0,-1 0 0 0 0,1 1 0 0 0,-1-1 0 0 0,1 1 0 0 0,-1 0 0 0 0,0-1 0 0 0,0 2 31 0 0,6 9 297 0 0,-7-12-291 0 0,1 0 0 0 0,0 0 0 0 0,-1 0 0 0 0,1 0 0 0 0,-1 0 0 0 0,1 1 0 0 0,-1-1 0 0 0,0 0 0 0 0,1 0-1 0 0,-1 0 1 0 0,0 0 0 0 0,0 1 0 0 0,0-1 0 0 0,0 0 0 0 0,0 0 0 0 0,0 1 0 0 0,0-1 0 0 0,0 1-6 0 0,-2 17 11 0 0,2-16-11 0 0,0 0 0 0 0,0 0 0 0 0,-1-1 0 0 0,1 1 0 0 0,-1 0 0 0 0,1 0-1 0 0,-1-1 1 0 0,-1 3 0 0 0,0 2 3 0 0,-5 3-527 0 0,7-10 237 0 0,0 0-113 0 0,0 0-472 0 0,2-2-1337 0 0,0-1 1075 0 0</inkml:trace>
  <inkml:trace contextRef="#ctx0" brushRef="#br0" timeOffset="7550.199">1694 2189 6448 0 0,'2'24'696'0'0,"0"-7"2465"0"0,0-1 327 0 0,0 4 152 0 0,-2-15-3174 0 0,1 0 0 0 0,-1 1-1 0 0,0-1 1 0 0,0 0 0 0 0,-1 3-466 0 0,1 4 444 0 0,0-11-410 0 0,0 0 1 0 0,1 0-1 0 0,-1 0 0 0 0,0 0 0 0 0,0 0 1 0 0,0 0-1 0 0,0 0 0 0 0,-1 0 0 0 0,1 0 1 0 0,0 0-1 0 0,0 0 0 0 0,-1 0 0 0 0,1 1-34 0 0,0-1 20 0 0,-1-1 0 0 0,1 1-1 0 0,0 0 1 0 0,0-1-1 0 0,0 1 1 0 0,0 0 0 0 0,0 0-1 0 0,0-1 1 0 0,0 1-1 0 0,0 0 1 0 0,0-1 0 0 0,0 1-1 0 0,1 0 1 0 0,-1-1-1 0 0,0 1 1 0 0,0 0 0 0 0,1-1-1 0 0,-1 1 1 0 0,0 0-1 0 0,1-1 1 0 0,-1 1 0 0 0,1-1-1 0 0,-1 1 1 0 0,1-1-1 0 0,-1 1 1 0 0,1-1 0 0 0,-1 1-1 0 0,1-1 1 0 0,-1 1-1 0 0,1-1-19 0 0,0 0 80 0 0,-1 0 0 0 0,2-3 8 0 0,-2 3-89 0 0,1 0 1 0 0,-1 0 0 0 0,0 0 0 0 0,0 0-1 0 0,0-1 1 0 0,1 1 0 0 0,-1 0 0 0 0,0 0-1 0 0,0 0 1 0 0,0 0 0 0 0,0-1 0 0 0,1 1-1 0 0,-1 0 1 0 0,0 0 0 0 0,0 0 0 0 0,0-1-1 0 0,0 1 1 0 0,0 0 0 0 0,0 0 0 0 0,0 0-1 0 0,0-1 1 0 0,0 1 0 0 0,0 0 0 0 0,0 0-1 0 0,0-1 1 0 0,0 1 0 0 0,0 0 0 0 0,0 0-1 0 0,0-1 1 0 0,-3-32 0 0 0,7-2 304 0 0,-3 31-195 0 0,-1-1 0 0 0,2 0-1 0 0,-1 1 1 0 0,1-1 0 0 0,-1 1-1 0 0,1-1 1 0 0,0 1 0 0 0,1 0-1 0 0,-1 0 1 0 0,1 0-1 0 0,0 0 1 0 0,0 0 0 0 0,0 1-1 0 0,0-1 1 0 0,1 1 0 0 0,1-2-109 0 0,4-2-272 0 0,0 0 1 0 0,1 0 0 0 0,0 1 0 0 0,0 0-1 0 0,1 1 1 0 0,2-1 271 0 0,24-6-3057 0 0,-14 6 1475 0 0</inkml:trace>
  <inkml:trace contextRef="#ctx0" brushRef="#br0" timeOffset="8320.662">2601 1785 8208 0 0,'0'0'373'0'0,"0"0"-5"0"0,0 0-85 0 0,0 0 513 0 0,0 0 253 0 0,-3 17 3528 0 0,1 10-2545 0 0,1 0-1 0 0,2 1 1 0 0,0 2-2032 0 0,2 11 1144 0 0,-3-24-5007 0 0,0-17 2232 0 0</inkml:trace>
  <inkml:trace contextRef="#ctx0" brushRef="#br0" timeOffset="9418.103">2396 2120 7600 0 0,'0'0'348'0'0,"0"0"-7"0"0,-7 12 2587 0 0,0-6-2435 0 0,0-2 0 0 0,0 1 0 0 0,-1-1 0 0 0,0 0 1 0 0,-7 2-494 0 0,6-3 735 0 0,0 2 0 0 0,0-1 1 0 0,1 1-1 0 0,-1 0 0 0 0,-1 2-735 0 0,9-7 8 0 0,1 1-1 0 0,0-1 1 0 0,0 0-1 0 0,0 0 0 0 0,-1 1 1 0 0,1-1-1 0 0,0 0 0 0 0,0 1 1 0 0,0-1-1 0 0,0 0 1 0 0,-1 1-1 0 0,1-1 0 0 0,0 0 1 0 0,0 1-1 0 0,0-1 0 0 0,0 0 1 0 0,0 1-1 0 0,0-1 1 0 0,0 0-1 0 0,0 1 0 0 0,0-1 1 0 0,0 0-1 0 0,0 1 1 0 0,0-1-1 0 0,0 0 0 0 0,0 1 1 0 0,1-1-1 0 0,-1 0 0 0 0,0 1 1 0 0,0-1-1 0 0,0 0 1 0 0,0 1-1 0 0,0-1 0 0 0,1 0 1 0 0,-1 0-1 0 0,0 1 0 0 0,0-1 1 0 0,1 0-1 0 0,-1 0 1 0 0,0 1-1 0 0,1-1-7 0 0,10 9 934 0 0,-10-8-847 0 0,85 56 2815 0 0,-58-33-2421 0 0,-28-24-461 0 0,0 0-117 0 0,0 0-11 0 0,0 0-212 0 0,0 0-934 0 0,0 0-406 0 0,0 0-76 0 0</inkml:trace>
  <inkml:trace contextRef="#ctx0" brushRef="#br0" timeOffset="10132.184">2528 2113 8288 0 0,'0'0'381'0'0,"0"0"-6"0"0,0 0-242 0 0,0-1-48 0 0,0 1-17 0 0,0-1-1 0 0,0 1 0 0 0,0-1 1 0 0,0 1-1 0 0,0 0 0 0 0,1-1 0 0 0,-1 1 1 0 0,0 0-1 0 0,0-1 0 0 0,0 1 1 0 0,1 0-1 0 0,-1-1 0 0 0,0 1 1 0 0,1 0-1 0 0,-1 0 0 0 0,0-1 0 0 0,1 1 1 0 0,-1 0-1 0 0,0 0 0 0 0,1-1 1 0 0,-1 1-1 0 0,0 0 0 0 0,1 0 1 0 0,-1 0-1 0 0,1 0 0 0 0,-1 0-67 0 0,11-5 1148 0 0,-7 4-954 0 0,0 0 0 0 0,0 1 0 0 0,-1-1 0 0 0,1 1 1 0 0,0 0-1 0 0,0 0 0 0 0,0 0 0 0 0,-1 1 0 0 0,1-1 1 0 0,0 1-1 0 0,0 0 0 0 0,-1 0 0 0 0,1 0 0 0 0,0 1 1 0 0,-1-1-1 0 0,1 1 0 0 0,-1 0 0 0 0,0 0 0 0 0,0 0 1 0 0,0 0-1 0 0,0 1 0 0 0,0-1 0 0 0,0 1 0 0 0,0 0 1 0 0,-1 0-1 0 0,3 2-194 0 0,-5-3 7 0 0,1 0 0 0 0,-1 0 0 0 0,1-1 0 0 0,-1 1 1 0 0,0 0-1 0 0,0 0 0 0 0,0-1 0 0 0,0 1 0 0 0,0 0 0 0 0,0 0 0 0 0,0 0 1 0 0,0-1-1 0 0,-1 1 0 0 0,1 0 0 0 0,-1 0 0 0 0,1-1 0 0 0,-1 1 0 0 0,0 0 1 0 0,0-1-1 0 0,0 1-7 0 0,-1 3-12 0 0,-1 0 0 0 0,0 0 0 0 0,0-1 0 0 0,0 0 0 0 0,-1 1-1 0 0,0 0 13 0 0,-2 0-8 0 0,-1 0 0 0 0,1-1 0 0 0,-1 0 0 0 0,0 0 0 0 0,0 0 0 0 0,0-1 0 0 0,0 0 0 0 0,-3 0 8 0 0,14-2 164 0 0,1 0-115 0 0,-1 0 0 0 0,1 0 1 0 0,-1 0-1 0 0,1 0 1 0 0,-1 1-1 0 0,1 0 1 0 0,-1 0-1 0 0,0 0 0 0 0,3 2-49 0 0,3 6-537 0 0,-8-8 718 0 0,1 0-1 0 0,0 1 0 0 0,-1-1 0 0 0,0 1 0 0 0,0 0 1 0 0,1 0-1 0 0,0 3-180 0 0,-3-5-31 0 0,1-1 1 0 0,-1 1-1 0 0,0 0 0 0 0,1 0 0 0 0,-1 0 1 0 0,0 0-1 0 0,0 0 0 0 0,0 0 1 0 0,0 0-1 0 0,0 0 0 0 0,0 0 1 0 0,0 0-1 0 0,-1 0 0 0 0,1 0 1 0 0,0 0-1 0 0,0 0 0 0 0,-1 0 1 0 0,1 0-1 0 0,-1 0 0 0 0,1 0 1 0 0,-1 0-1 0 0,1 0 0 0 0,-1-1 1 0 0,1 1-1 0 0,-1 0 0 0 0,0 0 1 0 0,1-1-1 0 0,-1 1 0 0 0,0 0 0 0 0,0-1 1 0 0,0 1 30 0 0,-3 2 111 0 0,-1 0 0 0 0,1 0 1 0 0,-1-1-1 0 0,1 1 0 0 0,-1-1 1 0 0,0 0-1 0 0,0-1 0 0 0,0 1 1 0 0,0-1-1 0 0,0 0 0 0 0,-1 0 1 0 0,0 0-112 0 0,4-1 24 0 0,0 0 0 0 0,0 0 0 0 0,0 0 0 0 0,0 0 1 0 0,0 0-1 0 0,0-1 0 0 0,0 1 0 0 0,0-1 0 0 0,0 1 1 0 0,0-1-1 0 0,0 0 0 0 0,0 0 0 0 0,0 0 0 0 0,-1 0-24 0 0,2 0-239 0 0,0-1-1 0 0,0 1 0 0 0,0 0 0 0 0,0 0 0 0 0,0 0 1 0 0,0-1-1 0 0,0 1 0 0 0,0 0 0 0 0,0-1 0 0 0,1 1 1 0 0,-1-1-1 0 0,1 1 0 0 0,-1 0 0 0 0,1-1 0 0 0,-1 0 1 0 0,1 1-1 0 0,0-1 0 0 0,0 1 0 0 0,0-1 0 0 0,0 1 1 0 0,0-1 239 0 0,1-5-6124 0 0</inkml:trace>
  <inkml:trace contextRef="#ctx0" brushRef="#br0" timeOffset="10687.523">2801 2071 10592 0 0,'0'0'488'0'0,"0"0"-12"0"0,10 11 2665 0 0,-7 0-2220 0 0,0 0 0 0 0,-1 0 0 0 0,0 1 0 0 0,-1-1 0 0 0,-1 0 0 0 0,0 3-921 0 0,-1 22 1325 0 0,-4 11-1325 0 0,2-12 379 0 0,0 17-379 0 0,3-58-13 0 0,1-1 0 0 0,0 0 0 0 0,0 0 0 0 0,0 0 0 0 0,3-5 13 0 0,1-2 42 0 0,0 1 0 0 0,1 0 0 0 0,1 0 0 0 0,0-1-42 0 0,-2 7-65 0 0,0-1 0 0 0,0 0 0 0 0,1 1 0 0 0,0 0 0 0 0,1 0 65 0 0,-5 5 10 0 0,0 0-1 0 0,0 0 1 0 0,0 0 0 0 0,0 1-1 0 0,0-1 1 0 0,0 1-1 0 0,1 0 1 0 0,-1-1 0 0 0,0 1-1 0 0,1 0 1 0 0,-1 0 0 0 0,1 1-1 0 0,-1-1 1 0 0,1 0 0 0 0,-1 1-1 0 0,1 0 1 0 0,-1-1 0 0 0,1 1-1 0 0,0 0 1 0 0,0 0-10 0 0,-1 1-3 0 0,0 0 0 0 0,0-1 0 0 0,0 1 0 0 0,0 0 0 0 0,-1 0 0 0 0,1 0 1 0 0,0 0-1 0 0,0 0 0 0 0,-1 1 0 0 0,1-1 0 0 0,-1 0 0 0 0,1 1 0 0 0,-1-1 0 0 0,0 1 0 0 0,0 0 0 0 0,1-1 0 0 0,-1 1 0 0 0,0 0 0 0 0,0 0 1 0 0,-1 0-1 0 0,2 1 3 0 0,2 8 430 0 0,-1-1 1 0 0,0 1 0 0 0,1 7-431 0 0,-1-5 28 0 0,-2-8-300 0 0,1 0 223 0 0,-1 0 1 0 0,0 1-1 0 0,0 0 0 0 0,0-1 0 0 0,-1 1 0 0 0,1-1 1 0 0,-1 1-1 0 0,-1 0 0 0 0,1 0 49 0 0,0-6-302 0 0,-1 2 467 0 0,2 0-3376 0 0,1 0 1616 0 0</inkml:trace>
  <inkml:trace contextRef="#ctx0" brushRef="#br0" timeOffset="11018.744">3093 2159 6448 0 0,'3'13'2402'0'0,"-1"-10"-1563"0"0,-1-1 0 0 0,0 1-1 0 0,0 0 1 0 0,0-1-1 0 0,0 1 1 0 0,-1 0-1 0 0,1 0 1 0 0,-1 0-1 0 0,0 0 1 0 0,1 0-839 0 0,-4 31 2799 0 0,3-28-2638 0 0,-1 0 1 0 0,1 1 0 0 0,-1-1 0 0 0,2 0 0 0 0,-1 1 0 0 0,1 0-162 0 0,0 18 185 0 0,-1-14-25 0 0,0-10-66 0 0,0-1-12 0 0,1-2-2 0 0,0 1 0 0 0,-1-1-1 0 0,1 1 1 0 0,0-1 0 0 0,-1 1-1 0 0,0-1 1 0 0,1 0-1 0 0,-1 1 1 0 0,0-1 0 0 0,0 0-1 0 0,0-1-79 0 0,0-1 135 0 0,-1-1-1 0 0,1 1 0 0 0,1-1 0 0 0,-1 1 0 0 0,1-1 1 0 0,-1 1-1 0 0,1-1 0 0 0,1 1 0 0 0,-1-1 1 0 0,1 1-1 0 0,-1 0 0 0 0,1 0 0 0 0,0 0 0 0 0,1 0 1 0 0,-1 0-1 0 0,1 0 0 0 0,0-1-134 0 0,11-12-48 0 0,0 1 0 0 0,0 0-1 0 0,3-1 49 0 0,-11 11-406 0 0,4-2-3341 0 0,-6 6 419 0 0,3-3-4019 0 0</inkml:trace>
  <inkml:trace contextRef="#ctx0" brushRef="#br0" timeOffset="12033.127">4124 1760 1376 0 0,'0'0'455'0'0,"0"0"1373"0"0,0 0 605 0 0,1 2 3117 0 0,2 12-2800 0 0,-2 7-832 0 0,0-1-1 0 0,-1 1 1 0 0,-1 0 0 0 0,-2 3-1918 0 0,4 13 1485 0 0,0-24-3084 0 0,-1 0-3385 0 0,0-13-2293 0 0</inkml:trace>
  <inkml:trace contextRef="#ctx0" brushRef="#br0" timeOffset="13450.206">3845 2078 7976 0 0,'0'0'163'0'0,"0"0"-135"0"0,0 0-1 0 0,-1-1 1 0 0,1 1-1 0 0,0 0 0 0 0,0 0 1 0 0,0 0-1 0 0,0 0 1 0 0,0 0-1 0 0,0 0 1 0 0,0 0-1 0 0,0 0 0 0 0,0 0 1 0 0,-1 0-1 0 0,1 0 1 0 0,0 0-1 0 0,0 0 1 0 0,0 0-1 0 0,0 0 0 0 0,0 0 1 0 0,0 0-1 0 0,0 0 1 0 0,0-1-1 0 0,0 1 1 0 0,0 0-1 0 0,0 0 1 0 0,0 0-1 0 0,0 0 0 0 0,0 0 1 0 0,-1 0-1 0 0,1 0 1 0 0,0 0-1 0 0,0-1 1 0 0,0 1-1 0 0,0 0 0 0 0,0 0 1 0 0,0 0-1 0 0,0 0 1 0 0,0 0-1 0 0,0 0 1 0 0,0 0-1 0 0,0 0 0 0 0,1-1 1 0 0,-1 1-1 0 0,0 0 1 0 0,0 0-1 0 0,0 0 1 0 0,0 0-1 0 0,0 0 0 0 0,0 0 1 0 0,0 0-1 0 0,0 0 1 0 0,0 0-1 0 0,0 0 1 0 0,0-1-1 0 0,0 1 0 0 0,0 0 1 0 0,0 0-1 0 0,1 0-27 0 0,-1 0 218 0 0,1 1-1 0 0,0-1 1 0 0,-1 0-1 0 0,1 0 1 0 0,0 1-1 0 0,-1-1 1 0 0,1 0-1 0 0,0 1 1 0 0,-1-1-1 0 0,1 1 1 0 0,-1-1-1 0 0,1 1 1 0 0,-1-1-1 0 0,1 1 1 0 0,-1-1-1 0 0,1 1 1 0 0,-1 0-1 0 0,0-1 1 0 0,1 1-1 0 0,-1 0 1 0 0,0-1-1 0 0,1 1 1 0 0,-1 0-1 0 0,0-1 1 0 0,0 1-1 0 0,0 0 1 0 0,0 0-218 0 0,5 25 1843 0 0,-5-21-1066 0 0,1 8-195 0 0,0 0-1 0 0,-1 1 1 0 0,-1-1-1 0 0,-1 5-581 0 0,0 6 736 0 0,-2 4-522 0 0,3-21-81 0 0,-1 1 1 0 0,2-1 0 0 0,-1 1 0 0 0,1 0-1 0 0,0 3-133 0 0,0-11-475 0 0,1 4 1425 0 0,1-2-7674 0 0,0-1-122 0 0</inkml:trace>
  <inkml:trace contextRef="#ctx0" brushRef="#br0" timeOffset="13788.304">3938 2171 12152 0 0,'0'0'273'0'0,"0"0"40"0"0,19 1 561 0 0,-1 1 2617 0 0,-1-2 0 0 0,13 0-3491 0 0,-23-1-252 0 0,1 1-1 0 0,0-2 0 0 0,-1 1 0 0 0,4-2 253 0 0,-5 1-7039 0 0</inkml:trace>
  <inkml:trace contextRef="#ctx0" brushRef="#br0" timeOffset="14485.574">4233 2100 6768 0 0,'0'0'306'0'0,"0"0"-4"0"0,17-9 4130 0 0,-12 7-3377 0 0,0 0 0 0 0,0 0 0 0 0,0 1 0 0 0,0 0 0 0 0,0 0 0 0 0,5-1-1055 0 0,-9 2 4 0 0,0 0 0 0 0,-1 0 1 0 0,1 0-1 0 0,0 0 0 0 0,0 0 1 0 0,0 0-1 0 0,-1 0 0 0 0,1 0 1 0 0,0 0-1 0 0,0 1 0 0 0,-1-1 1 0 0,1 0-1 0 0,0 0 0 0 0,0 1 1 0 0,-1-1-1 0 0,1 0 0 0 0,0 1 1 0 0,0-1-1 0 0,-1 1 0 0 0,1-1 1 0 0,-1 1-1 0 0,1-1 0 0 0,0 1 1 0 0,-1-1-1 0 0,1 1 0 0 0,-1 0 1 0 0,1-1-1 0 0,-1 1 0 0 0,0 0 1 0 0,1 0-1 0 0,-1-1 0 0 0,0 1 1 0 0,1 0-1 0 0,-1 0 0 0 0,0-1 1 0 0,0 1-1 0 0,0 0 0 0 0,0 0 1 0 0,0 0-1 0 0,0-1 0 0 0,0 1 1 0 0,0 0-1 0 0,0 0 0 0 0,0 0 1 0 0,0-1-1 0 0,0 1 0 0 0,0 0 1 0 0,-1 0-1 0 0,1 0-4 0 0,-2 3-90 0 0,0 0 0 0 0,0 0-1 0 0,0 0 1 0 0,0 0 0 0 0,-1 0 0 0 0,1-1-1 0 0,-1 1 1 0 0,0-1 0 0 0,0 0 0 0 0,-3 2 90 0 0,-4 5-171 0 0,2-3 156 0 0,7-6 17 0 0,-1 0 1 0 0,1 0 0 0 0,0 0 0 0 0,-1 0-1 0 0,1 1 1 0 0,0-1 0 0 0,0 0-1 0 0,0 1 1 0 0,-1 0-3 0 0,2-1 111 0 0,0-1 10 0 0,21 2 759 0 0,-17-1-840 0 0,0 0 0 0 0,0 0-1 0 0,0 1 1 0 0,-1-1 0 0 0,1 1-1 0 0,0 0 1 0 0,-1 0 0 0 0,1 0 0 0 0,-1 1-1 0 0,0-1 1 0 0,1 1 0 0 0,-1 0 0 0 0,0 0-1 0 0,-1 0 1 0 0,1 0 0 0 0,-1 0 0 0 0,1 0-1 0 0,-1 1 1 0 0,0-1 0 0 0,0 1-1 0 0,0 0 1 0 0,-1 0 0 0 0,1-1 0 0 0,-1 1-1 0 0,0 1-39 0 0,-1-2 13 0 0,1 0 0 0 0,-1 0-1 0 0,0-1 1 0 0,0 1 0 0 0,-1 0-1 0 0,1 0 1 0 0,-1 0 0 0 0,1-1-1 0 0,-1 1 1 0 0,0 0 0 0 0,0-1-1 0 0,0 1 1 0 0,0-1-1 0 0,0 1 1 0 0,-1-1 0 0 0,1 1-1 0 0,-1-1 1 0 0,0 0 0 0 0,0 0-1 0 0,1 0 1 0 0,-1 0 0 0 0,-1 0-1 0 0,1 0 1 0 0,0-1 0 0 0,0 1-1 0 0,-1-1 1 0 0,1 1 0 0 0,-1-1-1 0 0,1 0 1 0 0,-3 1-13 0 0,1 0 151 0 0,0 0 0 0 0,0-1 1 0 0,0 1-1 0 0,-1-1 0 0 0,1 0 0 0 0,0-1 1 0 0,-1 1-1 0 0,1-1 0 0 0,-1 1 0 0 0,1-1 1 0 0,0-1-1 0 0,-1 1 0 0 0,1 0 0 0 0,-1-1 1 0 0,1 0-1 0 0,0 0 0 0 0,0-1 0 0 0,-1 1 1 0 0,1-1-152 0 0,1 0-59 0 0,1 0 1 0 0,0 0 0 0 0,1 0-1 0 0,-1 0 1 0 0,0-1 0 0 0,1 1-1 0 0,-1-1 1 0 0,1 1 0 0 0,-1-1-1 0 0,1 1 1 0 0,0-1 0 0 0,0 0-1 0 0,1 1 1 0 0,-1-1 0 0 0,0 0-1 0 0,1 0 1 0 0,0 0 0 0 0,0 1-1 0 0,-1-1 1 0 0,2 0 58 0 0,-1-6-1807 0 0</inkml:trace>
  <inkml:trace contextRef="#ctx0" brushRef="#br0" timeOffset="15120.474">4522 2058 3224 0 0,'-1'0'201'0'0,"0"0"0"0"0,1 0 0 0 0,-1 0-1 0 0,1 1 1 0 0,-1-1 0 0 0,1 0 0 0 0,-1 0 0 0 0,1 1 0 0 0,-1-1 0 0 0,1 1-1 0 0,-1-1 1 0 0,1 0 0 0 0,-1 1 0 0 0,1-1 0 0 0,-1 1 0 0 0,1-1 0 0 0,0 1 0 0 0,-1-1-1 0 0,1 1 1 0 0,0-1 0 0 0,-1 1 0 0 0,1 0 0 0 0,0-1 0 0 0,0 1 0 0 0,0-1 0 0 0,-1 1-1 0 0,1 0 1 0 0,0-1 0 0 0,0 1 0 0 0,0-1 0 0 0,0 1 0 0 0,0 0 0 0 0,0-1-1 0 0,0 1 1 0 0,1 0-201 0 0,4 28 7205 0 0,-2-14-6981 0 0,0 43 2112 0 0,-8 30-651 0 0,3-55-1918 0 0,-3-2 457 0 0,5-31-112 0 0,0 0-29 0 0,0 0-124 0 0,1-2 77 0 0,0 1-1 0 0,0-1 1 0 0,0 0 0 0 0,0-1 0 0 0,0 1 0 0 0,-1 0 0 0 0,1 0-1 0 0,-1 0 1 0 0,1-1-36 0 0,0-8-47 0 0,1 1 0 0 0,1 0 0 0 0,0 0 0 0 0,0 1 0 0 0,1-1 0 0 0,0 0 0 0 0,5-6 47 0 0,-7 10 25 0 0,2 1 0 0 0,-1 0 0 0 0,1 0 0 0 0,-1 1 0 0 0,1-1 0 0 0,0 1-1 0 0,1 0 1 0 0,-1 0 0 0 0,1 0 0 0 0,0 0 0 0 0,0 1 0 0 0,0 0 0 0 0,0 0 0 0 0,2 0-25 0 0,-4 1 12 0 0,0 1 0 0 0,0 0-1 0 0,-1 1 1 0 0,1-1 0 0 0,0 0-1 0 0,0 1 1 0 0,0 0 0 0 0,0 0-1 0 0,0-1 1 0 0,0 2 0 0 0,0-1-1 0 0,-1 0 1 0 0,1 1 0 0 0,0-1-1 0 0,0 1 1 0 0,0 0-1 0 0,0 0 1 0 0,-1 0 0 0 0,1 0-1 0 0,0 0 1 0 0,-1 1 0 0 0,1-1-1 0 0,-1 1 1 0 0,0-1 0 0 0,1 1-1 0 0,-1 0 1 0 0,0 0 0 0 0,0 0-1 0 0,1 2-11 0 0,1 1 76 0 0,-1 0 0 0 0,1 0 0 0 0,-1 1 0 0 0,0 0 0 0 0,-1-1 0 0 0,1 1 0 0 0,-1 0 0 0 0,0 0 0 0 0,0 1 0 0 0,-1-1 0 0 0,0 0 0 0 0,0 1 0 0 0,-1-1-76 0 0,4 51-1876 0 0,-4-56 314 0 0,0-1-438 0 0</inkml:trace>
  <inkml:trace contextRef="#ctx0" brushRef="#br0" timeOffset="15456.576">4878 2131 15408 0 0,'1'2'127'0'0,"0"0"1"0"0,0 1 0 0 0,0-1-1 0 0,0 0 1 0 0,-1 1 0 0 0,1-1-1 0 0,-1 0 1 0 0,1 1 0 0 0,-1-1-1 0 0,0 0 1 0 0,0 1 0 0 0,0-1-1 0 0,0 1 1 0 0,-1 0-128 0 0,-9 37 2336 0 0,0-4-420 0 0,6-15-1909 0 0,2-18 10 0 0,1-1 0 0 0,1 1 1 0 0,-1 0-1 0 0,0-1 0 0 0,1 1 0 0 0,-1 0 0 0 0,1-1 0 0 0,0 1 1 0 0,0 0-1 0 0,0 0 0 0 0,0-1 0 0 0,0 1 0 0 0,1 0 0 0 0,-1 0 1 0 0,1-1-1 0 0,1 3-17 0 0,-2-5 288 0 0,0 0 6 0 0,11-17 506 0 0,-9 13-722 0 0,0 0-1 0 0,0 0 0 0 0,-1 0 0 0 0,0-1 1 0 0,1-1-78 0 0,5-18 13 0 0,1 11 209 0 0,0 0-1 0 0,1 0 0 0 0,0 0 1 0 0,1 1-1 0 0,1 1 0 0 0,0 0 1 0 0,0 0-1 0 0,1 1 0 0 0,2-1-221 0 0,20-11-1157 0 0,-10 10-5726 0 0,-9 4-636 0 0</inkml:trace>
  <inkml:trace contextRef="#ctx0" brushRef="#br0" timeOffset="18844.308">994 1902 920 0 0,'0'-1'162'0'0,"1"-2"-267"0"0,0-1 251 0 0,0 1 2187 0 0,2-6-66 0 0,-1-6-134 0 0,-1 0-1018 0 0,-1-9-116 0 0,0 9 143 0 0,0-18-85 0 0,1 7-16 0 0,-2 1 1 0 0,-1-10-1042 0 0,-7-51 1084 0 0,8 77-956 0 0,1 1 0 0 0,0-1 0 0 0,0 1 0 0 0,1-8-128 0 0,0-22 56 0 0,-2-49 133 0 0,3 50 245 0 0,0 25-356 0 0,-2 0 0 0 0,1 0 0 0 0,-2 0 0 0 0,0-4-78 0 0,0 9-3 0 0,0-13 70 0 0,1-23 20 0 0,-1 32-45 0 0,1 1-1 0 0,0-1 0 0 0,1-3-41 0 0,0-5 62 0 0,0 0 0 0 0,-1 0 0 0 0,-2-4-62 0 0,1 2 42 0 0,1-1-1 0 0,1-6-41 0 0,-1 28 0 0 0,2-14 0 0 0,-1 0 0 0 0,-1 0 0 0 0,0 0 0 0 0,-1 0 0 0 0,-2-10 0 0 0,3 21 18 0 0,-1-1-1 0 0,1 0 0 0 0,0 1 0 0 0,0-1 1 0 0,0 0-1 0 0,1 0-17 0 0,-1 1 15 0 0,1-1-1 0 0,-1 0 1 0 0,0 0 0 0 0,0 0 0 0 0,-1 1-1 0 0,1-2-14 0 0,-1-1 0 0 0,0 1 0 0 0,1-1 0 0 0,0 0 0 0 0,0 1 0 0 0,0-4 0 0 0,1-19 0 0 0,1-13 0 0 0,-3 12-51 0 0,0 18 101 0 0,1-1 0 0 0,0 1 0 0 0,1-1 0 0 0,0 1 0 0 0,0-1-1 0 0,2 1-49 0 0,-2 5 10 0 0,0-1-1 0 0,-1 1 1 0 0,1 0-1 0 0,-1-1 1 0 0,-1 1-1 0 0,1 0 0 0 0,-1-2-9 0 0,0-24-2 0 0,1-24-62 0 0,6 2-217 0 0,-3-3 194 0 0,-1 4 607 0 0,6-49-1048 0 0,-8 96 484 0 0,0 3 113 0 0,0-1-1 0 0,1 1 0 0 0,-1-1 1 0 0,1 1-1 0 0,0 0 0 0 0,0-1 1 0 0,0 1-1 0 0,1-3-68 0 0,0 2-76 0 0,-1-1 0 0 0,0 1 0 0 0,0 0 0 0 0,0-1 0 0 0,-1 1 0 0 0,1-1 0 0 0,-1 1 0 0 0,0 0 0 0 0,-1-1 0 0 0,1-1 76 0 0,-1-7-4969 0 0,1 9-300 0 0</inkml:trace>
  <inkml:trace contextRef="#ctx0" brushRef="#br0" timeOffset="19769.875">1031 133 456 0 0,'0'0'1315'0'0,"0"0"146"0"0,0 0 67 0 0,0 0-152 0 0,0 0-674 0 0,0 0-299 0 0,0 0-62 0 0,0 0 5 0 0,0 0 66 0 0,21-7 4208 0 0,-9 5-3203 0 0,-11 1-1299 0 0,0 1 0 0 0,1 0 0 0 0,-1-1-1 0 0,0 1 1 0 0,0 0 0 0 0,1 0 0 0 0,-1-1 0 0 0,0 1 0 0 0,0 0 0 0 0,2 1-118 0 0,13-1 436 0 0,-1 0 0 0 0,1 0 0 0 0,0-1 0 0 0,0-1 0 0 0,-1-1 0 0 0,12-3-436 0 0,-10 2 122 0 0,1 0 0 0 0,-1 2-1 0 0,1 0 1 0 0,0 1 0 0 0,4 1-122 0 0,4 2 148 0 0,-17-1-127 0 0,0 0 1 0 0,0 0-1 0 0,0-1 1 0 0,0 0-1 0 0,0-1 1 0 0,0 0-1 0 0,3-1-21 0 0,-3 0 0 0 0,0 1 0 0 0,0 0 0 0 0,0 1 0 0 0,0 0 0 0 0,27-3 0 0 0,-10 1-211 0 0,8-3-3284 0 0,-29 4-2126 0 0</inkml:trace>
  <inkml:trace contextRef="#ctx0" brushRef="#br0" timeOffset="20903.064">1582 97 7600 0 0,'0'0'166'0'0,"0"0"29"0"0,0 0 14 0 0,-3 8 78 0 0,6 31 3861 0 0,-3-31-3468 0 0,1 1 1 0 0,-1-1-1 0 0,2 6-680 0 0,-1-9 165 0 0,-1 0 0 0 0,0 0 0 0 0,0 0 0 0 0,0 0 0 0 0,-1 0-1 0 0,-1 4-164 0 0,0 11 669 0 0,-7 107 386 0 0,10-73-1055 0 0,-1-26 558 0 0,0-21-223 0 0,0 0 0 0 0,0 1 1 0 0,-1-1-1 0 0,0 1-335 0 0,-1 34 174 0 0,1-12-284 0 0,0-16-73 0 0,1 1-1 0 0,1 8 184 0 0,0-10-14 0 0,-1 1-1 0 0,0 0 0 0 0,-1 0 15 0 0,0-4 0 0 0,1-1 0 0 0,0 1 0 0 0,1 0-1 0 0,1 4 1 0 0,1 17 17 0 0,-6 71 479 0 0,0-81-424 0 0,3-18-72 0 0,-1 1 0 0 0,1-1 0 0 0,-1 1 0 0 0,1 0 0 0 0,0-1 0 0 0,1 1 0 0 0,-1 0 0 0 0,1 3 0 0 0,-1-1 0 0 0,0 0 0 0 0,0 1-1 0 0,0 3 1 0 0,-1 20 12 0 0,2 6 148 0 0,-1-25-135 0 0,0-1 0 0 0,1 1 0 0 0,1 5-25 0 0,-1-8 23 0 0,-1 0 0 0 0,0 0 1 0 0,0 1-1 0 0,-1 5-23 0 0,0 23 65 0 0,1-29-59 0 0,0 0 0 0 0,-1 0-1 0 0,-1 6-5 0 0,-2 19-387 0 0,6 33 990 0 0,0-22-592 0 0,-3 13-11 0 0,2-43 5 0 0,-1-12 3 0 0,1 1 1 0 0,-1-1-1 0 0,0 1 1 0 0,0-1-1 0 0,0 1 1 0 0,-1-1-1 0 0,0 3-8 0 0,1-2 0 0 0,0-1 0 0 0,0 1 0 0 0,0 0 0 0 0,0 0 0 0 0,0-1 0 0 0,0 1 0 0 0,1 0 0 0 0,-1 0 0 0 0,2 18 0 0 0,-2 17 54 0 0,-1-33-53 0 0,1 1 1 0 0,0 0-1 0 0,0-1 1 0 0,1 1-1 0 0,0 0 0 0 0,0-1 1 0 0,0 1-1 0 0,1 0-1 0 0,-1-1 0 0 0,0 0 0 0 0,0 1 0 0 0,0-1 0 0 0,0 0 0 0 0,-1 1 0 0 0,0-1 0 0 0,0 1-1 0 0,0-1 1 0 0,-1 4 0 0 0,0-3-37 0 0,1 0-1 0 0,-1-1 0 0 0,1 1 0 0 0,1 0 0 0 0,-1 0 0 0 0,1-1 0 0 0,0 1 0 0 0,1-1 0 0 0,-1 1 1 0 0,2 1 37 0 0,4 21 282 0 0,-4-11-556 0 0,-1-5 139 0 0,0 1 0 0 0,0-1-1 0 0,-1 8 136 0 0,1-1 3 0 0,-2-16-14 0 0,1 1 1 0 0,-1-1-1 0 0,0 1 0 0 0,0-1 1 0 0,0 1-1 0 0,0-1 0 0 0,0 1 11 0 0,1 23-3819 0 0,-3-24 2799 0 0</inkml:trace>
  <inkml:trace contextRef="#ctx0" brushRef="#br0" timeOffset="22161.855">2002 58 2760 0 0,'0'0'125'0'0,"3"17"6108"0"0,-2 66-222 0 0,0 0-4261 0 0,-1-59-1462 0 0,0 12 320 0 0,2 18-608 0 0,-4 18 654 0 0,4-41-262 0 0,10 134 234 0 0,-10-131-344 0 0,-1 21-282 0 0,0 3 129 0 0,5 0-49 0 0,-3-39-43 0 0,-1-1 1 0 0,-1 1-1 0 0,0 0 0 0 0,-2 7-37 0 0,0-16-54 0 0,0 1-1 0 0,2-1 1 0 0,-1 1-1 0 0,1 0 1 0 0,1-1-1 0 0,0 1 1 0 0,0-1-1 0 0,1 0 1 0 0,0 0-1 0 0,1 0 0 0 0,1 1 55 0 0,-5-9 0 0 0,1 0 0 0 0,-1 0 0 0 0,0 0 0 0 0,0 1 0 0 0,0-1 0 0 0,0 0 0 0 0,0 0 0 0 0,0 0 0 0 0,0 0 0 0 0,-1 0 0 0 0,1 0 0 0 0,-1 0 0 0 0,1 0 0 0 0,-2 2 0 0 0,-2 15 0 0 0,4 20 367 0 0,1 1-1 0 0,5 16-366 0 0,0 24 19 0 0,5 23-19 0 0,-1 15-736 0 0,-9-95 667 0 0,0-10 228 0 0,0 0 1 0 0,0 0-1 0 0,1 0 1 0 0,1-1-1 0 0,1 2-159 0 0,-2-3 0 0 0,1 0 0 0 0,-2 1 0 0 0,1-1 0 0 0,-1 8 0 0 0,0-1 0 0 0,10 51-53 0 0,-6-40-55 0 0,-5-17-607 0 0,0-12 621 0 0,0 0 0 0 0,0 0 0 0 0,0 0 0 0 0,0 0 0 0 0,0 1 0 0 0,0-1 0 0 0,0 0 0 0 0,0 0 0 0 0,0 0 0 0 0,0 0-1 0 0,0 1 1 0 0,0-1 0 0 0,0 0 0 0 0,0 0 0 0 0,0 0 0 0 0,0 1 0 0 0,0-1 0 0 0,0 0 0 0 0,0 0 0 0 0,0 0 0 0 0,0 0 0 0 0,-1 0 0 0 0,1 1 0 0 0,0-1 0 0 0,0 0 0 0 0,0 0 0 0 0,0 0 0 0 0,0 0 0 0 0,0 0 0 0 0,0 1 0 0 0,-1-1 0 0 0,1 0 0 0 0,0 0 0 0 0,0 0 0 0 0,0 0 0 0 0,0 0 0 0 0,-1 0 0 0 0,1 0 0 0 0,0 0 0 0 0,0 0 0 0 0,0 0 0 0 0,0 0 0 0 0,-1 0 0 0 0,1 0 0 0 0,0 0 0 0 0,0 0 0 0 0,0 0 0 0 0,0 0 0 0 0,-1 0 0 0 0,1 0 0 0 0,0 0 0 0 0,0 0 0 0 0,0 0 0 0 0,0 0 0 0 0,-1 0 0 0 0,1 0 0 0 0,0 0 0 0 0,0 0 0 0 0,0 0 94 0 0,-2-2-1600 0 0</inkml:trace>
  <inkml:trace contextRef="#ctx0" brushRef="#br0" timeOffset="23087.841">2053 43 7688 0 0,'0'0'166'0'0,"0"0"29"0"0,0 0 14 0 0,22 5 1789 0 0,-14-5-1199 0 0,1-1 0 0 0,-1 0 1 0 0,5-2-800 0 0,-8 2 114 0 0,0 0 1 0 0,0 0 0 0 0,-1 0 0 0 0,1 0 0 0 0,0 1 0 0 0,0 0-1 0 0,0 0 1 0 0,0 1 0 0 0,0-1 0 0 0,0 1 0 0 0,-1 0 0 0 0,3 1-115 0 0,3 0 238 0 0,0 1 1 0 0,0-1-1 0 0,1-1 1 0 0,4 0-239 0 0,-3 1 88 0 0,3-1-21 0 0,0-1 0 0 0,0-1 0 0 0,12-1-67 0 0,-10 0 141 0 0,-1 1 0 0 0,16 1-141 0 0,47-1 291 0 0,57 9-241 0 0,-122-7-66 0 0,40-2-59 0 0,-21 0-444 0 0,-28 2-1543 0 0,-2-2 1012 0 0</inkml:trace>
  <inkml:trace contextRef="#ctx0" brushRef="#br0" timeOffset="23895.932">2757 64 2760 0 0,'0'0'405'0'0,"0"0"662"0"0,0 0 291 0 0,0 0 61 0 0,0 0-120 0 0,0 0-553 0 0,6 18 1954 0 0,-1-2-2050 0 0,-1 0-1 0 0,0 1 0 0 0,-1-1 1 0 0,-1 1-1 0 0,-1 0 0 0 0,0 0 1 0 0,-1 12-650 0 0,3 46 2815 0 0,2 44-3411 0 0,-4-58 864 0 0,-1-15-101 0 0,1 105 497 0 0,1 23-280 0 0,-3-14 79 0 0,-1-64 389 0 0,5-35-1207 0 0,-1-34 553 0 0,-1-1 0 0 0,-2 9-198 0 0,1-20-168 0 0,1 0 0 0 0,0-1-1 0 0,2 10 169 0 0,2 29 10 0 0,-5-13-10 0 0,6 36 0 0 0,3-4 366 0 0,-4-22-516 0 0,3 0 1 0 0,5 15 149 0 0,-13-64-3 0 0,2 10-323 0 0,-1 0-1 0 0,-1 0 0 0 0,0 4 327 0 0,0-6-1792 0 0,0-6-4779 0 0</inkml:trace>
  <inkml:trace contextRef="#ctx0" brushRef="#br0" timeOffset="24928.737">426 244 5064 0 0,'-11'3'758'0'0,"10"-3"456"0"0,1 0 398 0 0,4 0 2412 0 0,6 1-2411 0 0,41-3 3635 0 0,26-5-2559 0 0,-42 3-2242 0 0,10-1-181 0 0,7-3-266 0 0,-12-2-6799 0 0,-35 8-137 0 0</inkml:trace>
  <inkml:trace contextRef="#ctx0" brushRef="#br0" timeOffset="25495.602">0 210 14224 0 0,'0'0'322'0'0,"9"17"916"0"0,-5-8-635 0 0,0-1 1 0 0,-1 1 0 0 0,0 0 0 0 0,-1 0 0 0 0,0 1 0 0 0,0 3-604 0 0,2 9 544 0 0,-1 11-103 0 0,-3-27-493 0 0,0-1-1 0 0,0 1 1 0 0,1-1 0 0 0,-1 1-1 0 0,2 0 1 0 0,0 2 52 0 0,-2-7-360 0 0,0-1-813 0 0,0 0-355 0 0,0 0-65 0 0</inkml:trace>
  <inkml:trace contextRef="#ctx0" brushRef="#br0" timeOffset="25880.086">115 186 10568 0 0,'0'0'233'0'0,"0"0"39"0"0,0 0 17 0 0,-13 12 405 0 0,12-6-387 0 0,0 1 0 0 0,0 0-1 0 0,1 0 1 0 0,0-1 0 0 0,0 1 0 0 0,1 0 0 0 0,-1-1 0 0 0,2 1 0 0 0,0 3-307 0 0,-2-6 223 0 0,2 6 195 0 0,0 0 1 0 0,0-1-1 0 0,1 1 1 0 0,2 4-419 0 0,-4-11 72 0 0,0-1 0 0 0,0 0 0 0 0,1 0 0 0 0,-1 0 1 0 0,0 0-1 0 0,1 0 0 0 0,-1 0 0 0 0,1 0 0 0 0,0 0 0 0 0,-1 0 1 0 0,1-1-1 0 0,0 1 0 0 0,0-1 0 0 0,0 1 0 0 0,0-1 0 0 0,1 0 1 0 0,-1 0-1 0 0,0 0 0 0 0,0 0 0 0 0,3 1-72 0 0,-4-2 31 0 0,0 0 0 0 0,0 0 0 0 0,1 0 0 0 0,-1 1 0 0 0,0-1 0 0 0,0 0 0 0 0,0 0-1 0 0,1-1 1 0 0,-1 1 0 0 0,0 0 0 0 0,0 0 0 0 0,0-1 0 0 0,0 1 0 0 0,0 0 0 0 0,1-1 0 0 0,-1 1 0 0 0,0-1 0 0 0,0 1 0 0 0,0-1 0 0 0,0 0-1 0 0,0 0 1 0 0,0 1-31 0 0,0-2 74 0 0,1 0 0 0 0,0 0 0 0 0,-1 0 0 0 0,1 0 0 0 0,-1 0 0 0 0,0 0 0 0 0,0 0 0 0 0,0-1 1 0 0,0 1-1 0 0,1-2-74 0 0,0-3 68 0 0,-1 0 1 0 0,1-1 0 0 0,-1 1 0 0 0,0 0 0 0 0,-1-1-1 0 0,0-6-68 0 0,0 11 0 0 0,-1-1 0 0 0,1 1 0 0 0,-1-1 0 0 0,0 0 0 0 0,0 1 0 0 0,0-1 0 0 0,0 1 0 0 0,-1 0 0 0 0,1-1 0 0 0,-1 1 0 0 0,0 0 0 0 0,0 0 0 0 0,0 0 0 0 0,-2-2 0 0 0,-2 0 0 0 0,1-1 0 0 0,-1 1 0 0 0,0 1 0 0 0,0-1 0 0 0,-1 1 0 0 0,-3-2 0 0 0,-10-2-1825 0 0,20 8 296 0 0,2-3-2390 0 0,3 2 1905 0 0</inkml:trace>
  <inkml:trace contextRef="#ctx0" brushRef="#br0" timeOffset="26209.207">265 125 3224 0 0,'0'0'460'0'0,"-5"16"5228"0"0,3-10-5275 0 0,0 1 1 0 0,0-1-1 0 0,1 0 0 0 0,0 1 1 0 0,0-1-1 0 0,1 1 1 0 0,-1-1-1 0 0,2 7-413 0 0,-1-8 207 0 0,0 0 0 0 0,1-1-1 0 0,0 1 1 0 0,0 0 0 0 0,0 0-1 0 0,0 0 1 0 0,1-1 0 0 0,0 1-1 0 0,0-1 1 0 0,0 1 0 0 0,1-1 0 0 0,0 1-207 0 0,-3-4 72 0 0,1-1 0 0 0,-1 1 0 0 0,1 0 0 0 0,-1 0 0 0 0,1 0 0 0 0,0-1 0 0 0,0 1 0 0 0,-1 0 0 0 0,1 0 1 0 0,0-1-1 0 0,0 1 0 0 0,0-1 0 0 0,0 1 0 0 0,0-1 0 0 0,0 1 0 0 0,0-1 0 0 0,0 0 0 0 0,0 1 0 0 0,0-1 0 0 0,0 0 1 0 0,0 0-1 0 0,0 1 0 0 0,0-1 0 0 0,0 0 0 0 0,0 0 0 0 0,0 0 0 0 0,0-1 0 0 0,0 1 0 0 0,0 0 0 0 0,0 0 1 0 0,0 0-1 0 0,0-1 0 0 0,0 1 0 0 0,0-1 0 0 0,0 1 0 0 0,0-1 0 0 0,0 1 0 0 0,0-1 0 0 0,-1 1 0 0 0,1-1 1 0 0,0 0-1 0 0,0 1 0 0 0,0-1 0 0 0,-1 0 0 0 0,1 0 0 0 0,-1 1 0 0 0,1-2-72 0 0,1 0 66 0 0,0-1 0 0 0,0 0 0 0 0,0 1 0 0 0,-1-1 0 0 0,1 0 0 0 0,-1 0-1 0 0,0 0 1 0 0,0 0 0 0 0,0 0 0 0 0,0-1 0 0 0,0 1 0 0 0,-1 0 0 0 0,1 0 0 0 0,-1 0 0 0 0,0-2-66 0 0,-1-1 30 0 0,0-1 1 0 0,0 1 0 0 0,0 0-1 0 0,-1 0 1 0 0,0 0 0 0 0,-1 0-1 0 0,1 0 1 0 0,-1 0 0 0 0,0 0-1 0 0,-4-4-30 0 0,-5-3-281 0 0,10 12 33 0 0,0 0 0 0 0,0-1-1 0 0,1 1 1 0 0,-1-1 0 0 0,1 0 0 0 0,-1 0 0 0 0,1 0 0 0 0,-1 0 0 0 0,1 0 0 0 0,0 0 0 0 0,0 0 248 0 0,-2-4-1289 0 0</inkml:trace>
  <inkml:trace contextRef="#ctx0" brushRef="#br0" timeOffset="26543.263">452 1 14712 0 0,'-7'12'1602'0'0,"3"-3"-1030"0"0,1 0-1 0 0,0 0 0 0 0,0 1 1 0 0,1-1-1 0 0,1 1 0 0 0,-1 2-571 0 0,-4 21 745 0 0,-8 16-361 0 0,12-42-554 0 0,-2 3-865 0 0,1-4-4869 0 0,0-4-26 0 0</inkml:trace>
  <inkml:trace contextRef="#ctx0" brushRef="#br0" timeOffset="26893.298">323 69 13040 0 0,'-3'0'288'0'0,"0"0"56"0"0,3 0 8 0 0,0 0 24 0 0,-1 0-304 0 0,1 0-72 0 0,0 0 0 0 0,0 0 0 0 0,0 0 184 0 0,0 0 16 0 0,0 0 8 0 0,4 0-4200 0 0,1 0-840 0 0</inkml:trace>
  <inkml:trace contextRef="#ctx0" brushRef="#br0" timeOffset="26894.298">469 140 14456 0 0,'0'0'640'0'0,"0"0"128"0"0,0 0-608 0 0,-1 2-160 0 0,1-2 0 0 0,-3 4 0 0 0,2-3 887 0 0,1-1 145 0 0,0 0 32 0 0,0 0 8 0 0,0 0-696 0 0,0 0-144 0 0,0 0-24 0 0,0 0-8 0 0,1 0-1416 0 0,2 0-280 0 0</inkml:trace>
  <inkml:trace contextRef="#ctx0" brushRef="#br0" timeOffset="28582.18">3582 71 920 0 0,'3'-2'319'0'0,"-2"2"1002"0"0,-1 0 440 0 0,2 42 4782 0 0,3 1-4264 0 0,-1-11 163 0 0,-1 24-2442 0 0,-6 133 4284 0 0,3 120-2963 0 0,3-211-1275 0 0,19 289 609 0 0,-12-184-515 0 0,5-40-74 0 0,-5-61-68 0 0,-9-89-82 0 0,1 0 0 0 0,0 0-1 0 0,1 0 1 0 0,2 6 84 0 0,-6-11-824 0 0,1-8 762 0 0,0 0 0 0 0,0 0 1 0 0,0 0-1 0 0,0 0 0 0 0,0 0 0 0 0,0 0 0 0 0,0 0 0 0 0,0 0 0 0 0,0 0 0 0 0,-1 0 0 0 0,1 1 0 0 0,0-1 0 0 0,0 0 1 0 0,0 0-1 0 0,0 0 0 0 0,0 0 0 0 0,0 0 0 0 0,0 0 0 0 0,-1 0 0 0 0,1 0 0 0 0,0 0 0 0 0,0 0 0 0 0,0 0 0 0 0,0 0 1 0 0,0 0-1 0 0,0 0 0 0 0,0 0 0 0 0,0 0 0 0 0,-1 0 0 0 0,1 0 0 0 0,0 0 0 0 0,0-1 0 0 0,0 1 0 0 0,0 0 1 0 0,0 0-1 0 0,0 0 0 0 0,0 0 0 0 0,0 0 0 0 0,0 0 0 0 0,-1 0 0 0 0,1 0 0 0 0,0 0 0 0 0,0 0 0 0 0,0 0 0 0 0,0-1 1 0 0,0 1-1 0 0,0 0 0 0 0,0 0 0 0 0,0 0 0 0 0,0 0 0 0 0,0 0 0 0 0,0 0 0 0 0,0 0 0 0 0,0 0 0 0 0,0-1 0 0 0,0 1 1 0 0,0 0-1 0 0,0 0 0 0 0,0 0 0 0 0,0 0 0 0 0,0 0 0 0 0,0 0 0 0 0,0 0 62 0 0,-2-6-6290 0 0</inkml:trace>
  <inkml:trace contextRef="#ctx0" brushRef="#br0" timeOffset="29319.596">3681 69 3224 0 0,'0'0'440'0'0,"0"0"639"0"0,0 0 280 0 0,0 0 60 0 0,20 5 2701 0 0,16-9-3254 0 0,0 2-1 0 0,0 2 1 0 0,1 1 0 0 0,29 5-866 0 0,-27 3 0 0 0,-30-6 0 0 0,0 0 0 0 0,1-1 0 0 0,-1-1 0 0 0,2 1 0 0 0,10-2 37 0 0,0-1 0 0 0,21-3-37 0 0,25-1 54 0 0,-49 6-169 0 0,0 1 0 0 0,-1 0 1 0 0,8 2 114 0 0,-9-1-1032 0 0,-12-3 552 0 0</inkml:trace>
  <inkml:trace contextRef="#ctx0" brushRef="#br0" timeOffset="30077.004">4287 75 8552 0 0,'0'0'389'0'0,"0"0"-6"0"0,0 0-174 0 0,0 0 164 0 0,13 16 2938 0 0,-10-8-2807 0 0,1-1-1 0 0,-1 1 1 0 0,-1 0 0 0 0,1 0-1 0 0,-1 0 1 0 0,-1 0 0 0 0,1 9-504 0 0,0 13 1458 0 0,-1 18-1458 0 0,-1-10 784 0 0,3 62 491 0 0,3 296 1942 0 0,-6-359-3231 0 0,4 15 14 0 0,0 24 84 0 0,0 71 344 0 0,7 3-428 0 0,-5 34-34 0 0,13-48-111 0 0,-2-23 380 0 0,4 53-235 0 0,-19-160-126 0 0,3 40-2048 0 0,-5-45 1193 0 0,0-1-110 0 0,-1-1-421 0 0,-1-3-179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2:26.9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3 922 3680 0 0,'-1'-8'-335'0'0,"0"6"2009"0"0,1 5 6613 0 0,0-3-8262 0 0,0 0-1 0 0,1 1 0 0 0,-1-1 1 0 0,0 0-1 0 0,1 1 1 0 0,-1-1-1 0 0,0 0 0 0 0,1 1 1 0 0,-1-1-1 0 0,1 0 1 0 0,-1 0-1 0 0,1 0 0 0 0,-1 1 1 0 0,1-1-1 0 0,-1 0 1 0 0,0 0-1 0 0,1 0 1 0 0,-1 0-1 0 0,1 0 0 0 0,-1 0 1 0 0,1 0-1 0 0,-1 0 1 0 0,1 0-25 0 0,11 0 988 0 0,-11 0-908 0 0,28-1 340 0 0,1-2 0 0 0,-1-1 0 0 0,12-4-420 0 0,-12 2 133 0 0,0 1 0 0 0,1 2-1 0 0,12 1-132 0 0,-33 1 28 0 0,1 1-1 0 0,0-1 0 0 0,0-1 1 0 0,-1 0-1 0 0,1 0 1 0 0,-1-1-1 0 0,7-2-27 0 0,31-3 125 0 0,10-12-427 0 0,-12 11-10214 0 0,-42 8 7887 0 0</inkml:trace>
  <inkml:trace contextRef="#ctx0" brushRef="#br0" timeOffset="2121.894">99 107 920 0 0,'-14'14'2381'0'0,"-24"41"774"0"0,33-42-1399 0 0,7-10-726 0 0,5-7-656 0 0,27-27 617 0 0,-23 19-710 0 0,1 1 1 0 0,0 0-1 0 0,1 1 1 0 0,1 1-1 0 0,-1 0 1 0 0,9-4-282 0 0,-21 13 4 0 0,-1-1 0 0 0,1 1 0 0 0,0 0 0 0 0,-1-1 0 0 0,1 1 0 0 0,0 0 0 0 0,0-1 0 0 0,-1 1 0 0 0,1 0 0 0 0,0 0 0 0 0,0 0 0 0 0,-1 0 0 0 0,1 0 0 0 0,0 0 0 0 0,0 0 0 0 0,0 0 0 0 0,-1 0 0 0 0,1 0 0 0 0,0 0 0 0 0,0 0 0 0 0,0 1-4 0 0,-1-1 11 0 0,0 0 0 0 0,1 1 0 0 0,-1-1 1 0 0,0 1-1 0 0,0-1 0 0 0,1 1 0 0 0,-1-1 1 0 0,0 1-1 0 0,0-1 0 0 0,0 0 0 0 0,1 1 1 0 0,-1-1-1 0 0,0 1 0 0 0,0 0 0 0 0,0-1 0 0 0,0 1 1 0 0,0-1-1 0 0,0 1 0 0 0,0-1 0 0 0,0 1 1 0 0,0-1-1 0 0,0 1 0 0 0,-1-1-11 0 0,0 7 177 0 0,-1 0 0 0 0,-1-1-1 0 0,1 1 1 0 0,-3 2-177 0 0,3-3 167 0 0,-19 38 103 0 0,-1 0 0 0 0,-12 13-270 0 0,33-55 10 0 0,-9 17 61 0 0,0 1 0 0 0,0 4-71 0 0,-14 29 76 0 0,23-51-76 0 0,0-1 0 0 0,0 1 0 0 0,0 0 0 0 0,0 0 0 0 0,1 0 0 0 0,-1 0 0 0 0,1 0 0 0 0,-1 0 0 0 0,1 0 0 0 0,0 0 0 0 0,0 0 0 0 0,0 1 0 0 0,0-3-2 0 0,0 1 1 0 0,0-1 0 0 0,0 0 0 0 0,0 0 0 0 0,0 0 0 0 0,0 1-1 0 0,0-1 1 0 0,0 0 0 0 0,0 0 0 0 0,0 0 0 0 0,0 0 0 0 0,0 1-1 0 0,1-1 1 0 0,-1 0 0 0 0,0 0 0 0 0,0 0 0 0 0,0 0-1 0 0,0 1 1 0 0,0-1 0 0 0,0 0 0 0 0,1 0 0 0 0,-1 0 0 0 0,0 0-1 0 0,0 0 1 0 0,0 1 0 0 0,0-1 0 0 0,1 0 0 0 0,-1 0 0 0 0,0 0-1 0 0,0 0 1 0 0,0 0 0 0 0,1 0 0 0 0,-1 0 0 0 0,0 0 0 0 0,0 0-1 0 0,0 0 1 0 0,1 0 0 0 0,-1 0 0 0 0,0 0 0 0 0,0 0 0 0 0,0 0-1 0 0,1 0 1 0 0,-1 0 0 0 0,0 0 0 0 0,0 0 0 0 0,0 0-1 0 0,1 0 1 0 0,-1 0 0 0 0,0-1 1 0 0,7-2-136 0 0,6-11-305 0 0,-1 0 0 0 0,0 0 0 0 0,9-16 441 0 0,-6 8 5 0 0,63-86-69 0 0,-68 95 62 0 0,43-57-33 0 0,-44 59 28 0 0,1 1 0 0 0,0 0 1 0 0,1 0-1 0 0,11-8 7 0 0,-22 18 1 0 0,1 0 0 0 0,-1 0 0 0 0,0-1 0 0 0,0 1 0 0 0,0 0 0 0 0,1 0 0 0 0,-1 0 0 0 0,0-1 0 0 0,1 1 0 0 0,-1 0 0 0 0,0 0 0 0 0,0 0 0 0 0,1 0 0 0 0,-1 0 0 0 0,0 0 0 0 0,1-1 0 0 0,-1 1 0 0 0,0 0 0 0 0,1 0 0 0 0,-1 0 0 0 0,0 0 0 0 0,1 0 0 0 0,-1 0 0 0 0,0 0 0 0 0,1 1 0 0 0,-1-1 0 0 0,0 0 0 0 0,1 0 0 0 0,-1 0 0 0 0,0 0 0 0 0,1 0-1 0 0,0 9 70 0 0,-7 11 49 0 0,-75 141 146 0 0,19-39-181 0 0,35-68-196 0 0,6-14 40 0 0,2 1 0 0 0,-9 31 72 0 0,18-33-148 0 0,25-51 15 0 0,1-6 117 0 0,-1-1 0 0 0,-1-1 0 0 0,-1 0 0 0 0,7-16 16 0 0,2 1-48 0 0,2 0 0 0 0,12-12 48 0 0,24-35-100 0 0,-18 25 85 0 0,-18 26 18 0 0,-18 24 7 0 0,1 0 0 0 0,-1 0 0 0 0,2 1 0 0 0,5-4-10 0 0,-3 2 13 0 0,-11 15 73 0 0,-5 4-37 0 0,-7 8 110 0 0,1 1-1 0 0,-2 7-158 0 0,-21 31 197 0 0,-17 17-56 0 0,2 3 0 0 0,-29 65-141 0 0,30-35 60 0 0,49-107-54 0 0,-1-1 0 0 0,1 0 0 0 0,0 1 0 0 0,-1-1 1 0 0,1 1-1 0 0,0-1 0 0 0,0 1 0 0 0,0-1 0 0 0,-1 1 0 0 0,1-1 1 0 0,0 1-1 0 0,0-1 0 0 0,0 1 0 0 0,0-1 0 0 0,0 1 1 0 0,0-1-1 0 0,0 1 0 0 0,0-1 0 0 0,0 1 0 0 0,0-1 1 0 0,0 1-1 0 0,1-1 0 0 0,-1 0 0 0 0,0 1 0 0 0,0 0-6 0 0,1-1 10 0 0,-1 0 0 0 0,1 0-1 0 0,-1 0 1 0 0,1 0 0 0 0,-1 0 0 0 0,1 0-1 0 0,-1 0 1 0 0,1 0 0 0 0,-1-1-1 0 0,1 1 1 0 0,-1 0 0 0 0,0 0 0 0 0,1 0-1 0 0,-1 0 1 0 0,1-1 0 0 0,-1 1-1 0 0,1 0 1 0 0,-1 0 0 0 0,1-1-10 0 0,21-17 85 0 0,-14 9-28 0 0,0-1-1 0 0,-1-1 1 0 0,0 1 0 0 0,1-5-57 0 0,-1 3 8 0 0,0 1 1 0 0,1-1-1 0 0,7-7-8 0 0,17-20 38 0 0,9-15-38 0 0,23-29 59 0 0,-51 69-51 0 0,0 0-1 0 0,0 1 1 0 0,1 1 0 0 0,9-6-8 0 0,-50 60 169 0 0,-62 90 309 0 0,-20 33 40 0 0,100-149-510 0 0,2-7-8 0 0,2 1 1 0 0,-1-1-1 0 0,1 1 0 0 0,1 0 1 0 0,0 1-1 0 0,0-1 1 0 0,-1 9-1 0 0,5-18-1 0 0,0-1 1 0 0,0 0 0 0 0,0 0 0 0 0,0 0 0 0 0,0 0 0 0 0,0 0 0 0 0,0 0 0 0 0,-1 1 0 0 0,1-1 0 0 0,0 0 0 0 0,0 0 0 0 0,0 0 0 0 0,0 0 0 0 0,0 0 0 0 0,0 0 0 0 0,0 1 0 0 0,0-1 0 0 0,0 0 0 0 0,1 0 0 0 0,-1 0 0 0 0,0 0 0 0 0,0 0 0 0 0,0 0 0 0 0,0 0 0 0 0,0 1 0 0 0,0-1-1 0 0,0 0 1 0 0,0 0 0 0 0,0 0 0 0 0,0 0 0 0 0,0 0 0 0 0,0 0 0 0 0,0 0 0 0 0,1 0 0 0 0,-1 1 0 0 0,0-1 0 0 0,0 0 0 0 0,0 0 0 0 0,0 0 0 0 0,0 0 0 0 0,0 0 0 0 0,0 0 0 0 0,1 0 0 0 0,-1 0 0 0 0,0 0 0 0 0,0 0 0 0 0,0 0 0 0 0,0 0 0 0 0,0 0 0 0 0,0 0 0 0 0,1 0 0 0 0,-1 0 0 0 0,8-5-2 0 0,7-10 22 0 0,7-12 124 0 0,31-36 77 0 0,51-48-221 0 0,-95 102 12 0 0,13-12 31 0 0,-21 20-37 0 0,1 0 1 0 0,-1 0-1 0 0,1 0 1 0 0,0 0-1 0 0,-1 0 0 0 0,1 0 1 0 0,0 1-1 0 0,0-1 1 0 0,-1 0-1 0 0,1 1 1 0 0,0 0-1 0 0,0-1 1 0 0,1 1-7 0 0,-3 0 1 0 0,1 0 1 0 0,-1 0 0 0 0,0 0-1 0 0,1 0 1 0 0,-1 0 0 0 0,0 0-1 0 0,1 1 1 0 0,-1-1 0 0 0,0 0-1 0 0,1 0 1 0 0,-1 0 0 0 0,0 0-1 0 0,0 1 1 0 0,1-1 0 0 0,-1 0-1 0 0,0 0 1 0 0,0 1 0 0 0,1-1 0 0 0,-1 0-1 0 0,0 0 1 0 0,0 1 0 0 0,0-1-1 0 0,1 0 1 0 0,-1 1 0 0 0,0-1-1 0 0,0 0 1 0 0,0 1 0 0 0,0-1-1 0 0,0 0 1 0 0,0 1 0 0 0,0-1-1 0 0,0 0 1 0 0,0 1 0 0 0,0-1 0 0 0,0 1-1 0 0,0-1 1 0 0,0 0 0 0 0,0 1-1 0 0,0-1 1 0 0,0 0 0 0 0,0 1-1 0 0,0-1 1 0 0,0 0 0 0 0,0 1-1 0 0,-1-1 1 0 0,1 0 0 0 0,0 0-1 0 0,0 1-1 0 0,-8 19 161 0 0,6-17-136 0 0,-18 40 529 0 0,-3 0 1 0 0,-1-1-1 0 0,-10 10-554 0 0,33-51-4 0 0,-12 20-282 0 0,13-20 278 0 0,-1 0 0 0 0,0 0 0 0 0,1 0 0 0 0,-1 0 0 0 0,1 0 0 0 0,0 1 0 0 0,-1-1 0 0 0,1 0 0 0 0,0 0 0 0 0,0 0 0 0 0,0 1 0 0 0,0-1 0 0 0,0 0 0 0 0,0 0 0 0 0,0 0 0 0 0,0 1 0 0 0,0-1 0 0 0,1 1 8 0 0,-1-2 0 0 0,0 0 0 0 0,1 0 0 0 0,-1 0 0 0 0,0 0 0 0 0,0 0 0 0 0,1 1 0 0 0,-1-1 0 0 0,0 0 0 0 0,1 0 0 0 0,-1 0 0 0 0,0 0 0 0 0,1-1 0 0 0,-1 1 0 0 0,0 0 0 0 0,0 0 0 0 0,1 0 0 0 0,-1 0 0 0 0,0 0 0 0 0,1 0 0 0 0,-1 0 0 0 0,0 0 0 0 0,0-1 0 0 0,1 1 0 0 0,-1 0 0 0 0,0 0 0 0 0,0 0 0 0 0,0 0 0 0 0,1-1 0 0 0,-1 1 0 0 0,0 0 0 0 0,0 0 0 0 0,0-1 0 0 0,11-8 0 0 0,-8 6 0 0 0,46-46 103 0 0,-32 33 121 0 0,-11 11-199 0 0,0 0 0 0 0,0 0 0 0 0,1 0 0 0 0,3-2-25 0 0,-8 6-29 0 0,20-9-138 0 0,-21 10 166 0 0,-1 0-1 0 0,1 0 1 0 0,-1-1-1 0 0,1 1 1 0 0,-1 0-1 0 0,1 0 0 0 0,-1 0 1 0 0,1 0-1 0 0,-1 0 1 0 0,1 0-1 0 0,-1 0 1 0 0,1 0-1 0 0,-1 0 1 0 0,1 0-1 0 0,-1 0 1 0 0,1 1-1 0 0,-1-1 1 0 0,1 0-1 0 0,-1 0 1 0 0,1 0-1 0 0,-1 1 1 0 0,1-1-1 0 0,-1 0 0 0 0,1 0 1 0 0,-1 1-1 0 0,0-1 1 0 0,1 0-1 0 0,-1 1 1 0 0,0-1-1 0 0,1 1 1 0 0,-1-1-1 0 0,0 0 1 0 0,1 1-1 0 0,-1-1 1 0 0,0 1-1 0 0,0-1 1 0 0,0 1-1 0 0,1-1 1 0 0,-1 1-1 0 0,0-1 0 0 0,0 1 2 0 0,1 3 0 0 0,0 0 0 0 0,-1 1 0 0 0,1-1 0 0 0,-1 1 0 0 0,0-1 0 0 0,-1 0 0 0 0,1 1 0 0 0,-1-1 0 0 0,1 0 0 0 0,-1 0 0 0 0,-1 1 0 0 0,1-1 0 0 0,0 0 0 0 0,-3 3 0 0 0,0 3 48 0 0,0 1 0 0 0,1-1 0 0 0,0 2-48 0 0,-1 3 168 0 0,-7 13-488 0 0,12-28 317 0 0,-1 0-1 0 0,0 0 0 0 0,0 0 0 0 0,0 0 0 0 0,0 0 0 0 0,0 0 0 0 0,0 0 1 0 0,0 0-1 0 0,0 0 0 0 0,0 0 0 0 0,0 0 0 0 0,0 0 0 0 0,0 0 0 0 0,0 0 0 0 0,0 0 1 0 0,0 0-1 0 0,1 0 0 0 0,-1 0 0 0 0,0 0 0 0 0,0 0 0 0 0,0 0 0 0 0,0 0 1 0 0,0 0-1 0 0,0 0 0 0 0,0 0 0 0 0,0 0 0 0 0,0 0 0 0 0,0 0 0 0 0,0 1 1 0 0,0-1-1 0 0,0 0 0 0 0,0 0 0 0 0,0 0 0 0 0,0 0 0 0 0,0 0 0 0 0,0 0 0 0 0,0 0 1 0 0,0 0-1 0 0,0 0 4 0 0,0 0-10 0 0,2-5 10 0 0</inkml:trace>
  <inkml:trace contextRef="#ctx0" brushRef="#br0" timeOffset="4537.369">993 417 920 0 0,'10'2'387'0'0,"-7"-1"1027"0"0,1-1 0 0 0,0 1-1 0 0,0-1 1 0 0,0 0 0 0 0,-1 0 0 0 0,3-1-1414 0 0,40-6 3534 0 0,-36 5-2892 0 0,73-12 1877 0 0,1 3 0 0 0,9 3-2519 0 0,19 5-546 0 0,-16 2 1519 0 0,-47 0-1905 0 0,-1 1-4955 0 0,-40 0 451 0 0</inkml:trace>
  <inkml:trace contextRef="#ctx0" brushRef="#br0" timeOffset="5965.032">1134 52 2760 0 0,'2'-15'1072'0'0,"-2"1"4456"0"0,0 13-4675 0 0,0 1-28 0 0,0 0-54 0 0,0 0-198 0 0,-5 12 978 0 0,-2 9-1368 0 0,-5 18 539 0 0,-3 0 0 0 0,-1-1 0 0 0,-1 0-722 0 0,2-3 517 0 0,14-35-446 0 0,1 0-6 0 0,13-17 314 0 0,35-58 324 0 0,20-18-703 0 0,-67 91-54 0 0,9-10 579 0 0,0 0 0 0 0,1 1 0 0 0,9-7-525 0 0,-20 17 93 0 0,1 5 176 0 0,0 5-802 0 0,-11 28 78 0 0,-1-1 0 0 0,-15 32 455 0 0,-38 66 594 0 0,56-121-569 0 0,6-11-13 0 0,0 1-1 0 0,1 0 1 0 0,-1 0 0 0 0,1 0 0 0 0,-1 0 0 0 0,1 0 0 0 0,0 0-1 0 0,0 0 1 0 0,1 0 0 0 0,-1 0-12 0 0,17-15 28 0 0,15-20 55 0 0,-1-1 0 0 0,9-17-83 0 0,22-24 3 0 0,35-41-188 0 0,-94 113 156 0 0,1-1 0 0 0,0 1-1 0 0,0 0 1 0 0,0 0 0 0 0,0 0 0 0 0,1 0-1 0 0,1 0 30 0 0,-4 1 0 0 0,-1 1 0 0 0,1 0 0 0 0,0 0 0 0 0,-1-1 0 0 0,1 1-1 0 0,-1 0 1 0 0,1 0 0 0 0,-1 0 0 0 0,1 0 0 0 0,0 0 0 0 0,-1 0 0 0 0,1 0-1 0 0,-1 0 1 0 0,1 0 0 0 0,0 0 0 0 0,-1 0 0 0 0,1 0 0 0 0,-1 1-1 0 0,1-1 1 0 0,0 0 0 0 0,-1 1 2 0 0,0-1 1 0 0,1 1-1 0 0,-1-1 0 0 0,0 1 0 0 0,1-1 0 0 0,-1 1 1 0 0,0-1-1 0 0,0 1 0 0 0,0-1 0 0 0,0 1 0 0 0,1-1 0 0 0,-1 1 1 0 0,0 0-1 0 0,0-1 0 0 0,0 1 0 0 0,0-1 0 0 0,0 1 0 0 0,0 0 1 0 0,0-1-1 0 0,-1 1 0 0 0,1-1 0 0 0,0 1 0 0 0,0 0 1 0 0,0-1-1 0 0,-1 1-2 0 0,-7 24 27 0 0,-1 0 0 0 0,-2 0 1 0 0,0-1-1 0 0,-2 0 0 0 0,-7 10-27 0 0,-3 6 766 0 0,-3 9-766 0 0,24-45 19 0 0,1-2-15 0 0,0 0 1 0 0,1-1-1 0 0,-1 1 0 0 0,0 0 1 0 0,0-1-1 0 0,1 1 0 0 0,-1 0 1 0 0,1 0-1 0 0,0 0 0 0 0,-1-1 0 0 0,1 1 1 0 0,0 0-1 0 0,0 0 0 0 0,0 0 1 0 0,0 0-1 0 0,0-1 0 0 0,1 2-4 0 0,-1-3 0 0 0,0 0 0 0 0,0 0 0 0 0,0 1 0 0 0,0-1 0 0 0,1 0 0 0 0,-1 0 0 0 0,0 0 0 0 0,0 1 0 0 0,0-1 0 0 0,1 0 0 0 0,-1 0 0 0 0,0 0 0 0 0,0 0 0 0 0,1 1 0 0 0,-1-1 0 0 0,0 0 0 0 0,0 0 0 0 0,1 0 0 0 0,-1 0 0 0 0,0 0 0 0 0,1 0 0 0 0,-1 0 0 0 0,0 0 0 0 0,0 0 0 0 0,1 0 0 0 0,-1 0 0 0 0,0 0 0 0 0,1 0 0 0 0,-1 0 0 0 0,0 0 0 0 0,0 0 0 0 0,1 0 0 0 0,-1 0 0 0 0,0 0 0 0 0,1 0 0 0 0,-1 0 0 0 0,0-1 0 0 0,0 1 0 0 0,9-6 0 0 0,-8 6 0 0 0,18-17 25 0 0,-1 0 0 0 0,0-1-1 0 0,-1-1 1 0 0,-2-1-1 0 0,1-1-24 0 0,16-20 125 0 0,-12 15-113 0 0,27-30-57 0 0,-42 50 31 0 0,1 1 0 0 0,0-1-1 0 0,0 1 1 0 0,0 0 0 0 0,1 1-1 0 0,0 0 1 0 0,5-3 14 0 0,-11 7-5 0 0,0-1-1 0 0,-1 1 1 0 0,1 0 0 0 0,0-1-1 0 0,0 1 1 0 0,0 0 0 0 0,0 0-1 0 0,-1 0 1 0 0,1 0 0 0 0,0-1-1 0 0,0 1 1 0 0,0 0 0 0 0,0 1-1 0 0,0-1 1 0 0,0 0 5 0 0,-1 0-12 0 0,1 0-1 0 0,-1 0 1 0 0,0 1 0 0 0,1-1-1 0 0,-1 0 1 0 0,0 0-1 0 0,1 1 1 0 0,-1-1 0 0 0,0 0-1 0 0,1 0 1 0 0,-1 1 0 0 0,0-1-1 0 0,0 0 1 0 0,1 1 0 0 0,-1-1-1 0 0,0 0 1 0 0,0 1-1 0 0,0-1 1 0 0,0 1 0 0 0,1-1-1 0 0,-1 0 1 0 0,0 1 0 0 0,0-1 12 0 0,0 3-63 0 0,0 0 0 0 0,0-1 0 0 0,0 1 0 0 0,0 0 0 0 0,-1-1 0 0 0,1 1 0 0 0,-1 0 0 0 0,1-1 0 0 0,-2 2 63 0 0,-14 42-61 0 0,-13 25 61 0 0,-10 29 87 0 0,38-97-4 0 0,0 0 0 0 0,0 1-1 0 0,0-1 1 0 0,1 0 0 0 0,-1 1 0 0 0,1-1 0 0 0,0 1 0 0 0,0-1-83 0 0,0-2 6 0 0,0-1-1 0 0,0 1 1 0 0,0-1 0 0 0,1 1-1 0 0,-1-1 1 0 0,0 1 0 0 0,0-1 0 0 0,0 1-1 0 0,0-1 1 0 0,1 1 0 0 0,-1-1 0 0 0,0 1-1 0 0,0-1 1 0 0,1 0 0 0 0,-1 1-1 0 0,0-1 1 0 0,1 1 0 0 0,-1-1 0 0 0,1 0-1 0 0,-1 1 1 0 0,0-1 0 0 0,1 0-6 0 0,0 0-3 0 0,0 1 1 0 0,-1-1-1 0 0,1 0 1 0 0,0 0 0 0 0,0 0-1 0 0,0 0 1 0 0,0 0-1 0 0,0 0 1 0 0,-1 0-1 0 0,1-1 1 0 0,0 1-1 0 0,0 0 1 0 0,0 0 0 0 0,-1-1-1 0 0,1 1 1 0 0,0 0-1 0 0,0-1 1 0 0,-1 1-1 0 0,1-1 3 0 0,7-4 10 0 0,0 0 0 0 0,-1-1 0 0 0,0 0 0 0 0,0 0 0 0 0,0-1 0 0 0,-1 0 0 0 0,0 0 0 0 0,2-5-10 0 0,2 1 103 0 0,-1 0 0 0 0,10-8-103 0 0,-8 8-13 0 0,-4 5 14 0 0,-1 0 1 0 0,1 0-1 0 0,1 0 0 0 0,-1 1 1 0 0,1 0-1 0 0,0 0 1 0 0,0 0-1 0 0,0 2 1 0 0,2-1-2 0 0,-10 3-1 0 0,1 1 1 0 0,0 0 0 0 0,-1 0 0 0 0,1-1-1 0 0,0 1 1 0 0,0 0 0 0 0,-1 0 0 0 0,1 0-1 0 0,0 0 1 0 0,-1 0 0 0 0,1 0 0 0 0,0 0-1 0 0,0 0 1 0 0,-1 1 0 0 0,1-1 0 0 0,0 0-1 0 0,-1 0 1 0 0,1 0 0 0 0,0 1 0 0 0,-1-1-1 0 0,1 0 1 0 0,0 1 0 0 0,-1-1-1 0 0,1 1 1 0 0,-1-1 0 0 0,1 1 0 0 0,0 0-10 0 0,-1 0 0 0 0,1 0 0 0 0,0 0 0 0 0,-1 0 0 0 0,1 1 0 0 0,-1-1 0 0 0,1 0 0 0 0,-1 0 0 0 0,0 1 0 0 0,1-1 0 0 0,-1 0 0 0 0,0 1 0 0 0,0 0 10 0 0,0 6-39 0 0,-1 0-1 0 0,0 0 1 0 0,0 0-1 0 0,-1 5 40 0 0,1-10 25 0 0,-2 9-25 0 0,-4 23 0 0 0,7-34 0 0 0,0 1 0 0 0,-1-1 0 0 0,1 0 0 0 0,0 1 0 0 0,0-1 0 0 0,0 0 0 0 0,1 1 0 0 0,-1-1 0 0 0,0 0 0 0 0,0 0 0 0 0,1 1 0 0 0,-1-1 0 0 0,1 0 0 0 0,-1 0 0 0 0,1 1 0 0 0,0-1 0 0 0,-1 0 0 0 0,1 0 0 0 0,0 0 0 0 0,0 0 0 0 0,0 1 0 0 0,2-1-1332 0 0,1 0-5327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2:34.9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1078 6504 0 0,'0'0'298'0'0,"0"0"-4"0"0,17-2 1531 0 0,69-10 1808 0 0,-42 4-1187 0 0,12 2-2446 0 0,83 1 547 0 0,32-2-190 0 0,-118 5-502 0 0,-37 2-812 0 0,-1-1 0 0 0,1 0 1 0 0,0-1-1 0 0,-1 0 0 0 0,0-1 0 0 0,8-3 957 0 0,-17 3-810 0 0</inkml:trace>
  <inkml:trace contextRef="#ctx0" brushRef="#br0" timeOffset="1651.753">50 81 7368 0 0,'2'-2'304'0'0,"0"1"0"0"0,0-1 0 0 0,-1 0 0 0 0,1 0 0 0 0,0 0 0 0 0,0 0 0 0 0,-1 0 0 0 0,1 0 0 0 0,-1-1-304 0 0,12-13 1638 0 0,-6 9-1445 0 0,22-17 958 0 0,-27 23-1078 0 0,1-1 0 0 0,0 0 0 0 0,-1 1 0 0 0,1-1 0 0 0,0 1 0 0 0,0 0 0 0 0,0 0 0 0 0,0 0 0 0 0,0 0 0 0 0,1 0-73 0 0,-4 1 1 0 0,0 0 0 0 0,1 0 1 0 0,-1 0-1 0 0,1 0 1 0 0,-1 0-1 0 0,0 0 1 0 0,1 1-1 0 0,-1-1 0 0 0,1 0 1 0 0,-1 0-1 0 0,0 0 1 0 0,1 0-1 0 0,-1 0 1 0 0,0 0-1 0 0,1 1 0 0 0,-1-1 1 0 0,0 0-1 0 0,1 0 1 0 0,-1 0-1 0 0,0 1 1 0 0,1-1-1 0 0,-1 0 0 0 0,0 1 1 0 0,0-1-1 0 0,1 0 1 0 0,-1 1-1 0 0,0-1 1 0 0,0 0-1 0 0,0 1 0 0 0,0-1 1 0 0,1 0-2 0 0,0 16 100 0 0,-7 15 68 0 0,-14 17 572 0 0,-2-1 0 0 0,-27 43-740 0 0,33-64 320 0 0,10-17-262 0 0,0 1 1 0 0,0 0-1 0 0,1 0 0 0 0,0 0 0 0 0,1 1 0 0 0,0 0 1 0 0,1 1-59 0 0,2-12 9 0 0,1 1 1 0 0,0 0-1 0 0,0-1 1 0 0,0 1-1 0 0,0 0 1 0 0,0-1-1 0 0,0 1 1 0 0,0 0-1 0 0,0-1 1 0 0,0 1-1 0 0,0 0 1 0 0,0-1 0 0 0,0 1-1 0 0,0 0 1 0 0,0-1-1 0 0,1 1 1 0 0,-1 0-1 0 0,0-1 1 0 0,0 1-1 0 0,1-1 1 0 0,-1 1-1 0 0,0 0 1 0 0,1-1-10 0 0,0 1 11 0 0,-1-1 0 0 0,1 0 1 0 0,-1 0-1 0 0,1 0 0 0 0,-1 1 0 0 0,1-1 0 0 0,-1 0 1 0 0,1 0-1 0 0,0 0 0 0 0,-1 0 0 0 0,1 0 0 0 0,-1 0 1 0 0,1 0-1 0 0,0 0 0 0 0,-1 0 0 0 0,1 0 0 0 0,-1 0 1 0 0,1-1-1 0 0,-1 1 0 0 0,1 0-11 0 0,4-2 69 0 0,-1 0 0 0 0,0 0-1 0 0,-1 0 1 0 0,1 0 0 0 0,0 0-1 0 0,1-2-68 0 0,48-43 1020 0 0,29-33-1020 0 0,23-22 282 0 0,-97 96-272 0 0,15-13-20 0 0,-35 37-44 0 0,6-8 54 0 0,-35 52-82 0 0,0 8 82 0 0,12-20 10 0 0,0 3-10 0 0,3 2 0 0 0,-4 12 0 0 0,28-60 0 0 0,-2 0 0 0 0,1 0 0 0 0,1-1 0 0 0,-1 1 0 0 0,1 1 0 0 0,0-1 0 0 0,1 0 0 0 0,0 0 0 0 0,0 1 0 0 0,1 0 0 0 0,0-8 1 0 0,0 0-1 0 0,-1 1 0 0 0,2-1 0 0 0,-1 0 0 0 0,0 1 0 0 0,0-1 0 0 0,0 0 0 0 0,0 0 0 0 0,0 1 0 0 0,0-1 1 0 0,0 0-1 0 0,0 0 0 0 0,0 1 0 0 0,0-1 0 0 0,0 0 0 0 0,1 0 0 0 0,-1 0 0 0 0,0 1 0 0 0,0-1 1 0 0,0 0-1 0 0,1 0 0 0 0,-1 0 0 0 0,0 1 0 0 0,0-1 0 0 0,0 0 0 0 0,1 0 0 0 0,-1 0 0 0 0,0 0 0 0 0,0 0 1 0 0,1 0-1 0 0,-1 1 0 0 0,0-1 0 0 0,0 0 0 0 0,1 0 0 0 0,8-4 67 0 0,9-13 25 0 0,82-110-33 0 0,35-42-65 0 0,-110 138 6 0 0,2 1 0 0 0,2 2 0 0 0,24-19 0 0 0,-51 45 1 0 0,0 0-1 0 0,0 1 0 0 0,0 0 0 0 0,1-1 1 0 0,-1 1-1 0 0,1 0 0 0 0,1-1 0 0 0,-3 2 0 0 0,-1 0-1 0 0,0 0 0 0 0,0 0 0 0 0,1 0 1 0 0,-1 0-1 0 0,0 0 0 0 0,1 0 1 0 0,-1 0-1 0 0,0 0 0 0 0,0 0 1 0 0,1 0-1 0 0,-1 0 0 0 0,0 0 1 0 0,1 0-1 0 0,-1 0 0 0 0,0 0 1 0 0,0 1-1 0 0,1-1 0 0 0,-1 0 1 0 0,0 0-1 0 0,0 0 0 0 0,1 0 0 0 0,-1 0 1 0 0,0 1-1 0 0,0-1 0 0 0,0 0 1 0 0,1 0 0 0 0,-1 1-4 0 0,0 0 0 0 0,0-1 0 0 0,1 1 0 0 0,-1 0 0 0 0,0 0 0 0 0,0-1 1 0 0,0 1-1 0 0,0 0 0 0 0,0-1 0 0 0,0 1 0 0 0,0 0 0 0 0,0 0 0 0 0,-1-1 0 0 0,1 1 1 0 0,0 0-1 0 0,0-1 0 0 0,-1 1 4 0 0,-6 19-10 0 0,-2 0 0 0 0,-1-1 0 0 0,0 0 0 0 0,-2 0 0 0 0,-11 14 10 0 0,16-22-4 0 0,-227 339 255 0 0,214-319-212 0 0,3 1 0 0 0,0 2 0 0 0,-11 32-39 0 0,26-62 0 0 0,0 0 0 0 0,1 0 0 0 0,-1 1 0 0 0,1-1 0 0 0,0 0 0 0 0,0 1 0 0 0,0-1 0 0 0,0 3 0 0 0,2-7 1 0 0,-1 0-1 0 0,0 0 1 0 0,0 0-1 0 0,0 0 0 0 0,0 0 1 0 0,1 0-1 0 0,-1 0 0 0 0,0 0 1 0 0,0 0-1 0 0,0 1 0 0 0,1-1 1 0 0,-1 0-1 0 0,0 0 1 0 0,0 0-1 0 0,1 0 0 0 0,-1 0 1 0 0,0-1-1 0 0,0 1 0 0 0,0 0 1 0 0,1 0-1 0 0,-1 0 1 0 0,0 0-1 0 0,0 0 0 0 0,0 0 1 0 0,0 0-1 0 0,1 0 0 0 0,-1 0 1 0 0,0 0-1 0 0,0-1 1 0 0,0 1-1 0 0,0 0 0 0 0,1 0 1 0 0,-1 0-1 0 0,0 0 0 0 0,0 0 1 0 0,0-1-1 0 0,0 1 0 0 0,0 0 1 0 0,0 0-1 0 0,0 0 1 0 0,1-1-1 0 0,7-6 107 0 0,39-52 68 0 0,18-33-175 0 0,-51 73 9 0 0,39-55-30 0 0,24-22 21 0 0,-45 60-12 0 0,2 1 1 0 0,1 1-1 0 0,16-10 12 0 0,-51 44 0 0 0,17-13 61 0 0,17-10-61 0 0,-30 21-7 0 0,0-1 0 0 0,1 1 0 0 0,-1 0 0 0 0,1 0-1 0 0,0 0 1 0 0,0 0 0 0 0,0 1 0 0 0,0 0 0 0 0,0 0-1 0 0,4 0 8 0 0,-8 1-1 0 0,-1 0 0 0 0,1 0 0 0 0,-1 0 0 0 0,0 0 0 0 0,1 0 0 0 0,-1 0 0 0 0,1 0 0 0 0,-1 0 0 0 0,1 0 0 0 0,-1 1-1 0 0,0-1 1 0 0,1 0 0 0 0,-1 0 0 0 0,1 0 0 0 0,-1 1 0 0 0,0-1 0 0 0,1 0 0 0 0,-1 0 0 0 0,0 1 0 0 0,1-1 0 0 0,-1 0-1 0 0,0 1 1 0 0,1-1 0 0 0,-1 0 0 0 0,0 1 0 0 0,0-1 0 0 0,1 1 0 0 0,-1-1 0 0 0,0 0 0 0 0,0 1 0 0 0,0-1 0 0 0,0 1 0 0 0,1-1-1 0 0,-1 1 1 0 0,0-1 0 0 0,0 1 0 0 0,0-1 0 0 0,0 0 0 0 0,0 1 0 0 0,0-1 0 0 0,0 1 0 0 0,0-1 0 0 0,-1 1 0 0 0,1-1-1 0 0,0 1 1 0 0,0-1 0 0 0,0 0 0 0 0,0 1 0 0 0,-1-1 0 0 0,1 1 0 0 0,0-1 0 0 0,0 0 0 0 0,-1 1 1 0 0,-12 24-129 0 0,12-23 123 0 0,-36 49 147 0 0,-39 43-141 0 0,30-40 131 0 0,-29 40 20 0 0,4 4 0 0 0,4 2-1 0 0,-5 19-150 0 0,63-101 3 0 0,0-1 0 0 0,1 1 0 0 0,1 1 0 0 0,-2 9-3 0 0,9-28 0 0 0,0 0 0 0 0,1 0 0 0 0,-1-1 0 0 0,0 1 0 0 0,0 0 0 0 0,0 0 0 0 0,0 0 0 0 0,1 0 0 0 0,-1 0 0 0 0,0 0 0 0 0,0 0 0 0 0,0 0 0 0 0,0 0 0 0 0,1 0 0 0 0,-1 0 0 0 0,0 0 0 0 0,0 0 0 0 0,0 0 0 0 0,1 0 0 0 0,-1 0 0 0 0,0 0 0 0 0,0 0 0 0 0,0 0 0 0 0,1 0 0 0 0,-1 0 0 0 0,0 0 0 0 0,0 0 0 0 0,0 1 0 0 0,0-1 0 0 0,1 0 0 0 0,-1 0 0 0 0,0 0 0 0 0,0 0 0 0 0,0 0 0 0 0,0 0 0 0 0,0 1 0 0 0,0-1 0 0 0,1 0 0 0 0,-1 0 0 0 0,0 0 0 0 0,0 0 0 0 0,0 0 0 0 0,0 1 0 0 0,0-1 0 0 0,0 0 0 0 0,0 0 0 0 0,0 0 0 0 0,0 1 0 0 0,0-1 0 0 0,0 0 0 0 0,0 0 0 0 0,0 0 0 0 0,0 1 0 0 0,0-1 0 0 0,0 0 0 0 0,0 0 0 0 0,0 0 0 0 0,0 0 0 0 0,0 1 0 0 0,0-1 0 0 0,14-12 8 0 0,-13 11-5 0 0,27-29 93 0 0,0-2-1 0 0,20-32-95 0 0,-14 19 6 0 0,7-5-6 0 0,26-22 0 0 0,-53 59 0 0 0,0 1 0 0 0,1 0 0 0 0,0 1 0 0 0,4-1 0 0 0,-16 10 4 0 0,1 0 0 0 0,-1 0 0 0 0,1 1 0 0 0,0-1 0 0 0,0 1 0 0 0,-1 0-1 0 0,1 0 1 0 0,0 0 0 0 0,1 1-4 0 0,-5-1 2 0 0,1 1 0 0 0,0 0 0 0 0,0 0 0 0 0,-1 0 1 0 0,1 0-1 0 0,0 0 0 0 0,0 1 0 0 0,0-1 0 0 0,-1 0 0 0 0,1 0 0 0 0,0 0 0 0 0,0 1 0 0 0,-1-1 0 0 0,1 0 1 0 0,0 1-1 0 0,-1-1 0 0 0,1 1 0 0 0,0-1 0 0 0,-1 1 0 0 0,1-1 0 0 0,-1 1 0 0 0,1-1 0 0 0,-1 1 0 0 0,1-1 1 0 0,-1 1-1 0 0,1 0 0 0 0,-1-1 0 0 0,1 1 0 0 0,-1 0 0 0 0,0 0 0 0 0,0-1 0 0 0,1 1 0 0 0,-1 0 0 0 0,0 0 1 0 0,0-1-1 0 0,0 1 0 0 0,0 0 0 0 0,0 0 0 0 0,0-1 0 0 0,0 1 0 0 0,0 0 0 0 0,0 0 0 0 0,0 0 0 0 0,0-1 1 0 0,0 1-1 0 0,0 0 0 0 0,-1 0-2 0 0,-3 18 21 0 0,-1 1 0 0 0,-1-2 0 0 0,-1 1 0 0 0,-1-1 0 0 0,0 0 0 0 0,-5 6-21 0 0,-5 13 148 0 0,17-35-136 0 0,-5 11 69 0 0,0 0 1 0 0,-2 10-82 0 0,7-20 31 0 0,0 0-1 0 0,0 0 1 0 0,1 1-1 0 0,-1-1 0 0 0,1 0 1 0 0,0 0-1 0 0,0 0 1 0 0,0 0-1 0 0,0 1 1 0 0,0-1-1 0 0,1 0 1 0 0,-1 0-1 0 0,1 0 1 0 0,0 0-1 0 0,0 1-30 0 0,0-2 11 0 0,0-1-1 0 0,0 0 0 0 0,0 0 1 0 0,0 0-1 0 0,0 0 0 0 0,0 0 1 0 0,0 0-1 0 0,1 0 0 0 0,-1 0 1 0 0,0 0-1 0 0,1 0 0 0 0,-1 0 1 0 0,0-1-1 0 0,1 1 1 0 0,-1-1-1 0 0,1 1 0 0 0,-1-1 1 0 0,1 0-1 0 0,-1 1 0 0 0,1-1 1 0 0,-1 0-1 0 0,1 0 0 0 0,-1 0 1 0 0,2 0-11 0 0,6 0 30 0 0,0-1 1 0 0,1 0-1 0 0,7-3-30 0 0,0 1 36 0 0,-9 2-46 0 0,0 0-1 0 0,0 1 0 0 0,0-1 1 0 0,0 2-1 0 0,0-1 0 0 0,0 1 1 0 0,0 0-1 0 0,0 1 0 0 0,0 0 1 0 0,0 0-1 0 0,0 0 0 0 0,0 1 1 0 0,-1 1-1 0 0,0-1 0 0 0,4 3 11 0 0,-9-5-231 0 0,-1 0-1 0 0,0 0 0 0 0,1 0 0 0 0,-1-1 1 0 0,0 1-1 0 0,1-1 0 0 0,-1 1 1 0 0,1-1-1 0 0,-1 1 0 0 0,1-1 232 0 0,3-1-1147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2:40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1065 280 7832 0 0,'0'0'356'0'0,"0"0"-7"0"0,0 0-126 0 0,0 0 281 0 0,0 0 146 0 0,14 0 1524 0 0,167-13 3622 0 0,22-1-4030 0 0,-30-2-1401 0 0,-140 13-676 0 0,53-5 790 0 0,-29-1-4420 0 0,-51 8-2061 0 0</inkml:trace>
  <inkml:trace contextRef="#ctx0" brushRef="#br0" timeOffset="1317.563">1168 47 9792 0 0,'3'-6'359'0'0,"0"0"1"0"0,0 0-1 0 0,0 1 0 0 0,1-1 1 0 0,0 1-1 0 0,0-1 1 0 0,2 0-360 0 0,-6 6 186 0 0,0 0-8 0 0,0 0-16 0 0,0 0-54 0 0,-1 2-47 0 0,1 1 1 0 0,-1-1-1 0 0,0 1 0 0 0,0-1 0 0 0,0 1 0 0 0,0-1 1 0 0,0 0-1 0 0,-1 1-61 0 0,-4 10 161 0 0,-6 18 455 0 0,-13 26-616 0 0,-5 12 1231 0 0,27-61-981 0 0,-4 14 667 0 0,7-21-861 0 0,1-1 0 0 0,-1 0 0 0 0,0 0 0 0 0,1 0 0 0 0,-1 0-1 0 0,0 0 1 0 0,0 0 0 0 0,1 0 0 0 0,-1 1 0 0 0,0-1 0 0 0,1 0-1 0 0,-1 0 1 0 0,0 0 0 0 0,1 0 0 0 0,-1 0 0 0 0,0 0-1 0 0,1 0 1 0 0,-1-1 0 0 0,0 1 0 0 0,0 0 0 0 0,1 0 0 0 0,-1 0-1 0 0,0 0 1 0 0,1 0 0 0 0,-1 0 0 0 0,0-1 0 0 0,0 1-1 0 0,1 0 1 0 0,-1 0 0 0 0,0 0-56 0 0,12-9-20 0 0,-1 0 0 0 0,0-1-1 0 0,0 0 1 0 0,-1-1 0 0 0,5-6 20 0 0,10-11 90 0 0,10-13-74 0 0,-24 26 35 0 0,0 2 0 0 0,7-7-51 0 0,-9 11 10 0 0,-6 6-10 0 0,-1 0 0 0 0,1 1 0 0 0,0-1 0 0 0,-1 1 0 0 0,1 0 0 0 0,0 0 0 0 0,0 0 0 0 0,4-2 0 0 0,-7 4-1 0 0,0 0-1 0 0,0 0 0 0 0,0 0 1 0 0,0 0-1 0 0,0 0 0 0 0,1 0 1 0 0,-1 0-1 0 0,0 0 0 0 0,0 0 1 0 0,0 0-1 0 0,0 0 0 0 0,1 0 1 0 0,-1 0-1 0 0,0 0 0 0 0,0 0 1 0 0,0 0-1 0 0,0 0 0 0 0,0 0 1 0 0,1 0-1 0 0,-1 1 0 0 0,0-1 1 0 0,0 0-1 0 0,0 0 0 0 0,0 0 1 0 0,0 0-1 0 0,0 0 0 0 0,0 0 1 0 0,1 0-1 0 0,-1 0 0 0 0,0 1 1 0 0,0-1-1 0 0,0 0 0 0 0,0 0 1 0 0,0 0-1 0 0,0 0 0 0 0,0 0 1 0 0,0 1-1 0 0,0-1 0 0 0,0 0 1 0 0,0 0-1 0 0,0 0 0 0 0,0 0 1 0 0,0 1-1 0 0,0-1 0 0 0,0 0 1 0 0,0 0-1 0 0,0 0 0 0 0,0 0 1 0 0,0 0-1 0 0,0 1 0 0 0,0-1 1 0 0,0 0-1 0 0,0 0 0 0 0,0 0 2 0 0,-2 8-62 0 0,2-7 44 0 0,-9 22-81 0 0,-1 0 0 0 0,-7 10 99 0 0,-9 13 112 0 0,13-25 195 0 0,1 1 0 0 0,-1 6-307 0 0,13-28 4 0 0,0 0 0 0 0,0 0 0 0 0,0 0 0 0 0,0 0 0 0 0,0 0 0 0 0,0 0-1 0 0,0 0 1 0 0,0 0 0 0 0,0 0 0 0 0,0 0 0 0 0,1 0 0 0 0,-1-1 0 0 0,0 1 0 0 0,0 0 0 0 0,0 0 0 0 0,0 0 0 0 0,0 0 0 0 0,0 0 0 0 0,0 1 0 0 0,0-1 0 0 0,0 0 0 0 0,0 0 0 0 0,0 0 0 0 0,1 0 0 0 0,-1 0 0 0 0,0 0 0 0 0,0 0 0 0 0,0 0 0 0 0,0 0 0 0 0,0 0 0 0 0,0 0 0 0 0,0 0-1 0 0,0 0 1 0 0,0 0 0 0 0,0 0 0 0 0,0 0 0 0 0,0 0 0 0 0,0 0 0 0 0,0 0 0 0 0,0 0 0 0 0,1 1 0 0 0,-1-1 0 0 0,0 0 0 0 0,0 0 0 0 0,0 0 0 0 0,0 0 0 0 0,0 0 0 0 0,0 0 0 0 0,0 0 0 0 0,0 0 0 0 0,0 0 0 0 0,0 0 0 0 0,0 0 0 0 0,0 1 0 0 0,0-1 0 0 0,0 0 0 0 0,0 0-1 0 0,0 0-2 0 0,12-8 76 0 0,13-14 316 0 0,26-32 192 0 0,-29 30-788 0 0,16-13 203 0 0,-21 19-66 0 0,10-8 37 0 0,-25 24 45 0 0,0 1 1 0 0,-1-1-1 0 0,1 1 1 0 0,0 0-1 0 0,0 0 1 0 0,0 0-1 0 0,0 0 0 0 0,0 0 1 0 0,0 1-1 0 0,0-1 1 0 0,1 1-1 0 0,-1-1 1 0 0,0 1-1 0 0,0 0-16 0 0,-1 0-100 0 0,0 9-320 0 0,-1-5 358 0 0,0 0-1 0 0,0-1 1 0 0,-1 1-1 0 0,1 0 1 0 0,-1-1-1 0 0,0 5 63 0 0,-17 50 40 0 0,-5 6-40 0 0,21-58 10 0 0,0-2-19 0 0,1-1 0 0 0,0 0 0 0 0,0 0 0 0 0,0 1 0 0 0,0-1 0 0 0,0 0 0 0 0,1 3 9 0 0,0-6 0 0 0,0 0 0 0 0,0 0 0 0 0,0 0 0 0 0,0 0 0 0 0,0 1 0 0 0,0-1 0 0 0,0 0 0 0 0,1 0 0 0 0,-1 0 0 0 0,0 0 1 0 0,0 0-1 0 0,0 1 0 0 0,0-1 0 0 0,0 0 0 0 0,1 0 0 0 0,-1 0 0 0 0,0 0 0 0 0,0 0 0 0 0,0 0 0 0 0,1 0 0 0 0,-1 0 0 0 0,0 0 0 0 0,0 0 0 0 0,0 0 0 0 0,0 0 0 0 0,1 0 0 0 0,-1 0 0 0 0,0 0 0 0 0,0 0 0 0 0,0 0 0 0 0,1 0 0 0 0,-1 0 0 0 0,0 0 0 0 0,0 0 1 0 0,0 0-1 0 0,1 0 0 0 0,-1 0 0 0 0,0 0 0 0 0,0 0 0 0 0,0 0 0 0 0,0 0 0 0 0,1-1 0 0 0,-1 1 0 0 0,0 0 0 0 0,0 0 0 0 0,0 0 0 0 0,0 0 0 0 0,0 0 0 0 0,8-5-2 0 0,6-7 245 0 0,0 0 1 0 0,-1-1-1 0 0,-1 0 1 0 0,0-2-244 0 0,16-16-17 0 0,2-3 20 0 0,-17 19-46 0 0,0 1 1 0 0,1-1-1 0 0,4-1 43 0 0,-18 16 2 0 0,0 0 0 0 0,0-1 0 0 0,1 1 0 0 0,-1 0 0 0 0,0 0-1 0 0,1-1 1 0 0,-1 1 0 0 0,0 0 0 0 0,1 0 0 0 0,-1 0 0 0 0,0-1 0 0 0,1 1 0 0 0,-1 0 0 0 0,1 0-1 0 0,-1 0 1 0 0,0 0 0 0 0,1 0 0 0 0,-1 0 0 0 0,1 0 0 0 0,-1 0 0 0 0,0 0 0 0 0,1 0-2 0 0,1 6-49 0 0,-4 13-45 0 0,1-18 104 0 0,-16 55-10 0 0,11-36 0 0 0,0 0 0 0 0,0 2 0 0 0,6-21 0 0 0,0-1 0 0 0,0 1 0 0 0,0 0 0 0 0,0 0 0 0 0,0 0 0 0 0,0 0 0 0 0,0 0 0 0 0,0-1 0 0 0,0 1 0 0 0,0 0 0 0 0,0 0 0 0 0,0 0 0 0 0,1 0 0 0 0,-1 0 0 0 0,1-1 0 0 0,-1 0 0 0 0,1 0 0 0 0,-1 0 0 0 0,1 0 0 0 0,-1 1 0 0 0,1-1 0 0 0,-1 0 0 0 0,1 0 0 0 0,-1-1 0 0 0,1 1 0 0 0,-1 0 0 0 0,1 0 0 0 0,-1 0 0 0 0,1 0 0 0 0,-1 0 0 0 0,1 0 0 0 0,-1-1 0 0 0,1 1 0 0 0,-1 0 0 0 0,1 0 0 0 0,-1-1 0 0 0,0 1 0 0 0,1 0 0 0 0,-1 0 0 0 0,8-5 43 0 0,-1 0 0 0 0,0-1 0 0 0,-1 0-1 0 0,1 0 1 0 0,3-4-43 0 0,15-14 89 0 0,-10 12-28 0 0,30-24 22 0 0,-41 33-69 0 0,0 0 0 0 0,1 1-1 0 0,-1 0 1 0 0,0 0 0 0 0,1 0 0 0 0,-1 1-1 0 0,1-1 1 0 0,-1 1 0 0 0,1 0-1 0 0,1 0-13 0 0,-5 1-1 0 0,0 0 0 0 0,0 0 0 0 0,-1 0 0 0 0,1 0 0 0 0,0 0 0 0 0,0 0 0 0 0,0 0 0 0 0,-1 0 0 0 0,1 0 1 0 0,0 0-1 0 0,0 1 0 0 0,-1-1 0 0 0,1 0 0 0 0,0 1 0 0 0,-1-1 0 0 0,1 0 0 0 0,0 1 0 0 0,-1-1 0 0 0,1 1 0 0 0,0-1 0 0 0,-1 1 0 0 0,1-1 0 0 0,-1 1 0 0 0,1-1 0 0 0,-1 1 0 0 0,1 0 0 0 0,-1 0 1 0 0,1 0 27 0 0,0 1 0 0 0,-1 0 1 0 0,1 0-1 0 0,-1 0 0 0 0,0 0 0 0 0,1 0 1 0 0,-1 0-1 0 0,0 0 0 0 0,0-1 1 0 0,0 1-1 0 0,-1 2-27 0 0,0 6 102 0 0,-1 0 0 0 0,0-1 0 0 0,-1 1 0 0 0,-1 1-102 0 0,4-9-18 0 0,-9 20 314 0 0,4-13-6122 0 0,2-4-843 0 0</inkml:trace>
  <inkml:trace contextRef="#ctx0" brushRef="#br0" timeOffset="3856.551">5 900 6624 0 0,'0'0'298'0'0,"-4"0"13"0"0,4 0 3606 0 0,5 2-3402 0 0,1-2 1 0 0,0 1-1 0 0,0 0 0 0 0,0-1 0 0 0,-1 0 0 0 0,1-1 0 0 0,0 1 0 0 0,0-1 1 0 0,0 0-1 0 0,1-1-515 0 0,20-2 1337 0 0,60-5 1047 0 0,16-5-2384 0 0,-24 1-63 0 0,26-5-42 0 0,-51 4-2216 0 0,-49 11 89 0 0,0 1-3502 0 0</inkml:trace>
  <inkml:trace contextRef="#ctx0" brushRef="#br0" timeOffset="4871.918">70 584 9584 0 0,'-5'3'336'0'0,"0"0"0"0"0,-1 0 0 0 0,1 0 0 0 0,1 1 0 0 0,-1 0 1 0 0,0 0-1 0 0,1 0 0 0 0,0 0 0 0 0,-1 2-336 0 0,5-5 411 0 0,0-1-41 0 0,0 0-8 0 0,0 0-9 0 0,1-1-208 0 0,0 0 1 0 0,1 0-1 0 0,-1-1 1 0 0,0 1-1 0 0,0 0 1 0 0,0-1-1 0 0,0 1 0 0 0,0 0 1 0 0,0-2-146 0 0,2 0 192 0 0,19-23 1083 0 0,0 1 1 0 0,21-17-1276 0 0,-32 32 8 0 0,-9 8-9 0 0,-1-1 0 0 0,1 2 1 0 0,0-1-1 0 0,0 0 0 0 0,0 0 0 0 0,0 1 0 0 0,1-1 0 0 0,-1 1 0 0 0,0-1 0 0 0,1 1 0 0 0,-1 0 1 0 0,1 0-1 0 0,-1 0 0 0 0,1 0 0 0 0,-1 1 0 0 0,1-1 0 0 0,0 1 1 0 0,-2 1-28 0 0,0 1 0 0 0,-1 0-1 0 0,1 0 1 0 0,0-1 0 0 0,-1 1 0 0 0,1 0-1 0 0,-1 0 1 0 0,0 0 0 0 0,0-1 0 0 0,0 1-1 0 0,0 2 29 0 0,0 2-30 0 0,-1 0-1 0 0,-1 1 0 0 0,1-1 1 0 0,-1 0-1 0 0,0 0 0 0 0,-1-1 0 0 0,1 1 1 0 0,-1 0-1 0 0,-3 4 31 0 0,-5 13-21 0 0,-14 29 452 0 0,-6 5-431 0 0,4-8 2 0 0,25-44 18 0 0,-1 0-1 0 0,1 0 1 0 0,1 0-1 0 0,-1 0 1 0 0,1 0-1 0 0,-1 0 0 0 0,1 6-19 0 0,1-11 0 0 0,0 0-1 0 0,0 0 0 0 0,0 1 0 0 0,0-1 0 0 0,0 0 0 0 0,0 0 0 0 0,0 1 1 0 0,0-1-1 0 0,0 0 0 0 0,0 0 0 0 0,0 0 0 0 0,0 1 0 0 0,0-1 1 0 0,0 0-1 0 0,0 0 0 0 0,1 0 0 0 0,-1 1 0 0 0,0-1 0 0 0,0 0 0 0 0,0 0 1 0 0,0 0-1 0 0,0 1 0 0 0,1-1 0 0 0,-1 0 0 0 0,0 0 0 0 0,0 0 0 0 0,0 0 1 0 0,0 0-1 0 0,1 0 0 0 0,-1 1 0 0 0,0-1 0 0 0,0 0 0 0 0,1 0 0 0 0,-1 0 1 0 0,0 0-1 0 0,0 0 0 0 0,0 0 0 0 0,1 0 0 0 0,-1 0 1 0 0,12-4 38 0 0,9-9 163 0 0,-21 13-199 0 0,51-41 568 0 0,15-18-570 0 0,-59 53 9 0 0,31-37 56 0 0,-8 16-4 0 0,-15 14-59 0 0,0 0 0 0 0,1 0 0 0 0,0 2-1 0 0,2-1-1 0 0,-3 6-61 0 0,-15 6 62 0 0,0 0 0 0 0,0 0 0 0 0,1 0 0 0 0,-1 0 0 0 0,0 0 0 0 0,0 0 0 0 0,0 0 0 0 0,1 0 0 0 0,-1 1 0 0 0,0-1 0 0 0,0 0 0 0 0,0 0 0 0 0,0 0 0 0 0,1 0 0 0 0,-1 0 0 0 0,0 0 0 0 0,0 0 0 0 0,0 0 0 0 0,0 0 0 0 0,0 1 0 0 0,1-1 0 0 0,-1 0 0 0 0,0 0 0 0 0,0 0 0 0 0,0 0-1 0 0,0 0 1 0 0,0 1 0 0 0,0-1 0 0 0,0 0 0 0 0,0 0 0 0 0,0 0 0 0 0,1 0 0 0 0,-1 1 0 0 0,0-1 0 0 0,0 0 0 0 0,0 0 0 0 0,0 0 0 0 0,0 1 0 0 0,0-1 0 0 0,0 0 0 0 0,0 0 0 0 0,0 0 0 0 0,0 1 0 0 0,0-1 0 0 0,-1 0 0 0 0,1 0 0 0 0,0 0 0 0 0,0 0 0 0 0,0 1 0 0 0,0-1-1 0 0,-3 8-157 0 0,-12 15-66 0 0,-1 0-1 0 0,-11 12 224 0 0,-21 37 0 0 0,38-58 34 0 0,0 0 1 0 0,-4 8-35 0 0,-16 23 70 0 0,-10 15-17 0 0,38-56-53 0 0,1-4 0 0 0,1 1 0 0 0,0 0 0 0 0,-1 0 0 0 0,1-1 0 0 0,0 1 0 0 0,-1 0 0 0 0,1-1 0 0 0,0 1 0 0 0,0 0 0 0 0,0 0 0 0 0,0-1 0 0 0,0 1 0 0 0,0 0 0 0 0,0 0 0 0 0,0 0 0 0 0,0-1 2 0 0,0 0-1 0 0,0 0 1 0 0,1 1-1 0 0,-1-1 0 0 0,0 0 1 0 0,0 0-1 0 0,0 0 0 0 0,1 0 1 0 0,-1 0-1 0 0,0 0 1 0 0,0 0-1 0 0,1 0 0 0 0,-1 0 1 0 0,0 0-1 0 0,0 0 1 0 0,0 0-1 0 0,1 0 0 0 0,-1 0 1 0 0,0 0-1 0 0,0 0 0 0 0,1 0 1 0 0,-1 0-1 0 0,0 0 1 0 0,0 0-1 0 0,0 0 0 0 0,1-1 1 0 0,-1 1-1 0 0,0 0 0 0 0,0 0 1 0 0,0 0-1 0 0,1 0 1 0 0,-1 0-1 0 0,0-1-1 0 0,7-2 98 0 0,2-4 45 0 0,1-1-1 0 0,-2 0 0 0 0,1 0 0 0 0,-1-1 1 0 0,0 0-1 0 0,-1 0 0 0 0,3-4-142 0 0,6-8 155 0 0,77-83-131 0 0,-88 98-23 0 0,65-64 63 0 0,-32 40-64 0 0,-25 26 0 0 0,-13 4-1 0 0,0 0-1 0 0,0 0 0 0 0,0 0 1 0 0,0 0-1 0 0,0 0 0 0 0,0 0 1 0 0,1 0-1 0 0,-1 0 0 0 0,0 0 0 0 0,0 1 1 0 0,0-1-1 0 0,0 0 0 0 0,0 0 1 0 0,0 0-1 0 0,0 0 0 0 0,1 0 1 0 0,-1 0-1 0 0,0 1 0 0 0,0-1 1 0 0,0 0-1 0 0,0 0 0 0 0,0 0 0 0 0,0 0 1 0 0,0 0-1 0 0,0 1 0 0 0,0-1 1 0 0,0 0-1 0 0,0 0 0 0 0,0 0 1 0 0,0 0-1 0 0,0 1 0 0 0,0-1 1 0 0,0 0-1 0 0,0 0 0 0 0,0 0 1 0 0,0 0-1 0 0,0 0 0 0 0,0 1 0 0 0,0-1 1 0 0,-1 0-1 0 0,1 0 0 0 0,0 0 2 0 0,-3 11-176 0 0,3-8 61 0 0,-2 3 52 0 0,0 0 0 0 0,0 0 0 0 0,0 0 0 0 0,-1-1 0 0 0,0 1 0 0 0,0-1 0 0 0,-3 4 63 0 0,-5 11-5 0 0,5-8 83 0 0,0 0 0 0 0,1 1 0 0 0,0 0 0 0 0,-1 6-78 0 0,4-11 74 0 0,1-5-32 0 0,0 1 1 0 0,0-1-1 0 0,0 1 0 0 0,0-1 1 0 0,1 1-1 0 0,0 3-42 0 0,0-6 12 0 0,0 0 0 0 0,0-1 0 0 0,0 1 0 0 0,0 0 0 0 0,0-1-1 0 0,1 1 1 0 0,-1 0 0 0 0,0-1 0 0 0,0 1 0 0 0,1 0 0 0 0,-1-1 0 0 0,0 1-1 0 0,1-1 1 0 0,-1 1 0 0 0,1-1 0 0 0,-1 1 0 0 0,1-1 0 0 0,-1 1 0 0 0,1-1 0 0 0,-1 1-1 0 0,1-1 1 0 0,-1 0 0 0 0,1 1 0 0 0,0-1 0 0 0,-1 0 0 0 0,1 1 0 0 0,0-1-1 0 0,-1 0 1 0 0,1 0 0 0 0,0 0 0 0 0,-1 1 0 0 0,1-1 0 0 0,0 0 0 0 0,-1 0-1 0 0,1 0 1 0 0,0 0 0 0 0,0 0 0 0 0,0-1-12 0 0,3 0 58 0 0,0 0-1 0 0,-1 0 1 0 0,1 0-1 0 0,0-1 1 0 0,0 0-1 0 0,-1 1 1 0 0,1-2-1 0 0,-1 1 1 0 0,0 0-1 0 0,1-1 1 0 0,-1 1-58 0 0,11-8 116 0 0,5-3-336 0 0,-9 7 321 0 0,0 0 1 0 0,0 0-1 0 0,1 1-101 0 0,-7 3-878 0 0,-1 1 0 0 0,1 0 0 0 0,-1 0 1 0 0,1 0-1 0 0,0 0 0 0 0,0 1 0 0 0,-1-1 878 0 0,5 2-5698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2:43.0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6 155 2304 0 0,'33'-10'4405'0'0,"-6"2"-332"0"0,-8 3-3681 0 0,55-4 2491 0 0,1 2-1 0 0,62 3-2882 0 0,-64 3 20 0 0,104-9 116 0 0,-67 4-2023 0 0,-107 6 623 0 0,1-1-288 0 0</inkml:trace>
  <inkml:trace contextRef="#ctx0" brushRef="#br0" timeOffset="708.111">55 80 9072 0 0,'-14'2'769'0'0,"13"-2"-589"0"0,-1 1 0 0 0,0-1 0 0 0,0 0 0 0 0,0 1 0 0 0,0-1 0 0 0,0 0 1 0 0,0 0-1 0 0,0 0 0 0 0,0-1 0 0 0,0 1 0 0 0,0 0 0 0 0,0-1 0 0 0,0 1 0 0 0,1-1 0 0 0,-1 1 0 0 0,0-1 0 0 0,0 0 0 0 0,0 0 0 0 0,0-1-180 0 0,1 1 92 0 0,1 1-1 0 0,0-1 0 0 0,-1 0 0 0 0,1 0 0 0 0,0 0 1 0 0,0 0-1 0 0,0 0 0 0 0,0 0 0 0 0,0 0 1 0 0,0 0-1 0 0,0 0 0 0 0,0 0 0 0 0,0 0 1 0 0,0 1-1 0 0,0-1 0 0 0,1 0 0 0 0,-1 0 1 0 0,0 0-1 0 0,0 0 0 0 0,1 0 0 0 0,-1 0 1 0 0,1 1-1 0 0,-1-1 0 0 0,1 0 0 0 0,-1 0 1 0 0,1 1-1 0 0,0-2-91 0 0,17-18 973 0 0,-15 17-940 0 0,-1 1 0 0 0,1 0-1 0 0,-1 0 1 0 0,1 0 0 0 0,0 1-1 0 0,0-1 1 0 0,0 1 0 0 0,0-1-1 0 0,0 1 1 0 0,2 0-33 0 0,-4 0-3 0 0,-1 1 0 0 0,1 0 0 0 0,0 0 0 0 0,0 0 0 0 0,0 0 0 0 0,0 0 0 0 0,-1 0 0 0 0,1 0 0 0 0,0 0 0 0 0,0 0 0 0 0,0 0 0 0 0,0 1 0 0 0,-1-1 0 0 0,1 0 0 0 0,0 0 0 0 0,0 1 0 0 0,0-1 0 0 0,-1 1 0 0 0,1-1 0 0 0,0 1 0 0 0,-1-1 0 0 0,1 1 0 0 0,0-1 0 0 0,-1 1 0 0 0,1-1 0 0 0,-1 1 0 0 0,1 0 0 0 0,-1 0 0 0 0,1-1 0 0 0,-1 1 0 0 0,1 0 0 0 0,-1 0 0 0 0,0-1 0 0 0,1 1 0 0 0,-1 0 0 0 0,0 0 0 0 0,0 0 0 0 0,1-1 0 0 0,-1 1 0 0 0,0 0 0 0 0,0 0 0 0 0,0 0 2 0 0,1 9-18 0 0,-1 0-1 0 0,1-1 0 0 0,-2 1 1 0 0,0 7 19 0 0,-1 14 472 0 0,2-31-448 0 0,0 1 0 0 0,0-1 1 0 0,0 0-1 0 0,0 1 0 0 0,0-1 0 0 0,0 0 1 0 0,0 1-1 0 0,0-1 0 0 0,0 0 1 0 0,1 1-1 0 0,-1-1 0 0 0,0 0 0 0 0,0 1 1 0 0,0-1-1 0 0,0 0 0 0 0,0 1 0 0 0,1-1 1 0 0,-1 0-1 0 0,0 1 0 0 0,0-1 1 0 0,0 0-1 0 0,1 0 0 0 0,-1 1 0 0 0,0-1 1 0 0,1 0-1 0 0,-1 0 0 0 0,0 0 0 0 0,0 1 1 0 0,1-1-1 0 0,-1 0 0 0 0,0 0 1 0 0,1 0-25 0 0,11-2 523 0 0,11-13 174 0 0,79-79 228 0 0,-100 92-925 0 0,0 1 0 0 0,0-1-1 0 0,0 0 1 0 0,1 1-1 0 0,-1 0 1 0 0,0-1-1 0 0,1 1 1 0 0,-1 0 0 0 0,1 0-1 0 0,-1 1 1 0 0,3-2 0 0 0,-3 2 3 0 0,-1 0 0 0 0,1 0 0 0 0,-1 0 0 0 0,1 1 0 0 0,0-1 0 0 0,-1 0 0 0 0,1 0 0 0 0,-1 1 0 0 0,1-1 0 0 0,-1 1 0 0 0,1-1 0 0 0,-1 1 0 0 0,1 0 0 0 0,-1 0 0 0 0,0 0 1 0 0,1-1-1 0 0,-1 1 0 0 0,0 0 0 0 0,1 1-3 0 0,1 1 2 0 0,3 3-1 0 0,-1-1-1 0 0,1 0 1 0 0,0 0 0 0 0,0-1 0 0 0,1 1 0 0 0,-1-1-1 0 0,1-1 1 0 0,0 1 0 0 0,0-1 0 0 0,0-1-1 0 0,7 3 0 0 0,-6-4 45 0 0,1 1 0 0 0,0-2-1 0 0,-1 1 1 0 0,1-1-1 0 0,0 0 1 0 0,7-1-45 0 0,52-12 474 0 0,-50 8-420 0 0,1 2 0 0 0,0 0 0 0 0,19 0-54 0 0,14 5 69 0 0,-29 0-1907 0 0,-1-2 1 0 0,8-1 1837 0 0,-22 1-1449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19:0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5040 0 0,'5'1'50'0'0,"17"1"40"0"0,-16-4 117 0 0,-6 2-195 0 0,0 0 1 0 0,0 0-1 0 0,0 0 0 0 0,1 0 0 0 0,-1 0 1 0 0,0-1-1 0 0,0 1 0 0 0,0 0 1 0 0,0 0-1 0 0,0 0 0 0 0,0 0 0 0 0,0 0 1 0 0,0-1-1 0 0,0 1 0 0 0,0 0 0 0 0,0 0 1 0 0,0 0-1 0 0,0 0 0 0 0,0 0 0 0 0,-1 0 1 0 0,1-1-1 0 0,0 1 0 0 0,0 0 0 0 0,0 0 1 0 0,0 0-1 0 0,0 0 0 0 0,0 0 1 0 0,0 0-1 0 0,0-1 0 0 0,0 1 0 0 0,0 0 1 0 0,0 0-1 0 0,-1 0 0 0 0,1 0 0 0 0,0 0 1 0 0,0 0-1 0 0,0 0 0 0 0,0 0-12 0 0,3 2 525 0 0,-3-3-107 0 0,0-3 90 0 0,8 6 36 0 0,-7-1-554 0 0,1-1 0 0 0,-1 1 0 0 0,1-1 0 0 0,0 0 0 0 0,-1 1 0 0 0,1-1 0 0 0,-1 0 0 0 0,1 0 0 0 0,-1 0 0 0 0,1 0 0 0 0,0 0 0 0 0,-1-1 0 0 0,1 1 0 0 0,0-1 10 0 0,16 0-458 0 0,-13 3 419 0 0,-2-1 39 0 0,-1-1 1 0 0,1 1-1 0 0,-1-1 1 0 0,0 0 0 0 0,1 0-1 0 0,-1 1 1 0 0,1-1-1 0 0,-1-1 1 0 0,3 1-1 0 0,-5 0 0 0 0,11 0 134 0 0,0 0 0 0 0,-1 1 0 0 0,3 0-134 0 0,-11 0 254 0 0,0-3-68 0 0,1 1-238 0 0,0 0 0 0 0,0-1-1 0 0,0 1 1 0 0,0 0-1 0 0,0 1 1 0 0,3-1 52 0 0,-2 0-74 0 0,-1 0-1 0 0,1 0 1 0 0,0 0 0 0 0,0-1 0 0 0,-1 1-1 0 0,1-1 75 0 0,2 0 121 0 0,1-1 0 0 0,-1 1 0 0 0,1 1 0 0 0,0-1 0 0 0,0 1 0 0 0,0 1-1 0 0,-1-1 1 0 0,1 1 0 0 0,3 0-121 0 0,12-1 59 0 0,-8 0-30 0 0,1 1-1 0 0,-1 0 0 0 0,5 1-28 0 0,2 1 14 0 0,0-2 0 0 0,1-1 0 0 0,3-1-14 0 0,29 0 12 0 0,-5 0 17 0 0,-37 1 35 0 0,10 0 139 0 0,0 0 1 0 0,3-2-204 0 0,15-1 84 0 0,95-14 204 0 0,-50 12-159 0 0,4 5-129 0 0,-19 2 265 0 0,14 5-265 0 0,-58-5 79 0 0,0-1 0 0 0,0-1 0 0 0,6-2-79 0 0,-15 2 89 0 0,31-2 129 0 0,-11 1 344 0 0,11-3-562 0 0,-16 2 290 0 0,1 2 1 0 0,-1 1 0 0 0,12 2-291 0 0,25 0-12 0 0,10-4 12 0 0,-35 0 0 0 0,33 3 0 0 0,-47 0 0 0 0,0-2 0 0 0,0-1 0 0 0,28 0 0 0 0,23 2 17 0 0,-23 0 97 0 0,-36 0-35 0 0,0 1-1 0 0,17 2-78 0 0,4 1 0 0 0,-1-1 0 0 0,36-3 0 0 0,-27-1 0 0 0,110-5 0 0 0,176 21 293 0 0,-317-13-290 0 0,37-4 27 0 0,-39 1-13 0 0,0 0 0 0 0,7 2-17 0 0,56 2 115 0 0,27-4-115 0 0,-19-1 37 0 0,-66 2-37 0 0,0 1 0 0 0,0 1 0 0 0,15 4 0 0 0,-22-4 15 0 0,0-1 0 0 0,-1-1 0 0 0,1 0 1 0 0,0-1-1 0 0,3-1-15 0 0,5 0 52 0 0,21 2-52 0 0,109 11-28 0 0,-98-6-16 0 0,198 15-20 0 0,68-9 216 0 0,-116-5-88 0 0,-164-7-64 0 0,140 5 0 0 0,-144-2 73 0 0,34 4 182 0 0,-18-2-165 0 0,47-1-90 0 0,-39-2 143 0 0,15 4-143 0 0,-7-1 410 0 0,0-2-410 0 0,-3-1-67 0 0,19 5 67 0 0,170 22-56 0 0,-174-24-176 0 0,-39-2 784 0 0,2 1-552 0 0,19 2 236 0 0,-1-2 0 0 0,51-6-236 0 0,-51 4 0 0 0,-36 1 0 0 0,17-2 0 0 0,7-1 476 0 0,27 5-476 0 0,17-1 249 0 0,-14-2-670 0 0,71-1 470 0 0,-124 0 350 0 0,27 3-399 0 0,9 0-11 0 0,96-2-466 0 0,-101 1 477 0 0,-40-1 0 0 0,1 0 0 0 0,8-2 0 0 0,90-6-88 0 0,-76 5 243 0 0,35 5-155 0 0,-2-1-6 0 0,118 6-46 0 0,-110-4 69 0 0,53 0 461 0 0,24 3-525 0 0,-59-4-185 0 0,-19-2 297 0 0,124 1-299 0 0,-20 2 234 0 0,-136-2 25 0 0,5-3-25 0 0,-15 0 237 0 0,-1 1 1 0 0,18 4-238 0 0,-26-2-111 0 0,1-1 0 0 0,-1-2 1 0 0,5-1 110 0 0,-5 0 115 0 0,1 1 0 0 0,0 2 0 0 0,5 1-115 0 0,3 1-102 0 0,0-2 1 0 0,1-2-1 0 0,27-4 102 0 0,10-1-88 0 0,70 1 88 0 0,-41 0 0 0 0,0-1 0 0 0,8 3 392 0 0,21-7-392 0 0,94-1-434 0 0,-110 8 444 0 0,-17 1-10 0 0,-42 2 0 0 0,28-5 0 0 0,15 0-2 0 0,1 1 17 0 0,-61 0 163 0 0,0 2 0 0 0,31 4-178 0 0,-57-2-142 0 0,0 0 0 0 0,14-3 142 0 0,19-1-85 0 0,-2 4 85 0 0,1-3 0 0 0,3-2 0 0 0,42-3 328 0 0,89 3-328 0 0,-168 5 62 0 0,44 1-173 0 0,0-3 0 0 0,47-9 111 0 0,-73 7-18 0 0,1 2 0 0 0,0 1 0 0 0,5 1 18 0 0,28 0 214 0 0,166-2-420 0 0,5 0 212 0 0,-145-3-6 0 0,-14 0-60 0 0,17 4 60 0 0,42-1-13 0 0,-110 1 14 0 0,75-5-1 0 0,27-1 0 0 0,202 0 400 0 0,-80-10-400 0 0,-157 15 0 0 0,42-2 0 0 0,44-2-147 0 0,-74 5 66 0 0,344-12 317 0 0,-85 3-559 0 0,-168 13 323 0 0,-172-3 71 0 0,22-3-71 0 0,16-1 108 0 0,222 6-187 0 0,-242-4-2 0 0,5-2 81 0 0,-6 0 114 0 0,4 2-114 0 0,30 3 124 0 0,97-2-58 0 0,8 4-66 0 0,-51 0 0 0 0,398 4 0 0 0,-373-7 0 0 0,90 4 0 0 0,-27 3 0 0 0,-82-5 0 0 0,260-4 68 0 0,-320 0-64 0 0,289 6-4 0 0,-163-6 0 0 0,-58-2 0 0 0,485 1 0 0 0,-410-1 265 0 0,-89 1-250 0 0,-38 0 49 0 0,34 6-64 0 0,17 1 158 0 0,-42-1-39 0 0,6 0-81 0 0,111 7 151 0 0,-26 7-821 0 0,106 27 632 0 0,-270-37-216 0 0</inkml:trace>
  <inkml:trace contextRef="#ctx0" brushRef="#br0" timeOffset="2200.345">101 7409 3224 0 0,'-52'14'441'0'0,"50"-14"226"0"0,2 0 214 0 0,-18 11 2271 0 0,21-6-2620 0 0,-6-3 428 0 0,2-2-69 0 0,9-1-567 0 0,24 2 844 0 0,40-2-584 0 0,-44 0-314 0 0,18 3-270 0 0,-22-1 96 0 0,0 0 1 0 0,0-2 0 0 0,3-1-97 0 0,-9 1 59 0 0,0 0 1 0 0,0 1 0 0 0,0 1-1 0 0,5 1-59 0 0,-2 0 126 0 0,-1-1-1 0 0,21-1-125 0 0,42-3 825 0 0,54 6-825 0 0,-8 0 270 0 0,-20-8 55 0 0,-28 1 70 0 0,378-8 231 0 0,-386 10-522 0 0,239-9 136 0 0,-6 6-40 0 0,-9 0 88 0 0,-45 0 1235 0 0,-98 4-2070 0 0,433 14-342 0 0,-220 0 1605 0 0,-231-10-695 0 0,95 1 434 0 0,94 5 490 0 0,2-1-2096 0 0,-165-7 1090 0 0,289-6 345 0 0,109-8 161 0 0,-252 6-445 0 0,165-3 11 0 0,-160 6 42 0 0,-165 3-53 0 0,79 0 0 0 0,-1 2 0 0 0,116 4 118 0 0,17 6-108 0 0,83 6 40 0 0,-167-5-95 0 0,56 2 70 0 0,-11-11-79 0 0,-124-4 54 0 0,-61-1 0 0 0,-67 2-3 0 0,698 11 70 0 0,-424-9-67 0 0,-95-3 0 0 0,-196 1-34 0 0,788 4 206 0 0,-684-7-217 0 0,182-3 264 0 0,387-3-229 0 0,-688 9 6 0 0,483 0-134 0 0,-132 0 138 0 0,-150 2 0 0 0,128 5 0 0 0,-158-2 0 0 0,267 12 100 0 0,146 2-144 0 0,-359-11 43 0 0,4 1 13 0 0,37 7 45 0 0,-41-1-61 0 0,-52-6 4 0 0,60 1 0 0 0,-187-9 0 0 0,71-1 0 0 0,67-3 0 0 0,-141 3 0 0 0,-26 1 0 0 0,10-3 0 0 0,-52 1 0 0 0,47-3 0 0 0,13 3 0 0 0,107 1 0 0 0,-81-1 0 0 0,44-4 59 0 0,-47 1-38 0 0,474-27 342 0 0,-525 28-366 0 0,8-1 4 0 0,0-1 52 0 0,46 3-53 0 0,162 2-301 0 0,-16-1 548 0 0,-146 1-181 0 0,6-6-66 0 0,59 0-2 0 0,133-4 2 0 0,-195 5 0 0 0,3-2 0 0 0,-80 5-22 0 0,1-1 0 0 0,-1-1 0 0 0,4-3 22 0 0,23-3-190 0 0,-30 7-178 0 0,-1-1-1 0 0,1-1 0 0 0,-1-1 1 0 0,0 0-1 0 0,-1-2 0 0 0,10-4 369 0 0,-2-5-1075 0 0</inkml:trace>
  <inkml:trace contextRef="#ctx0" brushRef="#br0" timeOffset="3634.634">21091 123 1840 0 0,'0'0'260'0'0,"8"2"1276"0"0,29-1 1138 0 0,-28-1-2182 0 0,0 0 1 0 0,0 0-1 0 0,0 1 1 0 0,7 1-493 0 0,2 3 220 0 0,0-2 0 0 0,1 0 0 0 0,-1-1 0 0 0,7 0-220 0 0,0 0 25 0 0,-20-1-18 0 0,1 0 1 0 0,0 0 0 0 0,-1-1 0 0 0,1 0 0 0 0,2 0-8 0 0,44-3 5 0 0,-32 3-234 0 0</inkml:trace>
  <inkml:trace contextRef="#ctx0" brushRef="#br0" timeOffset="4651.031">21674 163 1376 0 0,'0'0'216'0'0,"0"0"371"0"0,5 6 635 0 0,-4-3 2183 0 0,-3 4-3008 0 0,1-1-1 0 0,0 1 0 0 0,0 0 1 0 0,0 3-397 0 0,-4 26 1122 0 0,7 2 1030 0 0,2 10-2152 0 0,0-10 926 0 0,-2 10-926 0 0,2 100 904 0 0,-4-118-760 0 0,-4 141 862 0 0,4-138-669 0 0,2 23-337 0 0,-1-22 297 0 0,-1 19-297 0 0,-6 185 660 0 0,4-196-464 0 0,-2-1 1 0 0,-2 7-197 0 0,-1 1 371 0 0,1 23-371 0 0,1 7 375 0 0,-6 15-375 0 0,-2 11 134 0 0,9-56-131 0 0,-1 15 68 0 0,-8 27-71 0 0,8-61 18 0 0,2 0 0 0 0,1 15-18 0 0,1-10 28 0 0,-5 18-28 0 0,-19 177 567 0 0,16-159-541 0 0,-9 48 64 0 0,-2 3 70 0 0,9-59 125 0 0,3 0 1 0 0,2 5-286 0 0,5-49 42 0 0,-2 50 117 0 0,2-29-46 0 0,-3 7-113 0 0,1 1 4 0 0,1 11-4 0 0,1-12 212 0 0,-4 11-212 0 0,-10 118 96 0 0,9-119-96 0 0,3-24 0 0 0,-6 27 0 0 0,-15 48 0 0 0,16-54 0 0 0,5-32 0 0 0,-5 21 0 0 0,2-15 0 0 0,2 1 0 0 0,1-1 0 0 0,1 2 0 0 0,-2 18 0 0 0,-2 55 0 0 0,4-38 0 0 0,1-30 214 0 0,2 10-214 0 0,1 4 234 0 0,-1 2-84 0 0,0-16-149 0 0,-2 0 0 0 0,-2 11-1 0 0,2-28-43 0 0,0-1 0 0 0,1 1 0 0 0,1-1 0 0 0,0 0-1 0 0,3 8 44 0 0,-3-9-35 0 0,0 0-1 0 0,-1 0 0 0 0,0 3 36 0 0,-1-3 21 0 0,1 0 0 0 0,1 0 0 0 0,1 7-21 0 0,6 16 13 0 0,3 24-14 0 0,-7-39 1 0 0,1 0 0 0 0,3 8 0 0 0,-1-5 0 0 0,3 25 0 0 0,-2-1 0 0 0,-3-24 0 0 0,-1 0 0 0 0,-1 7 0 0 0,-1-11 13 0 0,1-1 1 0 0,2 1-1 0 0,0 1-13 0 0,2 4 24 0 0,0 20-24 0 0,4 26 0 0 0,-5-39 0 0 0,-1 0 0 0 0,-2 2 0 0 0,0 15-1 0 0,4 3 1 0 0,0 11 13 0 0,23 195 171 0 0,-18-169-174 0 0,11 79-88 0 0,-15-123 105 0 0,26 151 10 0 0,-22-130-37 0 0,2 15 0 0 0,-2-21-2 0 0,3 58 2 0 0,-2-18-239 0 0,-6-51 38 0 0,12 83-509 0 0,-15-104 332 0 0,5 13 378 0 0,-4-20-331 0 0,-1 2-1 0 0,1 18 332 0 0,0 18-2872 0 0,-7-14 1160 0 0,1-2-14 0 0</inkml:trace>
  <inkml:trace contextRef="#ctx0" brushRef="#br0" timeOffset="18237.66">10592 961 5984 0 0,'20'0'1626'0'0,"0"0"1443"0"0,-11 1-2050 0 0,0-1 0 0 0,0 0 0 0 0,0-1 1 0 0,5-1-1020 0 0,77-11 2197 0 0,-32 1-3756 0 0,-48 9 637 0 0</inkml:trace>
  <inkml:trace contextRef="#ctx0" brushRef="#br0" timeOffset="19120.672">11152 698 6272 0 0,'0'0'289'0'0,"0"0"-8"0"0,0 0-54 0 0,2 18 3881 0 0,0 12-1732 0 0,-2-28-2266 0 0,0 0 0 0 0,0 1 0 0 0,0-1 0 0 0,0 0 0 0 0,1 0 1 0 0,-1 0-1 0 0,1 0 0 0 0,1 3-110 0 0,1 10 408 0 0,2 22 1386 0 0,5 13-1794 0 0,-5-24 247 0 0,0 0-1 0 0,-2 1 0 0 0,0 15-246 0 0,-4-25 274 0 0,0-10-64 0 0,1 0-1 0 0,0 0 1 0 0,1 0-1 0 0,-1 0 1 0 0,1 1-210 0 0,4 12-2276 0 0,-5-19 589 0 0,0-1-15 0 0</inkml:trace>
  <inkml:trace contextRef="#ctx0" brushRef="#br0" timeOffset="19121.672">10997 902 10104 0 0,'0'0'230'0'0,"14"-5"548"0"0,20-4-563 0 0,17-7 2279 0 0,33-7-1188 0 0,-49 15-1202 0 0,-1-2 1 0 0,5-3-105 0 0,-11 5-1022 0 0,-15 6-4084 0 0</inkml:trace>
  <inkml:trace contextRef="#ctx0" brushRef="#br0" timeOffset="19456.773">11356 723 10136 0 0,'0'0'230'0'0,"0"0"30"0"0,0 0 19 0 0,3 4 22 0 0,4 7 97 0 0,-5-4-56 0 0,1 1 1 0 0,-2-1-1 0 0,1 1 1 0 0,-1 0 0 0 0,-1-1-1 0 0,1 1 1 0 0,-1 0-1 0 0,-1 0 1 0 0,0 3-343 0 0,1 11 322 0 0,-5 125 929 0 0,2-77-288 0 0,9-103-557 0 0,-6 27-401 0 0,1 0 1 0 0,0 0-1 0 0,1 0 1 0 0,0 0-1 0 0,0 0 1 0 0,0 1-1 0 0,1-3-5 0 0,4-11-162 0 0,-4 11 177 0 0,0 0 0 0 0,0 0 0 0 0,1 1 1 0 0,0-1-1 0 0,0 1 0 0 0,1 0 0 0 0,0 0 1 0 0,0 1-1 0 0,0 0 0 0 0,1-1 0 0 0,0 2 0 0 0,0-1 1 0 0,1 1-1 0 0,-1 0 0 0 0,1 0 0 0 0,0 1 1 0 0,1 0-1 0 0,-1 0 0 0 0,1 1 0 0 0,0-1 0 0 0,-1 2 1 0 0,1-1-1 0 0,1 1 0 0 0,3 0-15 0 0,5-2-397 0 0,-12 3 261 0 0,1 0 1 0 0,-1 0-1 0 0,0 0 0 0 0,0 1 0 0 0,1 0 0 0 0,3 0 136 0 0,-7 0-6 0 0,-1 1 0 0 0,1-1 0 0 0,0 0 0 0 0,-1 1 0 0 0,1 0 0 0 0,-1-1 0 0 0,1 1 0 0 0,-1 0 0 0 0,0 0 0 0 0,1-1 0 0 0,-1 1 0 0 0,0 0 0 0 0,0 0 0 0 0,1 1 0 0 0,-1-1 0 0 0,0 0 0 0 0,0 0 0 0 0,0 1 0 0 0,0-1 0 0 0,0 0 0 0 0,-1 1 0 0 0,1-1 0 0 0,0 1 0 0 0,0 0 6 0 0,4 16 105 0 0,0 0-1 0 0,0 0 0 0 0,-2 0 1 0 0,-1 1-1 0 0,0-1 1 0 0,-1 8-105 0 0,0-20 5 0 0,-2 53-321 0 0,1-58-670 0 0,0-1-328 0 0,0 0-59 0 0,0 0-16 0 0</inkml:trace>
  <inkml:trace contextRef="#ctx0" brushRef="#br0" timeOffset="19457.773">11817 841 7368 0 0,'0'0'333'0'0,"-1"0"0"0"0,2 2-75 0 0,0-1 0 0 0,0 1 0 0 0,-1 0-1 0 0,1-1 1 0 0,-1 1 0 0 0,0 0 0 0 0,1-1-1 0 0,-1 1 1 0 0,0 0 0 0 0,0-1-258 0 0,2 9 2662 0 0,6 22 912 0 0,-7-24-3339 0 0,0 0 0 0 0,0 0 0 0 0,-1 0 0 0 0,0 1 0 0 0,0 0-235 0 0,2 14 271 0 0,1 8-120 0 0,-6-19-352 0 0,3-10-2882 0 0,0-2-2502 0 0</inkml:trace>
  <inkml:trace contextRef="#ctx0" brushRef="#br0" timeOffset="19458.773">11837 748 10592 0 0,'0'0'944'0'0,"0"0"-752"0"0,-3-2-192 0 0,-1 2 0 0 0,0 0 176 0 0,4 0 0 0 0,0 0 0 0 0,0 0-5064 0 0</inkml:trace>
  <inkml:trace contextRef="#ctx0" brushRef="#br0" timeOffset="19813.105">12231 793 11952 0 0,'-2'0'23'0'0,"-4"0"160"0"0,-1 0 0 0 0,1 0 0 0 0,0 1 0 0 0,-1 0 0 0 0,1 0 0 0 0,0 0 0 0 0,-1 1-183 0 0,-21 5 0 0 0,22-6 0 0 0,-1 0 0 0 0,1 1 0 0 0,-1 0 0 0 0,1 0 0 0 0,-1 1 0 0 0,6-3 4 0 0,1 0 0 0 0,-1 0 1 0 0,0 0-1 0 0,1 1 1 0 0,-1-1-1 0 0,0 0 1 0 0,1 1-1 0 0,-1-1 0 0 0,0 0 1 0 0,1 1-1 0 0,-1-1 1 0 0,1 1-1 0 0,-1-1 1 0 0,1 1-1 0 0,-1-1 0 0 0,1 1 1 0 0,0-1-1 0 0,-1 1 1 0 0,1-1-1 0 0,-1 1 1 0 0,1 0-1 0 0,0-1 1 0 0,0 1-1 0 0,-1 0 0 0 0,1-1 1 0 0,0 1-1 0 0,0 0 1 0 0,0-1-1 0 0,0 1 1 0 0,0 0-1 0 0,0 0 0 0 0,0-1 1 0 0,0 1-1 0 0,0 0 1 0 0,0-1-1 0 0,0 1 1 0 0,0 0-1 0 0,0-1 0 0 0,1 1 1 0 0,-1 0-1 0 0,0-1 1 0 0,0 1-1 0 0,1 0 1 0 0,-1-1-1 0 0,0 1 0 0 0,1-1 1 0 0,-1 1-1 0 0,1 0-4 0 0,3 3 76 0 0,0 0 0 0 0,0 0 0 0 0,1-1 0 0 0,-1 1-1 0 0,6 2-75 0 0,1 2 121 0 0,-2 0-229 0 0,0 1 0 0 0,0 0 1 0 0,-1 0-1 0 0,0 1 1 0 0,-1 0-1 0 0,0 0 1 0 0,0 1-1 0 0,-1-1 1 0 0,0 3 107 0 0,-5-10-6 0 0,0 1 1 0 0,0 0-1 0 0,0 0 1 0 0,0 0-1 0 0,-1-1 1 0 0,1 1-1 0 0,-1 0 1 0 0,0 0-1 0 0,0 0 1 0 0,0 0-1 0 0,-1 0 1 0 0,0 0-1 0 0,1 0 1 0 0,-1-1-1 0 0,-1 1 1 0 0,1 0-1 0 0,0-1 1 0 0,-1 1-1 0 0,0-1 1 0 0,0 1-1 0 0,0-1 1 0 0,0 0-1 0 0,0 0 1 0 0,-1 1 0 0 0,0-2-1 0 0,0 2 6 0 0,0-1 172 0 0,0 0 1 0 0,0 0-1 0 0,-1 0 0 0 0,1-1 0 0 0,0 1 1 0 0,-1-1-1 0 0,0 0 0 0 0,1 0 0 0 0,-1 0 1 0 0,0-1-1 0 0,0 1 0 0 0,0-1 1 0 0,0 0-1 0 0,0 0 0 0 0,0 0 0 0 0,0-1 1 0 0,-1 1-1 0 0,1-1 0 0 0,0 0 0 0 0,0-1 1 0 0,0 1-1 0 0,0 0 0 0 0,-1-1 0 0 0,-2-1-172 0 0,3 1-59 0 0,-1-1-1 0 0,1 0 1 0 0,0 0-1 0 0,0 0 0 0 0,0 0 1 0 0,0 0-1 0 0,1-1 0 0 0,-1 0 1 0 0,0 1-1 0 0,1-2 1 0 0,-1 1 59 0 0,-1-4-5872 0 0</inkml:trace>
  <inkml:trace contextRef="#ctx0" brushRef="#br0" timeOffset="20490.803">12876 760 2760 0 0,'10'-4'531'0'0,"-17"3"961"0"0,-17 2 1255 0 0,-1 2-1305 0 0,20-2-1217 0 0,0-1-1 0 0,0 0 1 0 0,1 1 0 0 0,-1 0 0 0 0,-4 2-225 0 0,-2 0 302 0 0,9-3-243 0 0,0 1-1 0 0,1-1 1 0 0,-1 1 0 0 0,0-1-1 0 0,0 1 1 0 0,0 0-1 0 0,1 0 1 0 0,-1 0-1 0 0,1 0 1 0 0,-1 0 0 0 0,0 0-1 0 0,1 0 1 0 0,-1 0-59 0 0,-8 6 386 0 0,9-7-360 0 0,1 0 1 0 0,-1 0 0 0 0,1 0-1 0 0,-1 0 1 0 0,0 0 0 0 0,1 1-1 0 0,-1-1 1 0 0,1 0 0 0 0,-1 0-1 0 0,1 1 1 0 0,0-1 0 0 0,-1 0 0 0 0,1 1-1 0 0,-1-1 1 0 0,1 1 0 0 0,-1-1-1 0 0,1 0 1 0 0,0 1 0 0 0,-1-1-1 0 0,1 1 1 0 0,0-1 0 0 0,0 1-1 0 0,-1-1 1 0 0,1 1 0 0 0,0-1 0 0 0,0 1-1 0 0,0-1 1 0 0,0 1 0 0 0,-1 0-27 0 0,0 13 525 0 0,0-13-510 0 0,1 0 0 0 0,0 0 0 0 0,0 0 1 0 0,-1 0-1 0 0,1 0 0 0 0,0 0 0 0 0,0 0 0 0 0,0 0 0 0 0,0 0 1 0 0,0 0-1 0 0,1 0 0 0 0,-1 0 0 0 0,0 0 0 0 0,0 0 1 0 0,1 0-1 0 0,-1 0 0 0 0,1 0 0 0 0,-1 0 0 0 0,0 0 1 0 0,1 0-1 0 0,0-1 0 0 0,-1 1 0 0 0,1 0 0 0 0,0 0 0 0 0,-1 0 1 0 0,2 0-16 0 0,4 9-1 0 0,-5-9 3 0 0,0 1 0 0 0,0 0 0 0 0,0-1 0 0 0,0 0 0 0 0,0 1 0 0 0,0-1 0 0 0,1 1 0 0 0,-1-1 0 0 0,1 1-2 0 0,7 4 50 0 0,-1 1-1 0 0,0 0 1 0 0,0 1 0 0 0,-1 0 0 0 0,0 0 0 0 0,2 3-50 0 0,-8-10 6 0 0,0 1 0 0 0,-1-1 0 0 0,1 1 1 0 0,0-1-1 0 0,-1 1 0 0 0,1 0 0 0 0,-1-1 1 0 0,0 1-1 0 0,0-1 0 0 0,1 1 0 0 0,-1 0 1 0 0,0-1-1 0 0,0 1 0 0 0,0 0 0 0 0,-1-1 1 0 0,1 1-1 0 0,0 0 0 0 0,-1-1 0 0 0,1 1 1 0 0,-1-1-1 0 0,1 1 0 0 0,-1-1 0 0 0,0 1 1 0 0,0-1-1 0 0,1 1 0 0 0,-1-1 0 0 0,0 1 1 0 0,0-1-1 0 0,-1 0 0 0 0,1 0 0 0 0,0 0 1 0 0,-1 1-7 0 0,-5 5 51 0 0,-2 1-26 0 0,4-6 32 0 0,0 0 0 0 0,0-1-1 0 0,0 1 1 0 0,0-1 0 0 0,0 0 0 0 0,-1-1 0 0 0,1 1 0 0 0,0-1 0 0 0,-1 0 0 0 0,1-1 0 0 0,-1 1-57 0 0,-7-4 214 0 0,12 4-221 0 0,1-1 0 0 0,0 1 0 0 0,0 0 0 0 0,-1 0 0 0 0,1 0-1 0 0,0 0 1 0 0,0 0 0 0 0,-1 0 0 0 0,1-1 0 0 0,0 1 0 0 0,0 0 0 0 0,-1 0-1 0 0,1 0 1 0 0,0-1 0 0 0,0 1 0 0 0,0 0 0 0 0,0 0 0 0 0,-1-1 0 0 0,1 1-1 0 0,0 0 1 0 0,0 0 0 0 0,0-1 0 0 0,0 1 0 0 0,0 0 0 0 0,0-1-1 0 0,0 1 1 0 0,0 0 0 0 0,0-1 0 0 0,0 1 0 0 0,0 0 0 0 0,0 0 0 0 0,0-1 7 0 0,0 1-17 0 0,0 0 1 0 0,0-1-1 0 0,0 1 1 0 0,0 0-1 0 0,-1 0 1 0 0,1-1 0 0 0,0 1-1 0 0,0 0 1 0 0,0-1-1 0 0,0 1 1 0 0,0 0-1 0 0,0 0 1 0 0,0-1 0 0 0,-1 1-1 0 0,1 0 1 0 0,0 0-1 0 0,0-1 1 0 0,0 1-1 0 0,-1 0 1 0 0,1 0 0 0 0,0 0-1 0 0,0 0 1 0 0,-1-1-1 0 0,1 1 1 0 0,0 0-1 0 0,0 0 1 0 0,-1 0 0 0 0,1 0-1 0 0,0 0 17 0 0,-1-1-107 0 0,1 1-1 0 0,-1 0 0 0 0,1-1 1 0 0,-1 1-1 0 0,1 0 1 0 0,-1-1-1 0 0,1 1 1 0 0,-1 0-1 0 0,1-1 0 0 0,0 1 1 0 0,-1-1-1 0 0,1 1 1 0 0,0-1-1 0 0,-1 1 1 0 0,1-1-1 0 0,0 1 0 0 0,0-1 1 0 0,-1 0-1 0 0,1 1 1 0 0,0-1-1 0 0,0 1 1 0 0,0-1-1 0 0,0 0 108 0 0,-1-7-1023 0 0,0 1-7 0 0</inkml:trace>
  <inkml:trace contextRef="#ctx0" brushRef="#br0" timeOffset="20877.768">12944 887 12152 0 0,'20'0'616'0'0,"2"0"151"0"0,0 0 1 0 0,0-2 0 0 0,0 0-1 0 0,9-3-767 0 0,-27 4 28 0 0,0-1 0 0 0,1 1 0 0 0,-1-1 0 0 0,0 0 0 0 0,0 0 0 0 0,0-1 0 0 0,-1 1 0 0 0,1-1 0 0 0,-1 0-1 0 0,1 0 1 0 0,0-2-28 0 0,-2 4-29 0 0,-1 0-1 0 0,1-1 1 0 0,-1 1-1 0 0,0-1 1 0 0,0 0-1 0 0,1 1 1 0 0,-1-1-1 0 0,0 0 1 0 0,-1 0-1 0 0,1 1 1 0 0,0-1-1 0 0,0 0 1 0 0,-1 0-1 0 0,1 0 1 0 0,-1 0-1 0 0,0 0 1 0 0,1 0-1 0 0,-1 0 1 0 0,0 0-1 0 0,0 0 1 0 0,0 0-1 0 0,-1 0 1 0 0,1 0-1 0 0,0 0 1 0 0,-1-2 29 0 0,-1 1 0 0 0,-1 1 0 0 0,1 0 0 0 0,0-1 0 0 0,-1 1 0 0 0,1 0 0 0 0,-1 0 0 0 0,1 0 0 0 0,-1 0 0 0 0,-2 0 0 0 0,2 1 14 0 0,-1 0 1 0 0,1 1 0 0 0,-1-1 0 0 0,1 1 0 0 0,-1 0-1 0 0,1 0 1 0 0,-1 0 0 0 0,0 1 0 0 0,1-1 0 0 0,-1 1-1 0 0,1 0 1 0 0,0-1 0 0 0,-4 3-15 0 0,0 0 213 0 0,0 1 0 0 0,0 0 0 0 0,1 0 0 0 0,-1 1 0 0 0,-5 4-213 0 0,3 0 243 0 0,0 0-1 0 0,0 1 1 0 0,-3 4-243 0 0,-3 5-10 0 0,12-15 75 0 0,0 0-1 0 0,0 0 0 0 0,1 0 1 0 0,-1 1-1 0 0,1-1 0 0 0,0 1 0 0 0,1 0 1 0 0,-1 0-1 0 0,1 0 0 0 0,0-1 1 0 0,0 1-1 0 0,0 0 0 0 0,1 3-64 0 0,-1-4 69 0 0,1 0-1 0 0,0 0 1 0 0,0 0-1 0 0,1 0 1 0 0,-1 0-1 0 0,1-1 1 0 0,0 1-1 0 0,0 0 1 0 0,0 0-1 0 0,0-1 0 0 0,1 1 1 0 0,-1 0-1 0 0,1-1 1 0 0,0 1-1 0 0,0-1 1 0 0,0 0-1 0 0,2 1-68 0 0,1 1 64 0 0,-1 0 0 0 0,1-1 0 0 0,1 0 0 0 0,-1 0 0 0 0,1 0 0 0 0,-1-1 0 0 0,1 0 0 0 0,0 0 0 0 0,0 0 0 0 0,0-1 0 0 0,1 0 0 0 0,-1 0 0 0 0,1 0 0 0 0,-1-1 0 0 0,1 0 0 0 0,4 0-64 0 0,0-1 100 0 0,0-1-1 0 0,-1 0 1 0 0,1 0-1 0 0,0-1 1 0 0,0 0 0 0 0,-1-1-1 0 0,0 0 1 0 0,1-1-1 0 0,7-4-99 0 0,5-3-1112 0 0,-1 0-3575 0 0,-1-2-1969 0 0</inkml:trace>
  <inkml:trace contextRef="#ctx0" brushRef="#br0" timeOffset="21510.076">13491 760 8144 0 0,'0'0'182'0'0,"0"0"29"0"0,-1 0 13 0 0,-1 1-32 0 0,-2-1-72 0 0,-1 0 314 0 0,1 0 0 0 0,-1 0-1 0 0,0 1 1 0 0,1-1 0 0 0,-1 1-1 0 0,1 0 1 0 0,-1 1 0 0 0,1-1 0 0 0,0 1-1 0 0,0-1 1 0 0,-1 1 0 0 0,1 1 0 0 0,-3 1-434 0 0,-5 3 841 0 0,11-7-732 0 0,-1 1 1 0 0,1-1 0 0 0,-1 1 0 0 0,1 0-1 0 0,0 0 1 0 0,-1 0 0 0 0,1 0-1 0 0,0 0 1 0 0,0 0 0 0 0,-1 0-1 0 0,1 1-109 0 0,-6 7 214 0 0,0 1-1 0 0,1 0 1 0 0,0 0-1 0 0,1 1 1 0 0,0-1-1 0 0,1 1 1 0 0,-1 3-214 0 0,4-9 76 0 0,-1 1 1 0 0,1 0-1 0 0,0 0 0 0 0,0-1 1 0 0,1 1-1 0 0,-1 0 1 0 0,1 0-1 0 0,1 0 0 0 0,-1-1 1 0 0,1 1-1 0 0,0 0 0 0 0,0 0 1 0 0,1-1-1 0 0,0 1 0 0 0,1 2-76 0 0,-2-6 16 0 0,0 1 0 0 0,1-1-1 0 0,-1 0 1 0 0,1 0-1 0 0,-1 0 1 0 0,1 0-1 0 0,0 0 1 0 0,0 0 0 0 0,0 0-1 0 0,0 0 1 0 0,0-1-1 0 0,0 1 1 0 0,0-1-1 0 0,1 1 1 0 0,-1-1 0 0 0,2 0-16 0 0,0 1 117 0 0,1-1 0 0 0,-1 1 1 0 0,1-1-1 0 0,0 0 0 0 0,0-1 1 0 0,-1 1-1 0 0,1-1 0 0 0,0 0 1 0 0,0 0-118 0 0,7-1-145 0 0,0-1 0 0 0,-1 0-1 0 0,1-1 1 0 0,-1 0 0 0 0,0 0 0 0 0,0-1 0 0 0,3-2 145 0 0,1-3-2103 0 0,1-1-4379 0 0</inkml:trace>
  <inkml:trace contextRef="#ctx0" brushRef="#br0" timeOffset="21946.908">13696 667 5064 0 0,'0'0'389'0'0,"-6"16"2596"0"0,4-11-1996 0 0,0 0 0 0 0,0 1 0 0 0,1-1 0 0 0,0 1 0 0 0,-1 1-989 0 0,-2 50 2008 0 0,3-36-1367 0 0,0 72 728 0 0,0 2-3386 0 0,1-103 1545 0 0,2-7 752 0 0,6-17-48 0 0,-7 25-57 0 0,1 1 0 0 0,-1 0 0 0 0,1 1 0 0 0,0-1 0 0 0,0 0 0 0 0,1 0 0 0 0,-1 1-1 0 0,4-4-174 0 0,-1 2 133 0 0,0 1 0 0 0,1 0 0 0 0,0 0 0 0 0,0 1 0 0 0,0-1 0 0 0,1 1 0 0 0,0 0 0 0 0,0 1-1 0 0,0 0 1 0 0,0 0 0 0 0,1 1 0 0 0,1-1-133 0 0,-4 2-33 0 0,-1 0 0 0 0,1 1 0 0 0,0 0 0 0 0,-1 0 0 0 0,1 0 0 0 0,0 0 0 0 0,0 1 1 0 0,0 0-1 0 0,-1 0 0 0 0,1 0 0 0 0,0 0 0 0 0,0 1 0 0 0,0 0 0 0 0,-1 0 0 0 0,1 0 0 0 0,0 0 0 0 0,-1 1 0 0 0,1 0 0 0 0,-1 0 0 0 0,0 0 0 0 0,3 2 33 0 0,-4-2 102 0 0,-1 0 0 0 0,0 1-1 0 0,0-1 1 0 0,0 1 0 0 0,0-1 0 0 0,0 1 0 0 0,-1-1-1 0 0,1 1 1 0 0,-1 0 0 0 0,1 0 0 0 0,-1 0-1 0 0,0 0 1 0 0,0 2-102 0 0,2 4 83 0 0,-1-1 0 0 0,-1 1 0 0 0,0 0 0 0 0,0 2-83 0 0,-1 14 38 0 0,-1-19-285 0 0,1-1 1 0 0,0 0-1 0 0,0 0 1 0 0,1 0-1 0 0,-1 0 0 0 0,1 0 1 0 0,0 1 246 0 0,3 7-3911 0 0,2-9 1897 0 0</inkml:trace>
  <inkml:trace contextRef="#ctx0" brushRef="#br0" timeOffset="22303.708">13994 709 13824 0 0,'0'0'608'0'0,"0"0"128"0"0,0 0-584 0 0,0 0-152 0 0,0-1 0 0 0,-3-1 0 0 0,2 0 0 0 0,1 2 0 0 0,0 0 0 0 0,0 0-4064 0 0,0 0-848 0 0</inkml:trace>
  <inkml:trace contextRef="#ctx0" brushRef="#br0" timeOffset="22745.675">14274 728 3224 0 0,'-14'3'2824'0'0,"7"-2"-2515"0"0,1 0 0 0 0,-1 0 1 0 0,1 1-1 0 0,0 0 0 0 0,0 0 1 0 0,0 0-1 0 0,0 1 0 0 0,0 0 1 0 0,0 0-1 0 0,1 0 0 0 0,-1 1 1 0 0,1 0-1 0 0,0 0 0 0 0,0 1 1 0 0,0-1-1 0 0,1 1 0 0 0,0 0 1 0 0,0 0-1 0 0,0 0 0 0 0,0 1 1 0 0,1-1-1 0 0,0 1 0 0 0,0 0 1 0 0,0 0-1 0 0,1 0 0 0 0,0 0 1 0 0,0 0-1 0 0,1 1 0 0 0,0-1 1 0 0,0 3-310 0 0,0-2 166 0 0,1 0 0 0 0,0 0 1 0 0,0 0-1 0 0,1 0 1 0 0,-1 0-1 0 0,3 7-166 0 0,-2-11 62 0 0,0 0 0 0 0,0 0 0 0 0,0 0 0 0 0,1-1 0 0 0,-1 1 0 0 0,1 0 0 0 0,-1-1 0 0 0,1 1 1 0 0,0-1-1 0 0,0 0 0 0 0,0 1 0 0 0,0-1 0 0 0,1 0 0 0 0,-1 0 0 0 0,1-1 0 0 0,-1 1 0 0 0,3 1-62 0 0,0 0 79 0 0,0-1 1 0 0,0 1-1 0 0,0-1 1 0 0,0 0 0 0 0,0-1-1 0 0,1 1 1 0 0,-1-1-1 0 0,1 0 1 0 0,-1-1-1 0 0,1 1 1 0 0,-1-1-1 0 0,5 0-79 0 0,-7 0 29 0 0,1-1 0 0 0,0 0 0 0 0,0 0 0 0 0,0 0 0 0 0,0 0 0 0 0,-1-1 0 0 0,1 0 0 0 0,-1 1-1 0 0,1-1 1 0 0,-1 0 0 0 0,1-1 0 0 0,-1 1 0 0 0,0-1 0 0 0,0 1 0 0 0,0-1 0 0 0,-1 0 0 0 0,1 0-1 0 0,0-1-28 0 0,3-4 45 0 0,-1 1 0 0 0,-1-1 0 0 0,1 0 0 0 0,-1 0 0 0 0,-1-1 0 0 0,1 1 0 0 0,-1-2-45 0 0,-1 5-26 0 0,-1-1 0 0 0,0 1 0 0 0,0-1 0 0 0,0 1 0 0 0,0-1 1 0 0,-1 1-1 0 0,0-1 0 0 0,0 0 0 0 0,-1 1 0 0 0,1-1 0 0 0,-1 1 0 0 0,-1-3 26 0 0,-5-5-171 0 0,6 12 134 0 0,0 0 0 0 0,1-1 0 0 0,-1 1 0 0 0,0 0 0 0 0,1-1 0 0 0,-1 1 0 0 0,0 0 1 0 0,1-1-1 0 0,0 1 0 0 0,-1-1 0 0 0,1 1 0 0 0,0-2 37 0 0,0 2-30 0 0,0 1 0 0 0,-1-1 0 0 0,1 0 0 0 0,0 1 1 0 0,0-1-1 0 0,0 0 0 0 0,-1 1 0 0 0,1-1 0 0 0,0 0 0 0 0,-1 1 1 0 0,1-1-1 0 0,-1 1 0 0 0,1-1 0 0 0,0 1 0 0 0,-1-1 0 0 0,1 1 1 0 0,-1-1-1 0 0,1 1 0 0 0,-1-1 0 0 0,0 1 0 0 0,1 0 0 0 0,-1-1 0 0 0,1 1 1 0 0,-1 0-1 0 0,0-1 0 0 0,1 1 0 0 0,-1 0 30 0 0,-21-5-2032 0 0,18 4 1279 0 0,-4-1-325 0 0</inkml:trace>
  <inkml:trace contextRef="#ctx0" brushRef="#br0" timeOffset="23191.501">14522 681 7368 0 0,'0'0'18'0'0,"1"0"1"0"0,-1 1-1 0 0,1-1 0 0 0,-1 0 1 0 0,0 0-1 0 0,1 0 0 0 0,-1 1 1 0 0,1-1-1 0 0,-1 0 1 0 0,1 1-1 0 0,-1-1 0 0 0,0 0 1 0 0,1 1-1 0 0,-1-1 1 0 0,0 1-1 0 0,1-1 0 0 0,-1 0 1 0 0,0 1-1 0 0,0-1 0 0 0,1 1 1 0 0,-1-1-1 0 0,0 1 1 0 0,0-1-1 0 0,0 1 0 0 0,0-1 1 0 0,1 1-1 0 0,-1-1 1 0 0,0 1-1 0 0,0-1 0 0 0,0 1 1 0 0,0-1-1 0 0,0 1 0 0 0,0-1 1 0 0,0 1-1 0 0,-1-1 1 0 0,1 1-1 0 0,0-1 0 0 0,0 1-18 0 0,-1 9 102 0 0,-1 43 5690 0 0,-3 6-5792 0 0,1-5 5826 0 0,1 5-5826 0 0,2-48-107 0 0,0 0 0 0 0,-1 1-1 0 0,-1 3 108 0 0,1-7 15 0 0,2-8-12 0 0,0 0-2 0 0,0 1 0 0 0,0-1 0 0 0,0 0 0 0 0,0 0 0 0 0,0 0 0 0 0,0 1 0 0 0,-1-1 0 0 0,1 0 0 0 0,0 0 0 0 0,0 0 0 0 0,0 1 0 0 0,0-1 0 0 0,0 0 0 0 0,0 0 0 0 0,0 0-1 0 0,-1 0 1 0 0,1 0 0 0 0,0 1 0 0 0,0-1 0 0 0,0 0 0 0 0,0 0 0 0 0,-1 0 0 0 0,1 0 0 0 0,0 0 0 0 0,0 0 0 0 0,0 0 0 0 0,-1 0 0 0 0,1 1 0 0 0,0-1 0 0 0,0 0 0 0 0,0 0 0 0 0,-1 0-1 0 0,1 0 177 0 0,7-10 630 0 0,3-15-75 0 0,-9 20-690 0 0,1 0 0 0 0,-1 0 0 0 0,1 0 0 0 0,1 0 0 0 0,2-4-42 0 0,45-61 0 0 0,-46 64-166 0 0,1 1-1 0 0,0-1 1 0 0,1 1-1 0 0,-1 0 1 0 0,1 0 0 0 0,0 1-1 0 0,0-1 1 0 0,0 1-1 0 0,5-2 167 0 0,14-10-192 0 0,-20 13 222 0 0,1-1 1 0 0,-1 1 0 0 0,1 1 0 0 0,0-1-1 0 0,0 1 1 0 0,0 0 0 0 0,0 0-1 0 0,0 1 1 0 0,0 0 0 0 0,0 0 0 0 0,4 0-31 0 0,-6 1-28 0 0,0 0 0 0 0,0 0 0 0 0,0 0 0 0 0,0 0 1 0 0,-1 1-1 0 0,1-1 0 0 0,0 1 0 0 0,0 0 0 0 0,0 1 1 0 0,-1-1-1 0 0,1 1 0 0 0,0-1 0 0 0,-1 1 0 0 0,1 0 1 0 0,-1 0-1 0 0,0 1 0 0 0,0-1 0 0 0,3 3 28 0 0,-5-3 96 0 0,0-1-1 0 0,0 1 1 0 0,0 0 0 0 0,0 0-1 0 0,0-1 1 0 0,0 1-1 0 0,0 0 1 0 0,-1 0 0 0 0,1 0-1 0 0,-1 0 1 0 0,1 0 0 0 0,-1 0-1 0 0,0 0 1 0 0,0 1-96 0 0,-1 32 1533 0 0,0-23-1080 0 0,0 2-213 0 0,-1 15-682 0 0,1-1 0 0 0,2 22 442 0 0,0-43-2950 0 0,1-3 1416 0 0</inkml:trace>
  <inkml:trace contextRef="#ctx0" brushRef="#br0" timeOffset="25961.738">15329 877 6912 0 0,'0'0'528'0'0,"8"11"1285"0"0,-5-8-1523 0 0,0 0-1 0 0,0-1 1 0 0,0 0-1 0 0,0 0 1 0 0,0 0 0 0 0,0 0-1 0 0,0 0 1 0 0,1 0 0 0 0,-1-1-1 0 0,1 0 1 0 0,0 0-1 0 0,-1 0 1 0 0,1 0 0 0 0,0 0-1 0 0,-1-1 1 0 0,2 1-290 0 0,11-1 967 0 0,0 1 0 0 0,0-2 1 0 0,4 0-968 0 0,-1-1 1386 0 0,-1 1-1393 0 0,0-2-1 0 0,0 0 0 0 0,-1-1 0 0 0,1 0 1 0 0,-1-2-1 0 0,5-2 8 0 0,-18 6 30 0 0,0 0 1 0 0,0 0 0 0 0,0 0-1 0 0,0-1 1 0 0,0 1 0 0 0,-1-1-1 0 0,1 0 1 0 0,-1 0 0 0 0,0 0-1 0 0,0-1 1 0 0,0 1 0 0 0,0-1-1 0 0,-1 1 1 0 0,0-1 0 0 0,1-1-31 0 0,-2 3 6 0 0,0 0 1 0 0,0-1-1 0 0,0 1 1 0 0,0-1-1 0 0,0 1 0 0 0,-1-1 1 0 0,1 1-1 0 0,-1-1 1 0 0,1-1-7 0 0,-1 3 0 0 0,0 0 1 0 0,0 1-1 0 0,-1-1 1 0 0,1 0 0 0 0,0 0-1 0 0,0 0 1 0 0,0 1-1 0 0,-1-1 1 0 0,1 0-1 0 0,-1 0 1 0 0,1 0-1 0 0,0 1 1 0 0,-1-1 0 0 0,1 0-1 0 0,-1 1 1 0 0,1-1-1 0 0,-1 0 1 0 0,0 1-1 0 0,1-1 1 0 0,-1 1-1 0 0,0-1 1 0 0,1 1 0 0 0,-1-1-1 0 0,0 1 1 0 0,0 0-1 0 0,1-1 1 0 0,-1 1-1 0 0,0 0 1 0 0,0-1-1 0 0,0 1 0 0 0,-2-1 0 0 0,-1-1 0 0 0,0 1 0 0 0,1 0 0 0 0,-1 1 0 0 0,0-1 0 0 0,0 0 0 0 0,1 1 0 0 0,-1 0 0 0 0,0 0 0 0 0,0 0 0 0 0,0 0 0 0 0,0 1 0 0 0,1 0 0 0 0,-1-1 0 0 0,0 2 0 0 0,-11 1 115 0 0,7-1-243 0 0,1 0-1 0 0,0 0 1 0 0,-1 0 0 0 0,1 1 0 0 0,0 0 0 0 0,0 0 0 0 0,1 1 0 0 0,-6 3 128 0 0,-1 3 346 0 0,1 0 0 0 0,1 1 0 0 0,-1 0 0 0 0,2 0-346 0 0,7-8 57 0 0,1-1-1 0 0,0 1 1 0 0,0-1 0 0 0,0 1 0 0 0,0 0-1 0 0,1 0 1 0 0,-1-1 0 0 0,1 1-1 0 0,0 0 1 0 0,0 1 0 0 0,0-1 0 0 0,0 0-1 0 0,0 0 1 0 0,0 0 0 0 0,1 1-1 0 0,0-1 1 0 0,0 0 0 0 0,0 0 0 0 0,0 1-1 0 0,0-1 1 0 0,1 0 0 0 0,-1 2-57 0 0,1-3 51 0 0,0 0 0 0 0,0-1-1 0 0,0 1 1 0 0,1 0 0 0 0,-1 0 0 0 0,0 0 0 0 0,1-1 0 0 0,-1 1 0 0 0,1-1 0 0 0,0 1 0 0 0,-1-1-1 0 0,1 1 1 0 0,0-1 0 0 0,0 0 0 0 0,0 0 0 0 0,0 0 0 0 0,0 0 0 0 0,0 0 0 0 0,0-1 0 0 0,0 1 0 0 0,2 0-51 0 0,7 1-17 0 0,0 0 1 0 0,-1-1 0 0 0,1 0 0 0 0,0 0 16 0 0,0-1 42 0 0,5 1-30 0 0,1-1-1 0 0,-1-1 0 0 0,1 0 1 0 0,-1-1-1 0 0,1-1 0 0 0,-1 0 0 0 0,10-5-11 0 0,-9 2-3572 0 0,0 0-1 0 0,7-5 3573 0 0,-7 3-6197 0 0</inkml:trace>
  <inkml:trace contextRef="#ctx0" brushRef="#br0" timeOffset="26296.878">16247 730 2760 0 0,'8'1'1121'0'0,"-10"3"1958"0"0,-6 1 1243 0 0,-25 21 1389 0 0,-15 17-3321 0 0,-12 10-2342 0 0,44-39 122 0 0,0 1 0 0 0,-9 12-170 0 0,14-14-26 0 0,0-1 0 0 0,0-1 0 0 0,-2 0 0 0 0,1 0 0 0 0,-7 2 26 0 0,17-12-1246 0 0,-2-2-470 0 0</inkml:trace>
  <inkml:trace contextRef="#ctx0" brushRef="#br0" timeOffset="26628.506">15879 808 6448 0 0,'1'0'190'0'0,"-1"-1"0"0"0,0 1 1 0 0,1 0-1 0 0,-1-1 0 0 0,0 1 0 0 0,1 0 1 0 0,-1-1-1 0 0,1 1 0 0 0,-1 0 0 0 0,0 0 1 0 0,1-1-1 0 0,-1 1 0 0 0,1 0 0 0 0,-1 0 1 0 0,1 0-1 0 0,-1 0 0 0 0,1 0 0 0 0,-1-1 1 0 0,0 1-1 0 0,1 0 0 0 0,-1 0 0 0 0,1 0 1 0 0,-1 0-1 0 0,1 0 0 0 0,-1 0 0 0 0,1 1 1 0 0,-1-1-1 0 0,1 0 0 0 0,-1 0 0 0 0,1 0 1 0 0,-1 0-1 0 0,1 0 0 0 0,-1 1 0 0 0,0-1 1 0 0,1 0-191 0 0,21 11 3380 0 0,-12-6-2676 0 0,12 4 457 0 0,-12-6-660 0 0,0 1-1 0 0,-1 0 1 0 0,1 1 0 0 0,-1 0-1 0 0,4 3-500 0 0,-9-6 32 0 0,29 22 828 0 0,0 1 0 0 0,12 14-860 0 0,-39-34-320 0 0,0 0-1 0 0,1 0 0 0 0,-1-1 0 0 0,1 0 1 0 0,0 0-1 0 0,1 0 0 0 0,4 1 321 0 0,3 1-1211 0 0</inkml:trace>
  <inkml:trace contextRef="#ctx0" brushRef="#br0" timeOffset="27418.395">16476 840 1840 0 0,'-1'0'6'0'0,"1"-1"1"0"0,0 0-1 0 0,-1 0 1 0 0,1 1-1 0 0,0-1 1 0 0,-1 1-1 0 0,1-1 0 0 0,-1 0 1 0 0,0 1-1 0 0,1-1 1 0 0,-1 1-1 0 0,1-1 1 0 0,-1 1-1 0 0,0-1 0 0 0,1 1 1 0 0,-1 0-1 0 0,0-1 1 0 0,1 1-1 0 0,-1 0 1 0 0,0-1-7 0 0,-5-3 47 0 0,6 4 187 0 0,0 0 0 0 0,-1-1 0 0 0,1 1 0 0 0,0 0 0 0 0,0 0 0 0 0,0 0 0 0 0,-1-1 0 0 0,1 1 0 0 0,0 0 0 0 0,0 0 1 0 0,-1 0-1 0 0,1 0 0 0 0,0 0 0 0 0,-1 0 0 0 0,1 0 0 0 0,0 0 0 0 0,0 0 0 0 0,-1-1 0 0 0,1 1 0 0 0,0 0 0 0 0,-1 0 0 0 0,1 1 0 0 0,0-1 0 0 0,-1 0 0 0 0,1 0 0 0 0,0 0 0 0 0,0 0 0 0 0,-1 0 0 0 0,1 0 1 0 0,0 0-1 0 0,0 0 0 0 0,-1 0 0 0 0,1 1 0 0 0,0-1 0 0 0,0 0 0 0 0,-1 0 0 0 0,1 0 0 0 0,0 1 0 0 0,0-1 0 0 0,0 0 0 0 0,-1 0 0 0 0,1 1 0 0 0,0-1 0 0 0,0 0-234 0 0,-1 1 200 0 0,1 0 0 0 0,-1 0 0 0 0,1 1 0 0 0,0-1-1 0 0,-1 0 1 0 0,1 0 0 0 0,0 0 0 0 0,0 0 0 0 0,0 1-1 0 0,0-1 1 0 0,0 0 0 0 0,0 0 0 0 0,0 0 0 0 0,0 0-1 0 0,0 1 1 0 0,0-1 0 0 0,1 0 0 0 0,-1 0 0 0 0,0 0-1 0 0,1 0 1 0 0,0 1-200 0 0,-1-1 115 0 0,0 0 0 0 0,1 0 0 0 0,-1 0 0 0 0,0 1 0 0 0,0-1-1 0 0,0 0 1 0 0,0 0 0 0 0,0 0 0 0 0,0 0 0 0 0,-1 0 0 0 0,1 0 0 0 0,0 0-1 0 0,0 0 1 0 0,-1 0-115 0 0,0 15 953 0 0,6 20-948 0 0,0 0 0 0 0,-2 22-5 0 0,-4-27 288 0 0,0-23-286 0 0,0-1-1 0 0,1 1 1 0 0,0 0-1 0 0,1 5-1 0 0,0-7 0 0 0,-1 0 0 0 0,0 0 0 0 0,0 0 0 0 0,-1 0 0 0 0,0 3 0 0 0,-1 25 0 0 0,2-27 2 0 0,0 0-1 0 0,0 0 1 0 0,-1-1 0 0 0,0 1-1 0 0,0 0 1 0 0,-1-1-1 0 0,0 4-1 0 0,1 6 121 0 0,1-16-104 0 0,0 1 1 0 0,0 0-1 0 0,0 0 0 0 0,0 0 1 0 0,0 0-1 0 0,0 0 0 0 0,0 0 1 0 0,0 0-1 0 0,-1 0 0 0 0,1 0 1 0 0,0 0-1 0 0,0 0 0 0 0,-1 0 1 0 0,1 0-1 0 0,-1 0 1 0 0,1 0-1 0 0,-1-1 0 0 0,1 1 1 0 0,-1 0-1 0 0,0 0 0 0 0,0 0-17 0 0,0 2 64 0 0,0 4 24 0 0,1-7-88 0 0,0 1 0 0 0,-1-1 0 0 0,1 0 0 0 0,0 0 0 0 0,0 0 0 0 0,0 0 0 0 0,0 0 0 0 0,0 1 0 0 0,-1-1 0 0 0,1 0 0 0 0,0 0 0 0 0,0 0 0 0 0,0 0 0 0 0,0 0 0 0 0,-1 0 0 0 0,1 0 0 0 0,0 0 0 0 0,0 0 0 0 0,0 0 0 0 0,0 1 0 0 0,-1-1 0 0 0,1 0 0 0 0,0 0 0 0 0,0 0 0 0 0,0 0 0 0 0,-1 0 0 0 0,1 0 0 0 0,0 0 0 0 0,0 0 0 0 0,0-1 0 0 0,-1 1 0 0 0,1 0 0 0 0,0 0 0 0 0,0 0 0 0 0,0 0 0 0 0,0 0 0 0 0,-1 0 0 0 0,1 0 0 0 0,0 0 0 0 0,0 0 0 0 0,0 0 0 0 0,0-1 0 0 0,-1 1 0 0 0,-7-8 0 0 0,5 5 0 0 0,2 3 0 0 0,0-1 0 0 0,0 0 0 0 0,0 1 0 0 0,0-1 0 0 0,0 0 0 0 0,0 0 0 0 0,0 0 0 0 0,1 1 0 0 0,-1-1 0 0 0,0 0 0 0 0,1 0 0 0 0,-1 0 0 0 0,0 0 0 0 0,1 0 0 0 0,0 0 0 0 0,-1-1 0 0 0,1 1 0 0 0,-1 0 0 0 0,1 0 0 0 0,0 0 0 0 0,0 0 0 0 0,0 0 0 0 0,-1-2-11 0 0,0 0-1 0 0,0 0 0 0 0,0 1 1 0 0,0-1-1 0 0,0 0 0 0 0,-1 1 1 0 0,0-1 11 0 0,1 1-20 0 0,0 0 0 0 0,0 0-1 0 0,0 1 1 0 0,0-1 0 0 0,0 0 0 0 0,0 0 0 0 0,1-1 0 0 0,-1 1-1 0 0,1 0 1 0 0,-1 0 0 0 0,1 0 0 0 0,0 0 0 0 0,0 0 0 0 0,0-1-1 0 0,0 1 21 0 0,13-69 144 0 0,-10 54-186 0 0,1-1 0 0 0,6-14 42 0 0,-4 14-100 0 0,-3 8 105 0 0,2 1 0 0 0,-1 0 0 0 0,1 0-1 0 0,1 1 1 0 0,-1-1 0 0 0,3-1-5 0 0,8-13 109 0 0,-7 13-144 0 0,0-1 1 0 0,0 2 0 0 0,1-1 0 0 0,1 1-1 0 0,-1 1 1 0 0,1 0 0 0 0,8-4 34 0 0,-13 8 2 0 0,0 1 0 0 0,0 0 1 0 0,1 0-1 0 0,0 0 0 0 0,-1 1 0 0 0,1 0 1 0 0,0 0-1 0 0,0 1 0 0 0,0 0 0 0 0,0 0 1 0 0,7 0-3 0 0,-10 1-22 0 0,-1 0 0 0 0,0 0 1 0 0,1 0-1 0 0,-1 1 0 0 0,0-1 1 0 0,1 1-1 0 0,-1 0 1 0 0,0 0-1 0 0,0 0 0 0 0,1 0 1 0 0,-1 0-1 0 0,0 1 0 0 0,0 0 1 0 0,-1-1-1 0 0,1 1 0 0 0,0 0 1 0 0,0 0-1 0 0,-1 1 1 0 0,0-1-1 0 0,1 0 0 0 0,-1 1 1 0 0,0 0-1 0 0,0-1 0 0 0,0 1 1 0 0,0 2 21 0 0,-1-2-174 0 0,0 0 1 0 0,-1 0 0 0 0,1 0-1 0 0,-1 0 1 0 0,0 1 0 0 0,0-1-1 0 0,0 0 1 0 0,-1 3 173 0 0,1 3-67 0 0,0-8 67 0 0,0 0 0 0 0,-1 1 0 0 0,1-1 0 0 0,-1 0 0 0 0,1 0 0 0 0,-1 0 0 0 0,1 1 0 0 0,-1-1 0 0 0,0 0 0 0 0,1 0 0 0 0,-1 0 0 0 0,0 0 0 0 0,0 0 0 0 0,0 0 0 0 0,0 0 0 0 0,0 0 0 0 0,-1 0 0 0 0,-7 9 0 0 0,6-5-9 0 0,0-1-1 0 0,0 1 1 0 0,-1-1-1 0 0,1 0 0 0 0,-1 0 1 0 0,0 0-1 0 0,0-1 1 0 0,0 1-1 0 0,0-1 0 0 0,-5 2 10 0 0,5-2-11 0 0,-6 3 21 0 0,0 0 0 0 0,0 0 0 0 0,-4 0-10 0 0,11-5-13 0 0,1 0 0 0 0,-1 0-1 0 0,1 0 1 0 0,-1 0 0 0 0,1-1-1 0 0,-1 1 1 0 0,0-1 0 0 0,1 0-1 0 0,-1 0 1 0 0,0 0 0 0 0,1 0-1 0 0,-1 0 1 0 0,0 0-1 0 0,1-1 1 0 0,-1 1 0 0 0,1-1-1 0 0,-1 0 14 0 0,2 0-6 0 0,0 1 0 0 0,0-1-1 0 0,0 0 1 0 0,1 1 0 0 0,-1-1-1 0 0,0 0 1 0 0,0 0-1 0 0,1 0 1 0 0,-1 0 0 0 0,1 1-1 0 0,-1-1 1 0 0,1 0 0 0 0,-1 0-1 0 0,1 0 1 0 0,0 0-1 0 0,-1 0 1 0 0,1 0 0 0 0,0 0-1 0 0,0 0 1 0 0,0-1 0 0 0,0 1-1 0 0,-1 0 1 0 0,2-1 6 0 0,-2-1 28 0 0,2 0 0 0 0,-1 1 0 0 0,0-1 1 0 0,0 0-1 0 0,1 0 0 0 0,0 0 0 0 0,0-2-28 0 0,8-19 60 0 0,-7 18-46 0 0,0-1 0 0 0,0 1 0 0 0,1 0 1 0 0,0 0-1 0 0,0 0 0 0 0,1 1 0 0 0,0-1 0 0 0,1-1-14 0 0,27-36-20 0 0,-24 31-106 0 0,0 0 0 0 0,1 1 0 0 0,5-5 126 0 0,10-8-230 0 0,-4 2 16 0 0,2 2 1 0 0,19-15 213 0 0,-29 26-38 0 0,0 0 13 0 0,0 0 0 0 0,0 1 0 0 0,1 0 0 0 0,0 1 0 0 0,6-2 25 0 0,-12 7-10 0 0,2-2 59 0 0,1 0-1 0 0,1 1 0 0 0,-1 0 1 0 0,0 1-1 0 0,10-1-48 0 0,-17 3 59 0 0,0 0-1 0 0,1 0 1 0 0,-1 0-1 0 0,0 1 1 0 0,0-1-1 0 0,0 1 1 0 0,0 0-1 0 0,0 0 0 0 0,0 0 1 0 0,0 0-1 0 0,0 0 1 0 0,0 1-1 0 0,-1-1 1 0 0,1 1-1 0 0,0 0 1 0 0,-1-1-1 0 0,1 1 1 0 0,-1 1-1 0 0,0-1 1 0 0,0 0-1 0 0,0 0 0 0 0,1 1-58 0 0,1 6 171 0 0,1-1 0 0 0,-1 1 0 0 0,0-1 0 0 0,-1 1 0 0 0,0 0 0 0 0,-1 0 0 0 0,1 1 0 0 0,-2-1 0 0 0,1 6-171 0 0,1 5 248 0 0,-2 0-1 0 0,0 3-247 0 0,0 7 530 0 0,-1 28-64 0 0,0-30-532 0 0,2 18 66 0 0,-2-43-117 0 0,1-2-48 0 0,-1 1-1 0 0,0-1 1 0 0,0 1 0 0 0,0 0-1 0 0,0-1 1 0 0,0 1 0 0 0,-1-1-1 0 0,1 1 1 0 0,-1 1 165 0 0,-2 4-987 0 0</inkml:trace>
  <inkml:trace contextRef="#ctx0" brushRef="#br0" timeOffset="28033.343">17422 778 7024 0 0,'7'-3'557'0'0,"-8"0"-317"0"0,-18-1 286 0 0,7 2 759 0 0,7 1-994 0 0,0 1 1 0 0,0-1-1 0 0,0 1 1 0 0,0 0-1 0 0,0 0 1 0 0,0 0-1 0 0,0 1 0 0 0,0 0 1 0 0,0 0-1 0 0,0 0 1 0 0,0 1-292 0 0,-2 0 332 0 0,0 0 0 0 0,1 1 0 0 0,-1 0 0 0 0,0 1 0 0 0,1-1 0 0 0,0 1 0 0 0,-2 2-332 0 0,4-3 22 0 0,0 1 0 0 0,0 0 0 0 0,0 0 0 0 0,0 1 0 0 0,1-1 0 0 0,0 1 0 0 0,0-1 0 0 0,0 1 0 0 0,1 0 0 0 0,-1 0 0 0 0,1 0 0 0 0,0 1 0 0 0,1-1 0 0 0,-1 0 0 0 0,1 1 0 0 0,0-1 0 0 0,1 1 0 0 0,-1 0 0 0 0,1-1 0 0 0,0 1 0 0 0,1 3-22 0 0,-1-4 56 0 0,1-1 0 0 0,-1 0-1 0 0,1 0 1 0 0,0-1 0 0 0,0 1 0 0 0,1 0-1 0 0,-1 0 1 0 0,1 0 0 0 0,0-1-1 0 0,0 1 1 0 0,0-1 0 0 0,0 0-1 0 0,1 1 1 0 0,-1-1 0 0 0,1 0-1 0 0,0 0 1 0 0,0-1 0 0 0,0 1 0 0 0,0 0-1 0 0,1-1 1 0 0,-1 0 0 0 0,1 0-1 0 0,-1 0 1 0 0,1 0 0 0 0,0-1-1 0 0,-1 1 1 0 0,1-1 0 0 0,0 0-1 0 0,3 0-55 0 0,1 1 86 0 0,-1-1-1 0 0,0 0 0 0 0,0 0 0 0 0,1 0 0 0 0,-1-1 0 0 0,0-1 0 0 0,0 1 0 0 0,1-1 0 0 0,-1 0 0 0 0,0-1 0 0 0,5-1-85 0 0,-4 0 51 0 0,-1 0-1 0 0,1 0 0 0 0,-1-1 0 0 0,-1 1 1 0 0,1-2-1 0 0,0 1 0 0 0,3-4-50 0 0,-7 6 38 0 0,-1 0 0 0 0,0 0 1 0 0,0 0-1 0 0,0 0 0 0 0,-1 0 0 0 0,1-1 0 0 0,0 1 0 0 0,-1-1 0 0 0,0 1 1 0 0,1-1-1 0 0,-1 1 0 0 0,0-1 0 0 0,0 0 0 0 0,-1 0 0 0 0,1 1 0 0 0,0-1 0 0 0,-1 0 1 0 0,0 0-1 0 0,0 0 0 0 0,0 0 0 0 0,0 1 0 0 0,0-4-38 0 0,-2-5-17 0 0,2 8-1 0 0,0 1-1 0 0,0-1 1 0 0,-1 0 0 0 0,1 1-1 0 0,-1-1 1 0 0,0 0-1 0 0,1 1 1 0 0,-1-1-1 0 0,-1 1 1 0 0,1-1 0 0 0,0 1-1 0 0,0 0 1 0 0,-1-1-1 0 0,0 1 1 0 0,1 0 0 0 0,-1 0-1 0 0,0 0 1 0 0,0 0-1 0 0,0 0 19 0 0,-7-5 96 0 0,0 1 0 0 0,0 0 0 0 0,-2 0-96 0 0,-17-10-3789 0 0,26 13-1925 0 0</inkml:trace>
  <inkml:trace contextRef="#ctx0" brushRef="#br0" timeOffset="28394.728">17659 755 13104 0 0,'8'6'988'0'0,"-5"2"-691"0"0,1 1 1 0 0,-1-1-1 0 0,0 1 1 0 0,-1-1-1 0 0,0 1 1 0 0,1 7-298 0 0,-1-7 636 0 0,1 16 360 0 0,-1 0 0 0 0,-1 0 1 0 0,-1 17-997 0 0,-1-9-79 0 0,2-28 79 0 0,-1 0 0 0 0,-1 0 0 0 0,1 0 0 0 0,-1-1 0 0 0,1 1 0 0 0,-1 0 0 0 0,-1 0 0 0 0,0 3 0 0 0,0-7 0 0 0,2-2 0 0 0,0 1 0 0 0,-1-1 0 0 0,1 0 0 0 0,0 0 0 0 0,0 0 0 0 0,0 1 0 0 0,0-1 0 0 0,0 0 0 0 0,0 0 0 0 0,0 0 0 0 0,0 1 0 0 0,0-1 0 0 0,1 0 0 0 0,-1 0 0 0 0,0 0 0 0 0,0 1 0 0 0,1-1 0 0 0,-1 0 0 0 0,0 0 0 0 0,3-26 26 0 0,-2 20 10 0 0,-1 1 0 0 0,1-1 0 0 0,0 1 1 0 0,0 0-1 0 0,1-1 0 0 0,-1 1 0 0 0,2 0 1 0 0,-1 0-1 0 0,1 0 0 0 0,-1 0 0 0 0,3-3-36 0 0,4-3 12 0 0,0 1 0 0 0,1 0 0 0 0,0 1 0 0 0,1 0-1 0 0,0 0 1 0 0,6-3-12 0 0,-8 6-130 0 0,2 1-1 0 0,-1 0 0 0 0,1 0 1 0 0,5-1 130 0 0,-7 4-492 0 0,-1 0 0 0 0,1 1-1 0 0,6-2 493 0 0,22-4-2807 0 0,-19 5 1367 0 0</inkml:trace>
  <inkml:trace contextRef="#ctx0" brushRef="#br0" timeOffset="28990.142">17939 924 8144 0 0,'6'2'234'0'0,"1"-1"1"0"0,-1 1-1 0 0,1-1 1 0 0,0 0-1 0 0,-1-1 1 0 0,1 0-1 0 0,0 0 1 0 0,0 0-1 0 0,0-1 1 0 0,-1 0-1 0 0,1 0 1 0 0,0-1-1 0 0,-1 1 1 0 0,1-2-1 0 0,-1 1 1 0 0,1-1-235 0 0,20-9 3572 0 0,21-6-3572 0 0,-21 8 460 0 0,-1 0 0 0 0,9-6-460 0 0,-28 12 23 0 0,1-1 0 0 0,-1 1 0 0 0,0-1 0 0 0,0 0 0 0 0,-1-1 0 0 0,0 0 0 0 0,0 0 0 0 0,0 0 1 0 0,4-6-24 0 0,-9 11 18 0 0,0 0 1 0 0,-1 0-1 0 0,1 0 1 0 0,-1 1-1 0 0,1-1 1 0 0,-1 0 0 0 0,1 0-1 0 0,-1 0 1 0 0,0 0-1 0 0,1 0 1 0 0,-1 0-1 0 0,0 0 1 0 0,0 0 0 0 0,1 0-1 0 0,-1 0 1 0 0,0 0-1 0 0,0 0 1 0 0,0 0-1 0 0,0 0 1 0 0,-1 0 0 0 0,1 0-1 0 0,0 0 1 0 0,0 0-1 0 0,0 0 1 0 0,-1 0-1 0 0,1 0-18 0 0,-1 0 15 0 0,0 0-1 0 0,0 0 0 0 0,0 0 0 0 0,0 0 0 0 0,0 1 0 0 0,-1-1 0 0 0,1 0 0 0 0,0 0 0 0 0,0 1 0 0 0,-1-1 0 0 0,1 1 0 0 0,0-1 0 0 0,0 1 0 0 0,-1 0 0 0 0,1-1 0 0 0,-1 1 0 0 0,1 0 0 0 0,0 0 0 0 0,-1 0 0 0 0,0 0-14 0 0,-7 0 85 0 0,0 0 0 0 0,-1 1 0 0 0,1 0 0 0 0,0 1 0 0 0,-1 0 0 0 0,1 0 0 0 0,0 1 0 0 0,1 0 0 0 0,-1 1 0 0 0,0 0 0 0 0,1 0 0 0 0,0 1 0 0 0,0 0 0 0 0,0 1 0 0 0,1-1 0 0 0,-1 1 0 0 0,1 1 0 0 0,1-1 0 0 0,-1 1 0 0 0,1 0 0 0 0,1 1 0 0 0,-1 0 0 0 0,1 0 0 0 0,-2 5-85 0 0,5-9 44 0 0,0-1-1 0 0,1 1 0 0 0,-1 1 1 0 0,1-1-1 0 0,0 0 0 0 0,0 0 1 0 0,0 0-1 0 0,1 1 0 0 0,-1-1 1 0 0,1 0-1 0 0,0 0 0 0 0,1 1 1 0 0,-1-1-1 0 0,1 0 0 0 0,-1 0 1 0 0,1 1-1 0 0,0-1 0 0 0,1 0 1 0 0,-1 0-1 0 0,1 0 0 0 0,0 0 1 0 0,0-1-1 0 0,0 1 0 0 0,0 0 1 0 0,1-1-1 0 0,1 3-43 0 0,-1-4 56 0 0,0 0-1 0 0,0 0 1 0 0,0 0 0 0 0,0 0-1 0 0,0 0 1 0 0,1-1 0 0 0,-1 1-1 0 0,0-1 1 0 0,1 0 0 0 0,-1 0-1 0 0,1 0 1 0 0,-1-1-1 0 0,1 1 1 0 0,-1-1 0 0 0,1 0-1 0 0,0 0 1 0 0,1 0-56 0 0,12-2-28 0 0,-1 1 0 0 0,1-2 0 0 0,5-2 28 0 0,-8 2 34 0 0,1-1-136 0 0,-1-1-1 0 0,1 0 1 0 0,-1-2-1 0 0,0 1 1 0 0,3-4 102 0 0,12-5-228 0 0,-22 12 144 0 0,31-16-451 0 0,2 2-1 0 0,32-10 536 0 0,-38 17-17 0 0,-12 2 139 0 0,0 2 0 0 0,1 0 0 0 0,-1 2 0 0 0,15-1-122 0 0,-20 3-11 0 0,1 1 1 0 0,-1 1-1 0 0,1 1 0 0 0,-1 0 1 0 0,1 1-1 0 0,-1 1 0 0 0,0 1 1 0 0,16 5 10 0 0,-30-8-34 0 0,0 1 1 0 0,0-1 0 0 0,0 1 0 0 0,0 0-1 0 0,0 0 1 0 0,-1 0 0 0 0,1 0-1 0 0,-1 1 1 0 0,1-1 0 0 0,0 2 33 0 0,-2-3 32 0 0,1 1 0 0 0,-1-1 0 0 0,0 1 1 0 0,0 0-1 0 0,0-1 0 0 0,0 1 0 0 0,0 0 0 0 0,-1 0 1 0 0,1 0-1 0 0,-1 0 0 0 0,1-1 0 0 0,-1 1 0 0 0,1 0 1 0 0,-1 0-1 0 0,0 0 0 0 0,0 0 0 0 0,0 0 0 0 0,0 2-32 0 0,-1 2 135 0 0,-1 1 0 0 0,1-1 0 0 0,-1 0-1 0 0,-1 0 1 0 0,1 1 0 0 0,-1-2-1 0 0,0 1 1 0 0,0 0 0 0 0,-1 0 0 0 0,1-1-1 0 0,-1 0 1 0 0,-1 0 0 0 0,1 0 0 0 0,-1 0-1 0 0,1-1 1 0 0,-1 1 0 0 0,-1-1-1 0 0,1-1 1 0 0,-1 1 0 0 0,1-1 0 0 0,-6 3-135 0 0,0-1 197 0 0,0 1 0 0 0,-1-2 0 0 0,1 0 1 0 0,-12 3-198 0 0,18-6-162 0 0,0 0 0 0 0,0 0 1 0 0,-1-1-1 0 0,1 1 0 0 0,-1-1 1 0 0,1 0-1 0 0,0-1 1 0 0,-1 1-1 0 0,1-1 0 0 0,0 0 1 0 0,-1-1-1 0 0,-2 0 162 0 0,-5-5-7830 0 0</inkml:trace>
  <inkml:trace contextRef="#ctx0" brushRef="#br0" timeOffset="30788.951">11220 1306 9872 0 0,'0'0'222'0'0,"0"0"30"0"0,0 0 20 0 0,0 1 31 0 0,0 6-234 0 0,-3 47 3263 0 0,7 26 691 0 0,1 7-1513 0 0,2 93-1270 0 0,-9-173-3313 0 0,-3-6-3919 0 0,1-1-70 0 0</inkml:trace>
  <inkml:trace contextRef="#ctx0" brushRef="#br0" timeOffset="31623.307">11043 1593 11400 0 0,'0'0'256'0'0,"15"-6"736"0"0,1 6-809 0 0,1-2 1 0 0,-1 0 0 0 0,-1-1 0 0 0,1 0 0 0 0,0-1 0 0 0,-1-1 0 0 0,4-2-184 0 0,21-10 686 0 0,0-2 1 0 0,1-2-687 0 0,-14 5 153 0 0,-1-1 0 0 0,-1-2 0 0 0,0 0 0 0 0,2-4-153 0 0,-21 16 4 0 0,-1 1 0 0 0,1-1 1 0 0,-1 0-1 0 0,0 0 1 0 0,0-1-1 0 0,-1 0-4 0 0,-1 3 24 0 0,-2 5 234 0 0,-1 0 67 0 0,0 0 9 0 0,0 0 1 0 0,-1 6 25 0 0,0 0-1 0 0,1 0 1 0 0,-2 0-1 0 0,0 4-359 0 0,-4 16 45 0 0,3 24 481 0 0,1 16-526 0 0,-2 66 352 0 0,0-101-189 0 0,4-30-74 0 0,0-1-14 0 0,0 0-10 0 0,7-15 111 0 0,25-56-96 0 0,-25 59-80 0 0,0 0 0 0 0,0 0 0 0 0,0 1 0 0 0,3-3 0 0 0,16-21 32 0 0,-15 19-305 0 0,1 0-1 0 0,2 0 274 0 0,-10 11 20 0 0,1 0-1 0 0,0 1 0 0 0,0 0 1 0 0,0 0-1 0 0,0 0 1 0 0,1 1-1 0 0,-1 0 0 0 0,3-1-19 0 0,-6 3-12 0 0,0 1 0 0 0,0-1 0 0 0,0 1 0 0 0,0 0-1 0 0,0 0 1 0 0,0 0 0 0 0,0 0 0 0 0,0 0 0 0 0,0 0-1 0 0,0 0 1 0 0,0 1 0 0 0,0-1 0 0 0,0 1 0 0 0,0-1 0 0 0,0 1-1 0 0,0 0 1 0 0,-1 0 0 0 0,1 0 0 0 0,0 0 0 0 0,-1 0-1 0 0,1 0 1 0 0,0 0 0 0 0,-1 1 0 0 0,1-1 0 0 0,-1 1-1 0 0,0-1 1 0 0,1 1 0 0 0,-1 0 12 0 0,3 2 18 0 0,-1 1 1 0 0,1-1-1 0 0,-1 1 0 0 0,-1 0 1 0 0,1 0-1 0 0,0 0 1 0 0,-1 0-1 0 0,0 0 0 0 0,1 5-18 0 0,2 25 273 0 0,-4-28-254 0 0,-1 0-1 0 0,1 0 1 0 0,1 0-1 0 0,-1-1 1 0 0,1 1 0 0 0,1 0-1 0 0,-1 0 1 0 0,1-1 0 0 0,0 0-1 0 0,0 1 1 0 0,1-1-1 0 0,0 0-18 0 0,-2-3 11 0 0,1 0 0 0 0,-1 0-1 0 0,1 0 1 0 0,-1 0-1 0 0,1 0 1 0 0,0-1-1 0 0,0 1 1 0 0,0-1 0 0 0,1 0-1 0 0,-1 0 1 0 0,0 0-1 0 0,1 0 1 0 0,-1-1-1 0 0,1 1 1 0 0,0-1 0 0 0,-1 0-1 0 0,1 0 1 0 0,0 0-1 0 0,0-1 1 0 0,0 1-1 0 0,0-1 1 0 0,-1 0 0 0 0,1 0-1 0 0,0 0 1 0 0,0-1-1 0 0,0 1 1 0 0,0-1-1 0 0,-1 0 1 0 0,1 0-11 0 0,6-2 19 0 0,-1 0 0 0 0,0-1 0 0 0,0 0 0 0 0,0-1 0 0 0,0 0 0 0 0,-1 0-1 0 0,0 0 1 0 0,8-7-19 0 0,-8 4 4 0 0,1 1-1 0 0,-2-1 0 0 0,1-1 0 0 0,-1 1 0 0 0,0-1 0 0 0,0-1 1 0 0,-1 1-1 0 0,-1-1 0 0 0,0 0 0 0 0,0 0 0 0 0,-1-1 0 0 0,1-3-3 0 0,2-6-45 0 0,-4 11 68 0 0,1-1 0 0 0,-2 1 0 0 0,0-1 1 0 0,1-3-24 0 0,-3 11-29 0 0,0 0 1 0 0,1 0-1 0 0,-1 0 1 0 0,0 0-1 0 0,0 0 1 0 0,-1 0-1 0 0,1 0 1 0 0,0 0-1 0 0,-1 0 1 0 0,1 1-1 0 0,-1-1 1 0 0,1 0-1 0 0,-1 0 1 0 0,0 0-1 0 0,0 1 1 0 0,0-1-1 0 0,0 0 1 0 0,0 1-1 0 0,0-1 1 0 0,0 1-1 0 0,-1-1 1 0 0,1 1-1 0 0,-2-1 29 0 0,2 1-19 0 0,0 0-1 0 0,-1 0 0 0 0,1 0 1 0 0,-1 1-1 0 0,0-1 0 0 0,1 1 1 0 0,-1-1-1 0 0,1 1 1 0 0,-1 0-1 0 0,0-1 0 0 0,1 1 1 0 0,-1 0-1 0 0,0 0 0 0 0,1 0 1 0 0,-1 1-1 0 0,0-1 0 0 0,1 0 1 0 0,-1 0-1 0 0,0 1 0 0 0,1-1 1 0 0,-1 1-1 0 0,1 0 0 0 0,-1-1 1 0 0,1 1-1 0 0,-1 0 1 0 0,1 0-1 0 0,-1 0 0 0 0,1 0 1 0 0,0 0-1 0 0,0 0 0 0 0,-1 1 20 0 0,-3 2 6 0 0,1 1 1 0 0,0-1-1 0 0,0 1 0 0 0,0 0 0 0 0,0 0 0 0 0,1 0 0 0 0,0 0 0 0 0,-1 3-6 0 0,-1 2 66 0 0,2 0 1 0 0,-1 0-1 0 0,1 0 0 0 0,0 0 0 0 0,1 0 0 0 0,0 1 0 0 0,1-1 0 0 0,0 1 0 0 0,1 3-66 0 0,0-10 121 0 0,0 0 0 0 0,0 0 0 0 0,1 0 0 0 0,-1 0 0 0 0,1-1 0 0 0,0 1 0 0 0,0 0 0 0 0,1-1 0 0 0,-1 1 0 0 0,1 0 0 0 0,-1-1 0 0 0,1 0 0 0 0,0 1 0 0 0,1-1 0 0 0,-1 0 0 0 0,0 0 0 0 0,1 0 0 0 0,0 0 0 0 0,-1-1 0 0 0,1 1 1 0 0,0-1-1 0 0,1 1 0 0 0,-1-1 0 0 0,0 0 0 0 0,1 0 0 0 0,1 0-121 0 0,5 2 205 0 0,1 0 0 0 0,-1 0 0 0 0,1-1 0 0 0,5 0-205 0 0,-10-2-7 0 0,-1 0 0 0 0,0-1 0 0 0,0 0 0 0 0,0 0 0 0 0,1 0 0 0 0,-1-1 0 0 0,0 0 0 0 0,0 0 0 0 0,0 0 0 0 0,4-2 7 0 0,21-7-446 0 0,-8 2 508 0 0,0 0 1 0 0,2-2-63 0 0,-17 6-367 0 0,1 0 0 0 0,-1 0 0 0 0,0-1 0 0 0,0 0-1 0 0,-1 0 1 0 0,0-1 0 0 0,0 0 0 0 0,0 0 367 0 0,21-27-1564 0 0,-1 3-18 0 0</inkml:trace>
  <inkml:trace contextRef="#ctx0" brushRef="#br0" timeOffset="32251.706">12734 1258 8032 0 0,'0'0'365'0'0,"6"8"142"0"0,-3-2 33 0 0,-1 0 0 0 0,0 0 0 0 0,0 0 0 0 0,0 1 0 0 0,-1-1 1 0 0,0 0-1 0 0,0 0 0 0 0,-1 5-540 0 0,4 33 1785 0 0,-1-18-292 0 0,-2 0 1 0 0,0 1-1 0 0,-2-1 0 0 0,-3 19-1493 0 0,-8 37 700 0 0,4-28-777 0 0,8-50-1160 0 0,0-4-565 0 0</inkml:trace>
  <inkml:trace contextRef="#ctx0" brushRef="#br0" timeOffset="32984.744">12792 1545 7368 0 0,'5'1'480'0'0,"-1"0"1"0"0,0-1-1 0 0,0 0 0 0 0,1 1 1 0 0,-1-2-1 0 0,0 1 0 0 0,1-1-480 0 0,11 0 2182 0 0,-5 1-1651 0 0,-1-1 1 0 0,1 0 0 0 0,-1-1 0 0 0,0 0 0 0 0,0-1 0 0 0,0 0-1 0 0,0-1 1 0 0,3-1-532 0 0,14-8 646 0 0,-1-1 0 0 0,7-6-646 0 0,-2-5 242 0 0,-14 10-137 0 0,-13 12-89 0 0,-1 0 0 0 0,0 0 0 0 0,0-1 0 0 0,0 1 1 0 0,0-1-1 0 0,-1 1 0 0 0,1-1 0 0 0,-1 0 0 0 0,0 0 1 0 0,0 0-1 0 0,-1 0 0 0 0,1 0 0 0 0,-1-1 0 0 0,0 1 0 0 0,1-2-16 0 0,-2 5 6 0 0,0-1 0 0 0,-1 1 0 0 0,1-1-1 0 0,0 1 1 0 0,0-1 0 0 0,-1 1 0 0 0,1-1-1 0 0,0 1 1 0 0,-1 0 0 0 0,0-1 0 0 0,1 1-1 0 0,-1-1 1 0 0,0 1 0 0 0,1 0 0 0 0,-1 0-1 0 0,0 0 1 0 0,0-1 0 0 0,0 1 0 0 0,0 0-1 0 0,0 0 1 0 0,-1 0 0 0 0,1 0 0 0 0,0 1 0 0 0,0-1-1 0 0,-1 0 1 0 0,1 0 0 0 0,0 1 0 0 0,-1-1-1 0 0,1 1 1 0 0,-1-1 0 0 0,1 1 0 0 0,-1 0-1 0 0,1-1-5 0 0,-2 1 8 0 0,-1 0-1 0 0,1-1 0 0 0,0 1 0 0 0,-1 0 0 0 0,1 0 0 0 0,0 1 1 0 0,-1-1-1 0 0,1 1 0 0 0,0-1 0 0 0,0 1 0 0 0,0 0 1 0 0,-1 1-1 0 0,1-1 0 0 0,0 0-7 0 0,-8 6-15 0 0,1 0 1 0 0,0 0-1 0 0,1 1 0 0 0,0 0 1 0 0,0 0-1 0 0,1 1 0 0 0,0 0 1 0 0,-1 2 14 0 0,-12 18 87 0 0,1 1 0 0 0,-1 5-87 0 0,18-29 145 0 0,-1 0 0 0 0,1 0-1 0 0,1 0 1 0 0,-1 0-1 0 0,1 1 1 0 0,0 0 0 0 0,0-1-1 0 0,1 1 1 0 0,-1 6-145 0 0,2-10 48 0 0,0 0-1 0 0,0 1 1 0 0,1-1 0 0 0,-1 0 0 0 0,1 0 0 0 0,-1 0 0 0 0,1 0 0 0 0,0 0 0 0 0,0 0-1 0 0,0 0 1 0 0,1 0 0 0 0,-1-1 0 0 0,1 1 0 0 0,-1 0 0 0 0,1-1 0 0 0,0 1 0 0 0,0-1-1 0 0,0 1 1 0 0,0-1 0 0 0,1 0 0 0 0,-1 0 0 0 0,2 1-48 0 0,1 1 106 0 0,1-1-1 0 0,-1 1 1 0 0,1-1 0 0 0,0 0 0 0 0,-1-1-1 0 0,1 1 1 0 0,1-1 0 0 0,-1 0-1 0 0,0-1 1 0 0,0 0 0 0 0,1 0-1 0 0,-1 0 1 0 0,5 0-106 0 0,-2-2 13 0 0,1 1 0 0 0,-1-2 0 0 0,0 1-1 0 0,0-1 1 0 0,0-1 0 0 0,0 1 0 0 0,0-1-1 0 0,0-1 1 0 0,1-1-13 0 0,11-4-1015 0 0,0-2-1 0 0,-1 0 1 0 0,6-6 1015 0 0,-19 12-682 0 0,0-1 0 0 0,0 0 1 0 0,0 0-1 0 0,-1-1 1 0 0,0 1-1 0 0,0-2 0 0 0,-1 1 1 0 0,0 0-1 0 0,4-9 682 0 0,47-97-4869 0 0,-56 112 4988 0 0,0 1 0 0 0,0 0-1 0 0,0 0 1 0 0,0 0 0 0 0,0-1 0 0 0,0 1 0 0 0,1 0-1 0 0,-1 0 1 0 0,0 0 0 0 0,0-1 0 0 0,0 1 0 0 0,0 0-1 0 0,1 0 1 0 0,-1 0 0 0 0,0 0 0 0 0,0-1 0 0 0,0 1-1 0 0,0 0 1 0 0,1 0 0 0 0,-1 0 0 0 0,0 0 0 0 0,0 0-1 0 0,1 0 1 0 0,-1 0 0 0 0,0 0 0 0 0,0-1 0 0 0,1 1-1 0 0,-1 0 1 0 0,0 0 0 0 0,0 0 0 0 0,0 0 0 0 0,1 0-1 0 0,-1 0 1 0 0,0 1-119 0 0,6 5 2000 0 0,0 13-463 0 0,-5 7-708 0 0,1 1 0 0 0,0 0 0 0 0,2-1 0 0 0,1 0 0 0 0,6 16-829 0 0,-8-34 145 0 0,0 0-1 0 0,0 0 0 0 0,1 0 1 0 0,2 4-145 0 0,-6-11 23 0 0,1 1 1 0 0,0-1-1 0 0,0 1 0 0 0,0-1 1 0 0,0 1-1 0 0,0-1 0 0 0,0 1 1 0 0,1-1-1 0 0,-1 0 0 0 0,0 0 1 0 0,1 0-1 0 0,-1 0 0 0 0,1 0 1 0 0,-1 0-1 0 0,1 0 0 0 0,-1 0 1 0 0,1 0-1 0 0,-1-1 0 0 0,1 1 1 0 0,0-1-1 0 0,0 1 0 0 0,-1-1 1 0 0,1 0-1 0 0,0 0 0 0 0,0 1-23 0 0,0-2 13 0 0,1 0-1 0 0,-1 1 1 0 0,0-1-1 0 0,1 0 1 0 0,-1 0-1 0 0,0 0 1 0 0,1-1-1 0 0,-1 1 1 0 0,0 0 0 0 0,0-1-1 0 0,0 1 1 0 0,0-1-1 0 0,-1 0 1 0 0,1 0-1 0 0,0 0 1 0 0,-1 0-1 0 0,1 0 1 0 0,-1 0-1 0 0,2-2-12 0 0,3-7 131 0 0,-1-1-1 0 0,0 0 1 0 0,3-7-131 0 0,2-7 169 0 0,1 1-18 0 0,-2 5 78 0 0,0 1 0 0 0,4-4-229 0 0,10-15-10 0 0,1-1-3970 0 0,-17 28-3181 0 0</inkml:trace>
  <inkml:trace contextRef="#ctx0" brushRef="#br0" timeOffset="33652.874">13719 1568 4608 0 0,'4'2'399'0'0,"0"1"1"0"0,0-1-1 0 0,-1 0 0 0 0,1-1 0 0 0,1 1 1 0 0,-1-1-1 0 0,0 1 0 0 0,0-1 1 0 0,0 0-1 0 0,1-1 0 0 0,-1 1 1 0 0,0-1-1 0 0,1 0 0 0 0,-1 0 1 0 0,0 0-1 0 0,1 0 0 0 0,-1-1 1 0 0,0 0-1 0 0,1 0 0 0 0,-1 0-399 0 0,8-2 468 0 0,-1 0-1 0 0,0-1 1 0 0,1-1-1 0 0,-1 1 1 0 0,-1-2 0 0 0,11-6-468 0 0,-2 0 1761 0 0,0-1 1 0 0,12-12-1762 0 0,-24 18-95 0 0,1 0 1 0 0,-2 0 0 0 0,1-1 0 0 0,-1 0 0 0 0,0 0 0 0 0,0-1-1 0 0,1-3 95 0 0,-6 10-20 0 0,0 0 0 0 0,0 0 0 0 0,0 0 0 0 0,0 0-1 0 0,-1 0 1 0 0,1-1 0 0 0,-1 1 0 0 0,1 0 0 0 0,-1 0-1 0 0,0 0 1 0 0,0 0 0 0 0,0-1 0 0 0,0 1-1 0 0,0 0 1 0 0,0 0 0 0 0,-1 0 0 0 0,1-1 0 0 0,-1 1-1 0 0,0-2 21 0 0,0 3-6 0 0,0 0-1 0 0,0-1 1 0 0,0 1-1 0 0,0 0 1 0 0,0 0-1 0 0,0 0 0 0 0,-1 0 1 0 0,1 0-1 0 0,0 0 1 0 0,-1 0-1 0 0,1 0 1 0 0,0 0-1 0 0,-1 0 1 0 0,1 1-1 0 0,-1-1 0 0 0,1 1 1 0 0,-1-1-1 0 0,0 1 1 0 0,1 0-1 0 0,-1-1 1 0 0,1 1-1 0 0,-1 0 0 0 0,0 0 1 0 0,1 0-1 0 0,-1 0 1 0 0,0 0-1 0 0,1 1 7 0 0,-7 0 92 0 0,1 0-1 0 0,0 1 1 0 0,0 0-1 0 0,0 1 1 0 0,0-1-1 0 0,1 1 0 0 0,-1 1 1 0 0,1-1-1 0 0,0 1 1 0 0,0 0-1 0 0,-6 5-91 0 0,-7 7 338 0 0,0 1-1 0 0,-13 16-337 0 0,20-21 358 0 0,0 2 0 0 0,2-1 0 0 0,-1 1-1 0 0,2 1 1 0 0,0 0 0 0 0,1 0-1 0 0,-6 15-357 0 0,13-26 82 0 0,0-1-1 0 0,0 0 0 0 0,0 0 0 0 0,0 1 0 0 0,1-1 1 0 0,-1 0-1 0 0,1 1 0 0 0,0-1 0 0 0,0 0 0 0 0,0 1 0 0 0,0-1 1 0 0,1 1-1 0 0,-1-1 0 0 0,1 0 0 0 0,0 0 0 0 0,0 1 1 0 0,0-1-1 0 0,0 0 0 0 0,1 0 0 0 0,0 0 0 0 0,-1 0 1 0 0,1 0-1 0 0,0-1 0 0 0,0 1 0 0 0,0 0 0 0 0,1-1 1 0 0,-1 1-1 0 0,1-1 0 0 0,-1 0 0 0 0,1 0 0 0 0,0 0 1 0 0,-1 0-1 0 0,1-1 0 0 0,0 1 0 0 0,0-1 0 0 0,1 1 1 0 0,-1-1-1 0 0,0 0 0 0 0,0 0 0 0 0,2 0-81 0 0,8 2 20 0 0,-1 0 0 0 0,1-1 0 0 0,0 0 0 0 0,0 0 0 0 0,0-2 0 0 0,-1 0 0 0 0,1 0 0 0 0,0-1 0 0 0,0 0 0 0 0,0-2 0 0 0,8-1-20 0 0,1-4-789 0 0,-1 0 1 0 0,0-1-1 0 0,1-1 789 0 0,-14 6-670 0 0,0-1 1 0 0,-1 0 0 0 0,1 0-1 0 0,-1-1 1 0 0,-1 0 0 0 0,1 0-1 0 0,-1 0 1 0 0,0-1 0 0 0,2-2 669 0 0,1-4-1847 0 0,2 1 1 0 0,4-5 1846 0 0,-6 9-618 0 0,18-21-1572 0 0</inkml:trace>
  <inkml:trace contextRef="#ctx0" brushRef="#br0" timeOffset="33986.904">14332 1325 3680 0 0,'-1'-16'926'0'0,"0"12"8786"0"0,1 12-8890 0 0,-1 0 1 0 0,0 0-1 0 0,-1-1 0 0 0,0 3-822 0 0,-5 21 1208 0 0,-4 37-14 0 0,6-48-624 0 0,1 0-1 0 0,2 1 0 0 0,0 0 0 0 0,1-1 0 0 0,1 15-569 0 0,3 26-121 0 0,0-56-144 0 0,-3-4-6430 0 0,0-1-95 0 0</inkml:trace>
  <inkml:trace contextRef="#ctx0" brushRef="#br0" timeOffset="34573.296">14670 1353 5984 0 0,'0'-2'103'0'0,"0"1"-60"0"0,0 1 0 0 0,1-1 0 0 0,-1 1 0 0 0,0-1 0 0 0,0 1 1 0 0,0-1-1 0 0,0 1 0 0 0,0-1 0 0 0,0 1 0 0 0,0-1 0 0 0,0 1 1 0 0,-1-1-1 0 0,1 1 0 0 0,0-1 0 0 0,0 1 0 0 0,0-1 0 0 0,0 1 1 0 0,-1-1-1 0 0,1 1 0 0 0,0-1 0 0 0,-1 1-43 0 0,1 0 302 0 0,0-1-1 0 0,-1 1 1 0 0,1 0 0 0 0,0 0-1 0 0,-1-1 1 0 0,1 1 0 0 0,0 0-1 0 0,-1 0 1 0 0,1 0 0 0 0,-1-1-1 0 0,1 1 1 0 0,-1 0 0 0 0,1 0-1 0 0,0 0 1 0 0,-1 0 0 0 0,1 0-1 0 0,-1 0 1 0 0,1 0 0 0 0,-1 0-1 0 0,1 0 1 0 0,0 0 0 0 0,-1 0-1 0 0,1 0 1 0 0,-1 0 0 0 0,1 1-1 0 0,-1-1-301 0 0,-11 4 2363 0 0,-8 5-2250 0 0,16-8 38 0 0,0 0 0 0 0,0 1 0 0 0,1 0 0 0 0,-1-1-1 0 0,1 1 1 0 0,-1 1 0 0 0,1-1 0 0 0,0 0-1 0 0,-1 1 1 0 0,1 0 0 0 0,0-1 0 0 0,1 1 0 0 0,-1 0-1 0 0,-1 3-150 0 0,3-5-3 0 0,1 1 0 0 0,-1 0 0 0 0,0 0 0 0 0,1 1 0 0 0,0-1 0 0 0,-1 0 0 0 0,1 0-1 0 0,0 0 1 0 0,0 0 0 0 0,0 0 0 0 0,0 0 0 0 0,0 0 0 0 0,1 0 0 0 0,-1 0-1 0 0,1 0 1 0 0,-1 0 0 0 0,1 0 0 0 0,0 0 0 0 0,0 0 0 0 0,0 0 0 0 0,0 0 0 0 0,0 0-1 0 0,0 0 1 0 0,0-1 0 0 0,1 1 0 0 0,-1 0 3 0 0,6 5-146 0 0,0 1 1 0 0,0-1-1 0 0,0-1 0 0 0,9 7 146 0 0,-8-8 84 0 0,4 4-260 0 0,-1 1 1 0 0,1 0-1 0 0,-1 0 0 0 0,3 5 176 0 0,-12-13-27 0 0,0 1 0 0 0,0-1 0 0 0,-1 0 0 0 0,1 0 0 0 0,0 1 0 0 0,-1-1 0 0 0,0 1 0 0 0,1 0 0 0 0,-1-1 0 0 0,0 1 0 0 0,0 0 0 0 0,-1 0-1 0 0,1 0 1 0 0,-1-1 0 0 0,1 1 0 0 0,-1 0 0 0 0,0 0 0 0 0,0 0 0 0 0,0 0 0 0 0,0 0 0 0 0,-1 0 0 0 0,1 0 0 0 0,-1-1 0 0 0,0 1-1 0 0,0 1 28 0 0,-1-1-15 0 0,0 1-1 0 0,0-1 0 0 0,-1 0 0 0 0,1 0 0 0 0,-1 0 0 0 0,0 0 0 0 0,1-1 0 0 0,-1 1 0 0 0,-1-1 0 0 0,1 0 0 0 0,0 0 0 0 0,-4 2 16 0 0,1-1 52 0 0,0 0 0 0 0,0 0 1 0 0,0-1-1 0 0,0 0 0 0 0,-1 0 0 0 0,1 0 0 0 0,-2-1-52 0 0,2 0 187 0 0,-1-1 0 0 0,1 1 0 0 0,0-1 0 0 0,0 0 0 0 0,0-1 1 0 0,-6-1-188 0 0,8 2 45 0 0,1-1 0 0 0,0 0 0 0 0,0-1 0 0 0,0 1 0 0 0,0 0 0 0 0,0-1 1 0 0,0 1-1 0 0,1-1 0 0 0,-1 0 0 0 0,0 0 0 0 0,1 0 0 0 0,-1 0 0 0 0,1-1 0 0 0,0 1-45 0 0,-5-6 0 0 0</inkml:trace>
  <inkml:trace contextRef="#ctx0" brushRef="#br0" timeOffset="35322.896">15392 1382 920 0 0,'-18'-3'140'0'0,"15"3"639"0"0,1-1-1 0 0,-1 1 1 0 0,0-1 0 0 0,1 1-1 0 0,-1 0 1 0 0,1 0-1 0 0,-1 0 1 0 0,0 1 0 0 0,0-1-779 0 0,-26 8 4691 0 0,25-7-4485 0 0,1 1-1 0 0,-1 0 1 0 0,1-1 0 0 0,-1 1-1 0 0,1 1 1 0 0,0-1 0 0 0,-1 0-1 0 0,1 1 1 0 0,0-1 0 0 0,0 2-206 0 0,-6 7 458 0 0,1-1 1 0 0,0 2 0 0 0,1-1-1 0 0,0 1 1 0 0,1 0-1 0 0,0 1 1 0 0,1-1 0 0 0,0 1-1 0 0,1 0 1 0 0,-1 9-459 0 0,4-17 2 0 0,1 0 1 0 0,0 0-1 0 0,0 0 0 0 0,0 0 1 0 0,0-1-1 0 0,1 1 0 0 0,-1 0 1 0 0,1 0-1 0 0,1 0 0 0 0,0 2-2 0 0,-1-4 0 0 0,0 0 0 0 0,0 0 0 0 0,0-1 0 0 0,0 1 0 0 0,1 0 0 0 0,-1-1 0 0 0,1 0-1 0 0,0 1 1 0 0,0-1 0 0 0,-1 0 0 0 0,2 0 0 0 0,-1 0 0 0 0,0 0 0 0 0,0 0 0 0 0,1 0 0 0 0,-1-1 0 0 0,0 1-1 0 0,2 0 1 0 0,5 2 0 0 0,-6-3 0 0 0,-1 0 0 0 0,1 1 0 0 0,0-1 0 0 0,-1 0 0 0 0,1 0 0 0 0,0-1 0 0 0,0 1 0 0 0,0 0 0 0 0,0-1 0 0 0,0 0 0 0 0,0 0 0 0 0,0 0 0 0 0,0 0 0 0 0,0 0 0 0 0,0 0 0 0 0,0-1 0 0 0,1 0 0 0 0,9-3 0 0 0,-10 3 0 0 0,-1 0 0 0 0,1 1 0 0 0,-1-1 0 0 0,0 0 0 0 0,1 0 0 0 0,-1-1 0 0 0,0 1 0 0 0,1 0 0 0 0,-1-1 0 0 0,0 1 0 0 0,0-1 0 0 0,0 0 0 0 0,-1 0 0 0 0,1 1 0 0 0,0-2 0 0 0,1 0-98 0 0,0 0-1 0 0,-1 0 0 0 0,0 0 0 0 0,0 0 0 0 0,0-1 0 0 0,0 1 0 0 0,0 0 1 0 0,-1-1-1 0 0,1 0 0 0 0,-1 1 0 0 0,0-1 0 0 0,0 0 0 0 0,0 0 0 0 0,0-2 99 0 0,1-12-691 0 0,-2 13 482 0 0,1 1 0 0 0,-1-1 0 0 0,0 0 0 0 0,0 0 1 0 0,0-3 208 0 0,-1-8-465 0 0,1 13 375 0 0,0 0 0 0 0,0 0 0 0 0,-1 0-1 0 0,1 0 1 0 0,-1 0 0 0 0,1 0 0 0 0,-1 0-1 0 0,0 1 1 0 0,0-1 0 0 0,0 0 0 0 0,0 0-1 0 0,-1 1 1 0 0,1-1 90 0 0,4 5 44 0 0,0-1-1 0 0,0 0 1 0 0,0 1-1 0 0,1-1 1 0 0,-1 0-1 0 0,0-1 0 0 0,1 1 1 0 0,-1-1-1 0 0,0 1 1 0 0,1-1-1 0 0,-1 0 1 0 0,2-1-44 0 0,6 2 267 0 0,0-2 0 0 0,0 0 1 0 0,0 0-1 0 0,10-3-267 0 0,-7 0 201 0 0,-1-2 0 0 0,0 1-1 0 0,0-2 1 0 0,0 0 0 0 0,-1 0 0 0 0,0-1 0 0 0,-1-1 0 0 0,0 0 0 0 0,6-6-201 0 0,-9 7 167 0 0,-1 0 1 0 0,0 0 0 0 0,-1-1-1 0 0,0 1 1 0 0,0-2 0 0 0,-1 1-1 0 0,0-1-167 0 0,5-12-14 0 0,0-1-1 0 0,1-12 15 0 0,-7 23-34 0 0,-1 0 0 0 0,0 0 1 0 0,0-6 33 0 0,-3 14 17 0 0,1 0 1 0 0,-1 0-1 0 0,0 0 1 0 0,0 0-1 0 0,-1 0 0 0 0,1-1 1 0 0,-1 1-1 0 0,0 0 1 0 0,0 0-1 0 0,0 0 0 0 0,-1-3-17 0 0,1 7 4 0 0,1 0-1 0 0,-1-1 0 0 0,1 1 0 0 0,-1-1 0 0 0,1 1 1 0 0,-1 0-1 0 0,1-1 0 0 0,-1 1 0 0 0,1 0 0 0 0,-1 0 1 0 0,1 0-1 0 0,-1-1 0 0 0,0 1 0 0 0,1 0 0 0 0,-1 0 1 0 0,1 0-1 0 0,-1 0 0 0 0,0 0 0 0 0,1 0 0 0 0,-1 0 1 0 0,1 0-1 0 0,-1 0 0 0 0,0 0 0 0 0,1 0 0 0 0,-1 1 1 0 0,1-1-1 0 0,-1 0 0 0 0,1 0 0 0 0,-1 0 0 0 0,0 1 1 0 0,1-1-1 0 0,-1 0 0 0 0,1 1 0 0 0,-1-1 0 0 0,1 1 1 0 0,0-1-1 0 0,-1 0-3 0 0,-18 15 13 0 0,14-9 26 0 0,1 0 0 0 0,-1 1 0 0 0,1-1 0 0 0,1 1 0 0 0,-1 0-1 0 0,1 0 1 0 0,1 0 0 0 0,-1 1 0 0 0,0 5-39 0 0,-4 15 1412 0 0,-1 27-1412 0 0,6-45 182 0 0,-5 77 1141 0 0,3-1-1 0 0,7 65-1322 0 0,-1-17 389 0 0,-1-90-949 0 0,1-1-3195 0 0,-2-43 3681 0 0,0 0-1 0 0,0 0 1 0 0,0 1-1 0 0,0-1 1 0 0,0 0-1 0 0,-1 0 1 0 0,1 0-1 0 0,0 1 1 0 0,0-1-1 0 0,0 0 1 0 0,0 0-1 0 0,0 0 1 0 0,0 1-1 0 0,0-1 1 0 0,0 0-1 0 0,0 0 1 0 0,0 0-1 0 0,-1 1 1 0 0,1-1-1 0 0,0 0 1 0 0,0 0-1 0 0,0 0 1 0 0,0 0-1 0 0,-1 0 1 0 0,1 1-1 0 0,0-1 1 0 0,0 0-1 0 0,0 0 1 0 0,-1 0-1 0 0,1 0 1 0 0,0 0-1 0 0,0 0 1 0 0,-1 0 74 0 0,1 0-253 0 0,-1 1-1394 0 0</inkml:trace>
  <inkml:trace contextRef="#ctx0" brushRef="#br0" timeOffset="35668.794">15533 1636 13824 0 0,'-8'-4'559'0'0,"9"0"-97"0"0,18 1 656 0 0,-6 0 66 0 0,22-5 1555 0 0,17-4 86 0 0,26-3-2825 0 0,-63 13 50 0 0,0-1-1 0 0,0-1 1 0 0,12-5-50 0 0,20-9-3543 0 0,-30 11 2009 0 0</inkml:trace>
  <inkml:trace contextRef="#ctx0" brushRef="#br0" timeOffset="36291.99">16745 1376 2760 0 0,'-28'-4'4599'0'0,"22"2"-4219"0"0,1 1-1 0 0,0 0 0 0 0,0 1 0 0 0,0-1 0 0 0,-1 1 0 0 0,1 0 0 0 0,0 0 0 0 0,-1 1 1 0 0,1-1-1 0 0,0 1 0 0 0,0 0 0 0 0,-5 2-379 0 0,-11 3 486 0 0,-18 8 539 0 0,37-14-928 0 0,0 1 0 0 0,1 0-1 0 0,-1 0 1 0 0,0 0 0 0 0,1 0 0 0 0,-1 1-1 0 0,0-1 1 0 0,1 0 0 0 0,-1 1-1 0 0,1-1 1 0 0,0 1 0 0 0,0-1-1 0 0,-1 1 1 0 0,1-1 0 0 0,0 1 0 0 0,0 2-97 0 0,-3 2 358 0 0,3-6-350 0 0,1 0 0 0 0,0 0-1 0 0,0 1 1 0 0,0-1 0 0 0,0 0 0 0 0,-1 0-1 0 0,1 0 1 0 0,0 1 0 0 0,0-1-1 0 0,0 0 1 0 0,0 0 0 0 0,0 1-1 0 0,0-1 1 0 0,0 0 0 0 0,-1 0 0 0 0,1 1-1 0 0,0-1 1 0 0,0 0 0 0 0,0 0-1 0 0,0 1 1 0 0,0-1 0 0 0,0 0-1 0 0,0 0 1 0 0,0 1 0 0 0,0-1-1 0 0,1 0 1 0 0,-1 0 0 0 0,0 1 0 0 0,0-1-1 0 0,0 0 1 0 0,0 0 0 0 0,0 1-1 0 0,0-1 1 0 0,0 0 0 0 0,1 0-1 0 0,-1 0 1 0 0,0 1 0 0 0,0-1 0 0 0,0 0-1 0 0,0 0 1 0 0,1 0 0 0 0,-1 1-1 0 0,0-1 1 0 0,0 0 0 0 0,1 0-1 0 0,-1 0 1 0 0,0 0 0 0 0,0 0 0 0 0,1 0-8 0 0,5 6-66 0 0,0-1 1 0 0,1 0 0 0 0,0 0-1 0 0,6 3 66 0 0,13 5 426 0 0,4 2 68 0 0,0 2 1 0 0,-1 1-1 0 0,19 16-494 0 0,-45-32 0 0 0,0 1 0 0 0,0-1 0 0 0,-1 1 0 0 0,1-1 0 0 0,-1 1-1 0 0,0 0 1 0 0,0 0 0 0 0,0 0 0 0 0,0 0 0 0 0,-1 0-1 0 0,1 1 1 0 0,-1-1 0 0 0,0 0 0 0 0,1 3 0 0 0,-2-5-15 0 0,0 1 1 0 0,0 0 0 0 0,0 0-1 0 0,0-1 1 0 0,0 1 0 0 0,0 0-1 0 0,0 0 1 0 0,-1-1 0 0 0,1 1-1 0 0,-1 0 1 0 0,1 0 0 0 0,-1-1-1 0 0,0 1 1 0 0,1-1 0 0 0,-1 1-1 0 0,0 0 1 0 0,0-1-1 0 0,0 0 1 0 0,0 1 0 0 0,0-1-1 0 0,-1 0 1 0 0,1 1 0 0 0,0-1-1 0 0,-1 0 1 0 0,1 0 0 0 0,-1 0-1 0 0,1 0 1 0 0,-1 0 0 0 0,1 0-1 0 0,-1-1 15 0 0,-8 5 50 0 0,1 0 0 0 0,-1-1 1 0 0,0-1-1 0 0,0 0 0 0 0,0 0 0 0 0,-7 0-50 0 0,12-2 16 0 0,-1 0 0 0 0,0 0 0 0 0,1-1 0 0 0,-1 0 0 0 0,0 0 0 0 0,0-1 0 0 0,1 0-1 0 0,-1 0 1 0 0,1 0 0 0 0,-1-1 0 0 0,1 1 0 0 0,-1-1 0 0 0,0-1-16 0 0,4 2 62 0 0,-1 0-1 0 0,1 0 1 0 0,-1-1 0 0 0,1 1-1 0 0,0-1 1 0 0,-1 0-1 0 0,1 0 1 0 0,0 1 0 0 0,0-2-1 0 0,0 1 1 0 0,0 0-1 0 0,1 0 1 0 0,-1 0 0 0 0,0-1-1 0 0,1 1 1 0 0,0-1 0 0 0,-1 1-1 0 0,1-1 1 0 0,0-2-62 0 0,0 2 2 0 0,0-1 1 0 0,0 1-1 0 0,0 0 1 0 0,0-1 0 0 0,-1 1-1 0 0,0 0 1 0 0,1 0-3 0 0,-1 1-129 0 0,1 0-1 0 0,0 0 1 0 0,0 0 0 0 0,0 0 0 0 0,0-1-1 0 0,1 1 1 0 0,-1 0 0 0 0,0 0 0 0 0,1 0 0 0 0,0-1-1 0 0,-1 1 1 0 0,1 0 0 0 0,0-1 0 0 0,0 1-1 0 0,1 0 1 0 0,-1 0 0 0 0,0-1 0 0 0,1 1 129 0 0,4-13-1313 0 0</inkml:trace>
  <inkml:trace contextRef="#ctx0" brushRef="#br0" timeOffset="36619.577">16941 1268 2760 0 0,'5'1'-284'0'0,"9"4"2361"0"0,-12-5-1357 0 0,-1 1 0 0 0,0 0 1 0 0,0 0-1 0 0,0 0 0 0 0,0 0 0 0 0,0 0 0 0 0,0 0 0 0 0,0 0 0 0 0,0 1 0 0 0,0-1 0 0 0,0 1-720 0 0,0 0 698 0 0,0 1-1 0 0,1 0 0 0 0,-1 1 1 0 0,0-1-1 0 0,-1 0 1 0 0,1 0-1 0 0,0 2-697 0 0,1 41 1599 0 0,-2-42-1297 0 0,1 103 3352 0 0,9 46-3654 0 0,-11-129-91 0 0,0-14-8422 0 0,1-9 7630 0 0,0-1-4917 0 0</inkml:trace>
  <inkml:trace contextRef="#ctx0" brushRef="#br0" timeOffset="36958.67">16860 1529 9672 0 0,'27'-4'6129'0'0,"17"-6"-6129"0"0,-14 4 1430 0 0,9-4 1173 0 0,9-4-2603 0 0,-10 2-888 0 0,0 2-3977 0 0,-8 4-1184 0 0</inkml:trace>
  <inkml:trace contextRef="#ctx0" brushRef="#br0" timeOffset="37404.477">17220 1368 12816 0 0,'0'0'289'0'0,"0"0"40"0"0,0 0 22 0 0,0 0-40 0 0,4 12 818 0 0,0 48 757 0 0,0-34-1702 0 0,-2-10-168 0 0,0-1 1 0 0,1 0-1 0 0,1-1 0 0 0,0 1 0 0 0,1 0 1 0 0,6 11-17 0 0,-7-19 240 0 0,0 1 1 0 0,0-2-1 0 0,1 1 1 0 0,0 0-1 0 0,4 4-240 0 0,-8-10 13 0 0,0 0-1 0 0,0 0 1 0 0,0 0 0 0 0,0 0-1 0 0,0 0 1 0 0,0 0 0 0 0,0-1-1 0 0,0 1 1 0 0,0 0-1 0 0,0-1 1 0 0,0 1 0 0 0,1-1-1 0 0,-1 1 1 0 0,0-1 0 0 0,0 0-1 0 0,1 0 1 0 0,-1 1 0 0 0,0-1-1 0 0,0 0 1 0 0,1 0 0 0 0,-1 0-1 0 0,0 0 1 0 0,0 0-1 0 0,1 0 1 0 0,-1-1 0 0 0,0 1-1 0 0,1 0 1 0 0,-1-1 0 0 0,0 1-1 0 0,0-1 1 0 0,0 1 0 0 0,0-1-1 0 0,0 0 1 0 0,1 1 0 0 0,-1-1-1 0 0,0 0 1 0 0,0 0-1 0 0,0 0 1 0 0,-1 0 0 0 0,2 0-13 0 0,6-9 21 0 0,1 0 1 0 0,-2 0-1 0 0,4-6-21 0 0,14-18-367 0 0,-13 17-3 0 0,-1 0-1 0 0,0-1 0 0 0,-2-1 1 0 0,0 1-1 0 0,5-17 371 0 0,4-6-170 0 0,-14 32 131 0 0,1-1 439 0 0,-3 21-403 0 0,-2-8 5 0 0,-1 35 726 0 0,2-1 0 0 0,2 1 0 0 0,1-1 0 0 0,3 8-728 0 0,-6-40 102 0 0,1 0-1 0 0,-1 0 1 0 0,1-1-1 0 0,0 1 1 0 0,0 0-1 0 0,0-1 1 0 0,1 1 0 0 0,0-1-1 0 0,0 0 1 0 0,1 1-102 0 0,-2-2 20 0 0,0-1 0 0 0,0 0 0 0 0,1 0 0 0 0,-1 0 0 0 0,1 0 0 0 0,-1-1 0 0 0,1 1 1 0 0,0-1-1 0 0,-1 1 0 0 0,1-1 0 0 0,0 0 0 0 0,0 0 0 0 0,0 0 0 0 0,0-1 0 0 0,0 1 1 0 0,0-1-1 0 0,1 1-20 0 0,37-1-977 0 0,-14-4-4959 0 0,-10-1-308 0 0</inkml:trace>
  <inkml:trace contextRef="#ctx0" brushRef="#br0" timeOffset="38123.343">18028 1371 6912 0 0,'0'0'314'0'0,"0"0"-6"0"0,-15-3 1836 0 0,8 3-963 0 0,-1 1-1 0 0,0 0 1 0 0,0 0-1 0 0,1 1 1 0 0,-1-1-1 0 0,1 2 1 0 0,-1-1-1 0 0,-3 3-1180 0 0,1 0 423 0 0,1 0 0 0 0,0 0 0 0 0,1 1-1 0 0,-1 0 1 0 0,1 0 0 0 0,-4 5-423 0 0,5-5-15 0 0,0 2 0 0 0,0-1 0 0 0,1 1-1 0 0,0-1 1 0 0,1 2 0 0 0,0-1 0 0 0,0 1 0 0 0,0-1 0 0 0,1 1 0 0 0,1 1 0 0 0,-1-1 0 0 0,2 0-1 0 0,-1 1 1 0 0,0 5 15 0 0,3-10 113 0 0,-1-1-1 0 0,1 0 1 0 0,0 1-1 0 0,0-1 1 0 0,0 0-1 0 0,1 0 1 0 0,0 1-1 0 0,0-1 1 0 0,0 0-1 0 0,0 0 1 0 0,0 0-1 0 0,1 0 1 0 0,0 0-1 0 0,0 1-112 0 0,-1-3 16 0 0,1 0 0 0 0,-1-1 0 0 0,1 1 0 0 0,-1-1-1 0 0,1 1 1 0 0,-1-1 0 0 0,1 0 0 0 0,0 1 0 0 0,-1-1-1 0 0,1 0 1 0 0,0 0 0 0 0,0 0 0 0 0,0-1 0 0 0,0 1-1 0 0,0 0 1 0 0,0-1 0 0 0,0 1 0 0 0,0-1 0 0 0,0 0-1 0 0,0 1 1 0 0,0-1 0 0 0,0 0 0 0 0,1 0 0 0 0,-1-1-1 0 0,0 1 1 0 0,0 0 0 0 0,0-1 0 0 0,0 1 0 0 0,2-2-16 0 0,-1 1-88 0 0,0 0-1 0 0,0-1 1 0 0,0 1 0 0 0,0-1 0 0 0,0 0 0 0 0,0 0 0 0 0,-1 0 0 0 0,1 0 0 0 0,-1 0 0 0 0,1-1 0 0 0,-1 1 0 0 0,0-1 0 0 0,0 0 0 0 0,0 1 0 0 0,0-1 0 0 0,1-2 88 0 0,4-9-419 0 0,0 0 0 0 0,-1-1 0 0 0,0 0 419 0 0,-4 8-217 0 0,43-122-2557 0 0,-35 97 2635 0 0,-3-1 0 0 0,0 0 0 0 0,-2-3 139 0 0,2 8 3 0 0,-5 23-27 0 0,-1 1-1 0 0,0 0 1 0 0,0-1-1 0 0,0 1 1 0 0,-1-1 0 0 0,1 1-1 0 0,-1-1 1 0 0,0 0 0 0 0,0 1-1 0 0,-1-3 25 0 0,1 7-5 0 0,0 0 1 0 0,0-1-1 0 0,0 1 0 0 0,0 0 0 0 0,0 0 0 0 0,0 0 1 0 0,0 0-1 0 0,0-1 0 0 0,0 1 0 0 0,0 0 0 0 0,0 0 1 0 0,0 0-1 0 0,0-1 0 0 0,0 1 0 0 0,0 0 0 0 0,0 0 1 0 0,0 0-1 0 0,-1 0 0 0 0,1-1 0 0 0,0 1 1 0 0,0 0-1 0 0,0 0 0 0 0,0 0 0 0 0,0 0 0 0 0,-1 0 1 0 0,1 0-1 0 0,0-1 0 0 0,0 1 0 0 0,0 0 0 0 0,0 0 1 0 0,-1 0-1 0 0,1 0 0 0 0,0 0 0 0 0,0 0 0 0 0,0 0 1 0 0,0 0-1 0 0,-1 0 0 0 0,1 0 0 0 0,0 0 0 0 0,0 0 5 0 0,-6 7 156 0 0,-2 11 508 0 0,3-4-371 0 0,2 0 0 0 0,0 0 0 0 0,0 0 0 0 0,2 1 0 0 0,-1 13-293 0 0,2 10 822 0 0,4 26-822 0 0,-3-52 128 0 0,1 0 0 0 0,1 0 0 0 0,0 1 0 0 0,0-1 0 0 0,1-1 0 0 0,1 1 0 0 0,0-1 0 0 0,1 0 0 0 0,0 0-1 0 0,1 0 1 0 0,3 4-128 0 0,-2-4-1 0 0,1-1-1 0 0,0-1 1 0 0,0 1-1 0 0,1-1 1 0 0,0-1-1 0 0,10 7 2 0 0,-16-13 0 0 0,0 0 0 0 0,0 0 0 0 0,0 0 0 0 0,0-1 0 0 0,1 0 0 0 0,-1 1 0 0 0,0-2 0 0 0,1 1 0 0 0,-1 0 0 0 0,1-1 0 0 0,2 0 0 0 0,3 0 0 0 0,1-1 0 0 0,-1 0 0 0 0,1 0 0 0 0,1-1 0 0 0,-3 0-69 0 0,0-1 1 0 0,-1 0-1 0 0,1 0 0 0 0,-1-1 0 0 0,0 0 0 0 0,0 0 0 0 0,0 0 0 0 0,-1-1 0 0 0,1-1 0 0 0,-1 1 0 0 0,0-1 1 0 0,-1-1-1 0 0,1 1 0 0 0,-1-1 0 0 0,-1 0 0 0 0,1 0 0 0 0,1-4 69 0 0,-1 2-76 0 0,-1-1-1 0 0,0-1 0 0 0,0 1 1 0 0,-1-1-1 0 0,-1 0 1 0 0,0 1-1 0 0,0-2 1 0 0,-1 1-1 0 0,0 0 0 0 0,-1 0 1 0 0,0-1-1 0 0,-1 1 1 0 0,-1-8 76 0 0,1 15-3 0 0,-1 0 0 0 0,1 1 1 0 0,-1-1-1 0 0,0 0 1 0 0,0 1-1 0 0,-1-1 0 0 0,1 1 1 0 0,-1-1-1 0 0,0 1 0 0 0,0 0 1 0 0,0 0-1 0 0,-1-2 3 0 0,2 4 4 0 0,0 0 0 0 0,0 0 0 0 0,1 0 0 0 0,-1 0 0 0 0,0 0 1 0 0,0 1-1 0 0,-1-1 0 0 0,1 0 0 0 0,0 0 0 0 0,0 1 0 0 0,0-1 0 0 0,0 1 0 0 0,0-1 0 0 0,-1 1 0 0 0,1 0 0 0 0,0-1 0 0 0,0 1 0 0 0,-1 0 0 0 0,1 0 0 0 0,0 0 0 0 0,-1 0 0 0 0,1 0 1 0 0,0 0-1 0 0,0 0 0 0 0,-1 0 0 0 0,1 1 0 0 0,0-1 0 0 0,0 0 0 0 0,-1 1 0 0 0,1-1 0 0 0,0 1 0 0 0,0 0 0 0 0,0-1 0 0 0,0 1 0 0 0,0 0 0 0 0,0-1 0 0 0,-1 1-4 0 0,-7 6 124 0 0,0 0 0 0 0,1 0 0 0 0,-1 1-1 0 0,1 0 1 0 0,1 1 0 0 0,-1 0 0 0 0,2 0-1 0 0,-1 0 1 0 0,1 1 0 0 0,0 0 0 0 0,1 0-1 0 0,1 0 1 0 0,-1 1 0 0 0,2-1 0 0 0,-1 1-1 0 0,-1 10-123 0 0,4-16 50 0 0,0 0 0 0 0,0 0 0 0 0,0 0 0 0 0,1 1 0 0 0,0-1 0 0 0,0 0 0 0 0,0 1 0 0 0,0-1-1 0 0,1 0 1 0 0,0 0 0 0 0,0 1 0 0 0,0-1 0 0 0,1 0-50 0 0,0-1 61 0 0,-1-1 0 0 0,1 0 0 0 0,0 1 0 0 0,0-1 0 0 0,0 0 0 0 0,1 0-1 0 0,-1 0 1 0 0,1-1 0 0 0,0 1 0 0 0,-1-1 0 0 0,1 1 0 0 0,0-1 0 0 0,1 0 0 0 0,-1 0 0 0 0,0 0 0 0 0,0-1 0 0 0,1 1 0 0 0,1 0-61 0 0,0 0-115 0 0,0-1 1 0 0,0 0 0 0 0,0 1 0 0 0,0-2 0 0 0,0 1 0 0 0,1-1 0 0 0,-1 0 0 0 0,0 0-1 0 0,0 0 1 0 0,0-1 0 0 0,0 1 0 0 0,0-1 0 0 0,0 0 0 0 0,5-2 114 0 0,-4 0-814 0 0,0 1 0 0 0,0-1 0 0 0,0 0 0 0 0,0 0 0 0 0,-1-1 0 0 0,1 0 0 0 0,1-1 814 0 0,6-6-2045 0 0</inkml:trace>
  <inkml:trace contextRef="#ctx0" brushRef="#br0" timeOffset="38503.326">18620 1351 10136 0 0,'0'0'464'0'0,"0"0"-10"0"0,-4 17 513 0 0,-1-4 465 0 0,4-11-1248 0 0,0 1 0 0 0,0-1 0 0 0,0 0 0 0 0,0 0-1 0 0,0 1 1 0 0,1-1 0 0 0,-1 0 0 0 0,1 1 0 0 0,0-1 0 0 0,0 1-184 0 0,-3 53 2101 0 0,1-37-1427 0 0,1 0 0 0 0,1 0 0 0 0,2 15-674 0 0,5 12 410 0 0,-7-45-517 0 0,0-1-12 0 0,1 1 19 0 0,0-1 100 0 0,0 0-1 0 0,0 1 0 0 0,0-1 1 0 0,0 0-1 0 0,0 0 0 0 0,0 0 0 0 0,0 0 1 0 0,0 0-1 0 0,0 0 0 0 0,0 0 1 0 0,0 0-1 0 0,0 0 0 0 0,0 0 0 0 0,0-1 1 0 0,0 1-1 0 0,0 0 0 0 0,0-1 1 0 0,0 1-1 0 0,0 0 0 0 0,0-1 0 0 0,0 0 1 0 0,-1 1-1 0 0,1-1 0 0 0,0 1 1 0 0,0-1-1 0 0,0 0 0 0 0,-1 0 0 0 0,1 0 1 0 0,1-2 0 0 0,-1 0 0 0 0,1 0 0 0 0,-1 0 0 0 0,0 0 0 0 0,0 0 0 0 0,-1 0 0 0 0,1 0 0 0 0,-1-1 0 0 0,1 1 0 0 0,-1-3 0 0 0,2-11 0 0 0,10-17 0 0 0,-3 8 0 0 0,-5 17 10 0 0,0-1 0 0 0,1 1 0 0 0,-1 0 0 0 0,2 0 0 0 0,0 0-10 0 0,6-11 177 0 0,-8 14-185 0 0,0 0 0 0 0,0 1 0 0 0,0-1-1 0 0,1 1 1 0 0,0 0 0 0 0,0 0 0 0 0,0 1 0 0 0,0 0 0 0 0,1 0 0 0 0,0 0-1 0 0,1 0 9 0 0,-5 2-4 0 0,0 1 1 0 0,0 0-1 0 0,0 0 0 0 0,1 0 0 0 0,-1 1 0 0 0,0-1 0 0 0,1 0 0 0 0,-1 1 0 0 0,0 0 0 0 0,1-1 0 0 0,-1 1 0 0 0,1 0 1 0 0,-1 0-1 0 0,0 0 0 0 0,1 1 0 0 0,-1-1 0 0 0,1 1 0 0 0,-1-1 0 0 0,0 1 0 0 0,1 0 0 0 0,-1-1 0 0 0,0 1 0 0 0,0 1 1 0 0,0-1-1 0 0,0 0 0 0 0,0 0 0 0 0,0 1 0 0 0,0-1 0 0 0,0 1 0 0 0,0 0 0 0 0,-1-1 0 0 0,1 1 0 0 0,-1 0 4 0 0,3 3 0 0 0,0 0 0 0 0,-1 0 0 0 0,0 0 0 0 0,0 1 0 0 0,0-1 0 0 0,-1 1 0 0 0,0 0 0 0 0,0-1 0 0 0,0 1 0 0 0,-1 1 0 0 0,2 10 2 0 0,-1 1 0 0 0,0 14-2 0 0,1 4 18 0 0,-2-22 149 0 0,-2-10-366 0 0,2 0 1 0 0,-1-1-1 0 0,0 1 1 0 0,1 0-1 0 0,0-1 1 0 0,0 1-1 0 0,0-1 0 0 0,0 1 199 0 0,2 1-6527 0 0</inkml:trace>
  <inkml:trace contextRef="#ctx0" brushRef="#br0" timeOffset="38834.473">19330 1206 15664 0 0,'4'-2'956'0'0,"-6"6"-242"0"0,-3 7-634 0 0,4-7 107 0 0,-3 6 419 0 0,1 0 0 0 0,1 0 1 0 0,0 1-1 0 0,0 6-606 0 0,0 3 839 0 0,2-4-640 0 0,-2 0 1 0 0,0 0-1 0 0,-2 6-199 0 0,2-11 0 0 0,1 0 0 0 0,0 0 0 0 0,0 0-1 0 0,1 0 1 0 0,-3 29 12 0 0,1-6 68 0 0,2-25-102 0 0,0 0 0 0 0,-1-1 0 0 0,0 1 0 0 0,-2 6 22 0 0,-1 6-1823 0 0,0-13-5244 0 0</inkml:trace>
  <inkml:trace contextRef="#ctx0" brushRef="#br0" timeOffset="39170.077">19093 1413 12896 0 0,'3'1'136'0'0,"-1"-1"-1"0"0,1 0 1 0 0,-1 0 0 0 0,1 0 0 0 0,-1 0 0 0 0,1-1 0 0 0,-1 1 0 0 0,1 0 0 0 0,-1-1 0 0 0,1 0-136 0 0,16-2 1157 0 0,43-7 3358 0 0,-21 6-1770 0 0,23-7-2745 0 0,-29 5 408 0 0,1 1 1 0 0,13 1-409 0 0,-25 3-829 0 0,0-1 1 0 0,0-2-1 0 0,12-2 829 0 0,-14 1-1756 0 0</inkml:trace>
  <inkml:trace contextRef="#ctx0" brushRef="#br0" timeOffset="40220.945">11456 2115 9416 0 0,'-15'-3'1016'0'0,"7"3"-501"0"0,0-1 0 0 0,1 1 0 0 0,-1 1 0 0 0,0 0 0 0 0,1 0 0 0 0,-1 0 1 0 0,1 1-1 0 0,-1 0 0 0 0,-3 2-515 0 0,-10 2 770 0 0,11-3-500 0 0,-1 0 0 0 0,1 1 0 0 0,0 1 1 0 0,0-1-1 0 0,1 2 0 0 0,-1-1 0 0 0,1 1 0 0 0,0 1 0 0 0,1 0 0 0 0,-1 0 0 0 0,1 1 0 0 0,-2 2-270 0 0,9-9 6 0 0,1 0 0 0 0,-1 0 0 0 0,0 1-1 0 0,0-1 1 0 0,1 0 0 0 0,-1 0-1 0 0,1 0 1 0 0,-1 1 0 0 0,1-1 0 0 0,-1 0-1 0 0,1 0 1 0 0,0 1 0 0 0,0-1 0 0 0,0 0-1 0 0,0 1 1 0 0,0-1 0 0 0,0 0-1 0 0,0 1 1 0 0,0-1 0 0 0,0 0 0 0 0,0 1-1 0 0,1-1 1 0 0,-1 0 0 0 0,1 1 0 0 0,-1-1-1 0 0,1 0 1 0 0,-1 0 0 0 0,1 0-1 0 0,0 1 1 0 0,-1-1 0 0 0,1 0 0 0 0,0 0-1 0 0,0 0 1 0 0,1 0-6 0 0,3 6-94 0 0,2-1 0 0 0,-1 0 0 0 0,1-1 0 0 0,0 1 0 0 0,0-1 94 0 0,2 1 75 0 0,19 13-75 0 0,26 15 0 0 0,-24-17 0 0 0,21 17 0 0 0,-46-30-107 0 0,0 0-1 0 0,0 0 1 0 0,-1 1-1 0 0,1 0 1 0 0,-1 0-1 0 0,0 0 1 0 0,0 0-1 0 0,-1 0 0 0 0,1 2 108 0 0,-4-7 4 0 0,1 1-1 0 0,-1 0 0 0 0,0 0 0 0 0,0-1 0 0 0,0 1 1 0 0,0 0-1 0 0,0 0 0 0 0,0-1 0 0 0,0 1 0 0 0,0 0 0 0 0,0 0 1 0 0,0-1-1 0 0,0 1 0 0 0,-1 0 0 0 0,1-1 0 0 0,0 1 1 0 0,0 0-1 0 0,-1 0 0 0 0,1-1 0 0 0,-1 1 0 0 0,1-1 0 0 0,0 1 1 0 0,-1 0-1 0 0,1-1 0 0 0,-1 1 0 0 0,1-1 0 0 0,-1 1 1 0 0,0-1-1 0 0,1 1 0 0 0,-1-1 0 0 0,1 0 0 0 0,-1 1 1 0 0,0-1-1 0 0,1 0 0 0 0,-1 1 0 0 0,0-1 0 0 0,0 0 0 0 0,0 0-3 0 0,-3 2 54 0 0,-1 0-1 0 0,1-1 0 0 0,-1 1 0 0 0,1-1 0 0 0,-4 0-53 0 0,-2 0 248 0 0,1-1 0 0 0,-1-1-1 0 0,0 1 1 0 0,0-1 0 0 0,0-1 0 0 0,1 0-1 0 0,-1 0 1 0 0,1-1 0 0 0,0-1 0 0 0,-1 1 0 0 0,1-1-1 0 0,-2-2-247 0 0,7 3 111 0 0,-1 0-1 0 0,1 0 0 0 0,0 0 1 0 0,0-1-1 0 0,0 0 1 0 0,1 1-1 0 0,-1-1 0 0 0,1-1-110 0 0,0 2-274 0 0,1 0-1 0 0,1 0 1 0 0,-1 1 0 0 0,0-1-1 0 0,1-1 1 0 0,0 1 0 0 0,-1 0-1 0 0,1 0 1 0 0,0 0 0 0 0,1-1-1 0 0,-1 1 1 0 0,1 0-1 0 0,-1-2 275 0 0,1-3-6803 0 0</inkml:trace>
  <inkml:trace contextRef="#ctx0" brushRef="#br0" timeOffset="40925.651">11897 2135 456 0 0,'1'0'-2067'0'0,"-4"-4"6874"0"0,-2 0 1990 0 0,2 3-5328 0 0,-2 0-1191 0 0,-1 1 0 0 0,1-1-1 0 0,0 1 1 0 0,-1 0 0 0 0,1 0-1 0 0,0 1 1 0 0,-1 0 0 0 0,1 0-1 0 0,0 0 1 0 0,0 0 0 0 0,0 1-1 0 0,0 0 1 0 0,0 0-1 0 0,0 0 1 0 0,0 1 0 0 0,-1 0-278 0 0,-10 8 742 0 0,1 0 0 0 0,0 1 0 0 0,-13 13-742 0 0,20-18 260 0 0,4-3-187 0 0,0 0 0 0 0,0 0 0 0 0,1 0 0 0 0,-1 0 0 0 0,1 1 0 0 0,0 0 0 0 0,0-1 0 0 0,0 1 0 0 0,1 0 0 0 0,0 0 0 0 0,0 1 0 0 0,0-1 0 0 0,1 0 0 0 0,-1 1 0 0 0,1-1 0 0 0,1 1 0 0 0,-1-1 0 0 0,1 1 0 0 0,0-1-1 0 0,0 1 1 0 0,1 3-73 0 0,-1-5-11 0 0,1-1-1 0 0,0 0 0 0 0,0 0 0 0 0,0 1 0 0 0,1-1 0 0 0,-1 0 0 0 0,1 0 0 0 0,0 0 0 0 0,-1-1 0 0 0,1 1 1 0 0,0 0-1 0 0,1-1 0 0 0,-1 1 0 0 0,0-1 0 0 0,1 0 0 0 0,0 0 0 0 0,-1 0 0 0 0,1 0 0 0 0,0 0 1 0 0,0 0-1 0 0,0-1 0 0 0,0 1 0 0 0,0-1 0 0 0,0 0 0 0 0,2 0 12 0 0,-2 0 41 0 0,0 0 1 0 0,-1-1-1 0 0,1 0 1 0 0,0 1-1 0 0,0-1 0 0 0,0 0 1 0 0,0 0-1 0 0,-1-1 1 0 0,1 1-1 0 0,0 0 0 0 0,0-1 1 0 0,-1 0-1 0 0,1 0 0 0 0,0 0 1 0 0,-1 0-1 0 0,1 0 1 0 0,-1 0-1 0 0,2-1-41 0 0,1-2-10 0 0,1 1 1 0 0,0-1-1 0 0,-1 0 0 0 0,0-1 1 0 0,0 1-1 0 0,0-1 0 0 0,0-1 10 0 0,-1 1-52 0 0,-1 0-1 0 0,0-1 0 0 0,0 1 0 0 0,0-1 0 0 0,-1 0 0 0 0,1-1 53 0 0,6-15-228 0 0,-7 18 189 0 0,-1 1-1 0 0,0-1 1 0 0,0 1-1 0 0,0-1 1 0 0,0 1-1 0 0,-1-1 1 0 0,1-2 39 0 0,-1 4-5 0 0,0-1 0 0 0,0 0 0 0 0,1 0 0 0 0,-1 1 0 0 0,1-1 1 0 0,0 0-1 0 0,0 1 0 0 0,0-1 0 0 0,0 1 0 0 0,0-1 0 0 0,0 1 0 0 0,2-2 5 0 0,0-1-10 0 0,6-6 60 0 0,-8 11-44 0 0,-1 0 0 0 0,0 0 0 0 0,1 0 0 0 0,-1 0 1 0 0,1 0-1 0 0,-1 0 0 0 0,0 0 0 0 0,1 0 0 0 0,-1 0 0 0 0,0 0 1 0 0,1 0-1 0 0,-1 1 0 0 0,0-1 0 0 0,1 0 0 0 0,-1 0 0 0 0,0 0 1 0 0,1 0-1 0 0,-1 1 0 0 0,0-1 0 0 0,1 0 0 0 0,-1 0 0 0 0,0 1 1 0 0,0-1-1 0 0,1 0 0 0 0,-1 0 0 0 0,0 1 0 0 0,0-1 1 0 0,1 0-1 0 0,-1 1 0 0 0,0-1 0 0 0,0 0 0 0 0,0 1 0 0 0,0-1 1 0 0,0 0-1 0 0,1 1 0 0 0,-1-1 0 0 0,0 0 0 0 0,0 1 0 0 0,0-1-6 0 0,22 69 499 0 0,-12-45 266 0 0,-6-14-599 0 0,0-1 0 0 0,1 1 0 0 0,5 8-166 0 0,-8-15 50 0 0,1 1 0 0 0,-1 0 0 0 0,1-1 0 0 0,0 1 0 0 0,1-1 0 0 0,-1 0 1 0 0,1 0-1 0 0,-1 0 0 0 0,1-1 0 0 0,0 1 0 0 0,3 1-50 0 0,-4-3-92 0 0,-1 0-1 0 0,1 0 1 0 0,-1 0-1 0 0,1-1 1 0 0,-1 1-1 0 0,1-1 1 0 0,0 0-1 0 0,-1 1 1 0 0,1-1-1 0 0,-1 0 1 0 0,3-1 92 0 0,-2 1-539 0 0,0-1 0 0 0,0 0 0 0 0,0 0 0 0 0,0 0 0 0 0,-1 0 0 0 0,1 0 0 0 0,1-1 539 0 0,6-5-6426 0 0</inkml:trace>
  <inkml:trace contextRef="#ctx0" brushRef="#br0" timeOffset="41357.42">12264 1976 13416 0 0,'0'0'298'0'0,"-3"24"3666"0"0,5 2-1778 0 0,-3 19-2186 0 0,2 12 1442 0 0,0-1-1263 0 0,1-11-193 0 0,1 3 14 0 0,0 4-792 0 0,-5-18-3998 0 0,2-34 4688 0 0,0 0 0 0 0,0 0 0 0 0,0 0 0 0 0,0 0-1 0 0,0 0 1 0 0,0 0 0 0 0,0 0 0 0 0,0 0 0 0 0,0 0 0 0 0,0 0 0 0 0,0 0 0 0 0,0 0 0 0 0,0 0 0 0 0,0 0 0 0 0,0 0 0 0 0,1 0-1 0 0,-1 0 1 0 0,0 0 0 0 0,0 0 0 0 0,0 0 0 0 0,0 0 0 0 0,0 0 0 0 0,0 0 0 0 0,0 0 0 0 0,0 0 0 0 0,0 0 0 0 0,0 0 0 0 0,0 0-1 0 0,0 0 1 0 0,0 0 0 0 0,0 0 0 0 0,0 0 0 0 0,0 0 0 0 0,0 0 0 0 0,0 0 0 0 0,0 0 0 0 0,1 0 0 0 0,-1 0 0 0 0,0 0 0 0 0,0 0-1 0 0,0 0 1 0 0,0 0 0 0 0,0 1 0 0 0,0-1 0 0 0,0 0 0 0 0,0 0 0 0 0,0 0 0 0 0,0 0 0 0 0,0 0 0 0 0,0 0 0 0 0,0 0 0 0 0,0 0-1 0 0,0 0 1 0 0,0 0 0 0 0,0 0 0 0 0,0 0 0 0 0,0 0 0 0 0,0 0 0 0 0,0 0 0 0 0,0 0 0 0 0,0 0 0 0 0,0 1 0 0 0,0-1 0 0 0,0 0-1 0 0,0 0 1 0 0,-1 0 0 0 0,1 0 0 0 0,0 0 0 0 0,0 0 102 0 0,5-6-1377 0 0,4-11 3109 0 0,-5 6-556 0 0,-1-1 1 0 0,2 1-1 0 0,0 0 1 0 0,0 0-1 0 0,4-5-1176 0 0,-2 6 620 0 0,1 1 1 0 0,-1 0-1 0 0,2 0 0 0 0,-1 1 0 0 0,1 0 0 0 0,1 1 0 0 0,8-6-620 0 0,-10 7-73 0 0,-5 4 117 0 0,0 0 0 0 0,0 0 0 0 0,1 0 0 0 0,-1 0 0 0 0,1 0 0 0 0,0 1 0 0 0,-1-1 0 0 0,1 1 0 0 0,0 0 1 0 0,0 0-1 0 0,0 1 0 0 0,-1-1 0 0 0,1 1 0 0 0,0 0 0 0 0,0 0 0 0 0,0 0 0 0 0,0 0 0 0 0,0 1 0 0 0,0 0 0 0 0,0-1 0 0 0,-1 1 0 0 0,1 1 0 0 0,0-1 0 0 0,-1 1 0 0 0,1-1 0 0 0,0 1 0 0 0,-1 0 0 0 0,0 0 0 0 0,1 1-44 0 0,1 1 50 0 0,0 0 0 0 0,0 0-1 0 0,0 1 1 0 0,0 0 0 0 0,-1 0-1 0 0,0 0 1 0 0,0 0 0 0 0,0 1-1 0 0,-1-1 1 0 0,0 1-1 0 0,0 0 1 0 0,0 0 0 0 0,-1 1-1 0 0,0-1 1 0 0,0 0 0 0 0,-1 1-1 0 0,1-1-49 0 0,1 12 243 0 0,-1-2-907 0 0,0-5-4716 0 0,-2-6-1346 0 0</inkml:trace>
  <inkml:trace contextRef="#ctx0" brushRef="#br0" timeOffset="41709">12649 2040 14944 0 0,'0'0'328'0'0,"0"0"72"0"0,0 0 16 0 0,0 0-1 0 0,0 0-335 0 0,0 0-80 0 0,0 0 0 0 0,0 0-4415 0 0,0 0-897 0 0</inkml:trace>
  <inkml:trace contextRef="#ctx0" brushRef="#br0" timeOffset="42273.487">12904 2103 2304 0 0,'8'-4'2040'0'0,"-8"3"-1786"0"0,0 1 0 0 0,0 0 0 0 0,0 0 0 0 0,0-1 0 0 0,0 1 0 0 0,0 0 0 0 0,0 0 0 0 0,0 0 0 0 0,0-1 0 0 0,-1 1 0 0 0,1 0 0 0 0,0 0 0 0 0,0 0-1 0 0,0-1 1 0 0,0 1 0 0 0,0 0 0 0 0,-1 0 0 0 0,1 0 0 0 0,0 0 0 0 0,0 0 0 0 0,0-1 0 0 0,0 1 0 0 0,-1 0 0 0 0,1 0 0 0 0,0 0 0 0 0,0 0 0 0 0,0 0 0 0 0,-1 0 0 0 0,1 0-254 0 0,-9-1 2138 0 0,-7 2-1409 0 0,3 4-373 0 0,-1 0 1 0 0,1 1 0 0 0,0 0 0 0 0,1 1 0 0 0,-2 1-357 0 0,-11 7 752 0 0,1 1 1 0 0,-2 4-753 0 0,26-20 12 0 0,-1 0 1 0 0,1 0 0 0 0,0 1-1 0 0,0-1 1 0 0,0 0 0 0 0,0 0-1 0 0,0 1 1 0 0,-1-1 0 0 0,1 0-1 0 0,0 1 1 0 0,0-1-1 0 0,0 0 1 0 0,0 0 0 0 0,0 1-1 0 0,0-1 1 0 0,0 0 0 0 0,0 1-1 0 0,0-1 1 0 0,0 0 0 0 0,0 1-1 0 0,0-1 1 0 0,0 0-1 0 0,0 0 1 0 0,1 1 0 0 0,-1-1-1 0 0,0 0 1 0 0,0 1 0 0 0,0-1-1 0 0,0 0 1 0 0,0 0 0 0 0,1 1-1 0 0,-1-1 1 0 0,0 0-1 0 0,0 0 1 0 0,0 0 0 0 0,1 1-1 0 0,-1-1 1 0 0,0 0 0 0 0,0 0-1 0 0,1 0 1 0 0,-1 0 0 0 0,0 1-1 0 0,1-1 1 0 0,-1 0-1 0 0,0 0 1 0 0,0 0 0 0 0,1 0-1 0 0,-1 0 1 0 0,1 0-13 0 0,12 6-15 0 0,32 8 131 0 0,-23-9-113 0 0,0 2 0 0 0,0 1 0 0 0,0 1 0 0 0,-1 0-1 0 0,13 10-2 0 0,-24-13 6 0 0,0 1-1 0 0,-1 1 0 0 0,0 0 0 0 0,2 2-5 0 0,-8-7-61 0 0,0 0 0 0 0,-1 0 1 0 0,1 1-1 0 0,-1-1 0 0 0,1 1 0 0 0,-1-1 1 0 0,0 1-1 0 0,0 0 0 0 0,0 0 0 0 0,-1 0 1 0 0,0 0-1 0 0,1 0 0 0 0,-1 1 61 0 0,-1-3-53 0 0,0 0 1 0 0,1 0-1 0 0,-1 0 0 0 0,0 0 0 0 0,0 0 0 0 0,-1 0 1 0 0,1 0-1 0 0,0 0 0 0 0,-1 0 0 0 0,1 0 1 0 0,-1 0-1 0 0,1 0 0 0 0,-1 0 0 0 0,0-1 0 0 0,0 1 1 0 0,0 0-1 0 0,0-1 0 0 0,0 1 0 0 0,0 0 1 0 0,-1 0 52 0 0,0-1 3 0 0,0 1 0 0 0,0-1 0 0 0,0 1 0 0 0,0-1 0 0 0,-1 0 0 0 0,1 0 0 0 0,0 0 0 0 0,-1 0 0 0 0,1 0 0 0 0,-1 0 0 0 0,1-1 0 0 0,-1 1 0 0 0,-2-1-3 0 0,-7 1 206 0 0,0-1 1 0 0,0-1-1 0 0,0 0 1 0 0,0 0-1 0 0,-9-3-206 0 0,16 3 63 0 0,-1 0 0 0 0,1-1 1 0 0,0 1-1 0 0,0-1 0 0 0,0 0 0 0 0,0 0 0 0 0,0 0 0 0 0,0-1 0 0 0,0 0 0 0 0,1 0 1 0 0,-1 0-1 0 0,1 0 0 0 0,0-1 0 0 0,0 1 0 0 0,0-1 0 0 0,0 0 0 0 0,1-1 0 0 0,0 1 1 0 0,0 0-1 0 0,-1-2-63 0 0,3 3-134 0 0,0-1 0 0 0,0 1 0 0 0,1 0-1 0 0,-1 0 1 0 0,1 0 0 0 0,0-1 0 0 0,0 1 0 0 0,0 0 0 0 0,0 0 0 0 0,0-1 0 0 0,1 1 0 0 0,-1 0 0 0 0,1 0 0 0 0,0 0-1 0 0,0 0 1 0 0,0-1 0 0 0,1 1 0 0 0,-1 1 0 0 0,1-1 0 0 0,-1 0 0 0 0,1 0 0 0 0,0 1 0 0 0,0-1 134 0 0,11-9-5865 0 0</inkml:trace>
  <inkml:trace contextRef="#ctx0" brushRef="#br0" timeOffset="42608.149">13205 2038 1376 0 0,'9'-1'226'0'0,"-5"0"-66"0"0,0 1 1 0 0,0-1 0 0 0,1 0 0 0 0,-1 0 0 0 0,0 0 0 0 0,0-1 0 0 0,0 1 0 0 0,-1-1 0 0 0,1 0 0 0 0,0 0 0 0 0,-1 0 0 0 0,2-1-161 0 0,-2 1 1107 0 0,-1 0-1 0 0,2 0 1 0 0,-1 0-1 0 0,0 1 1 0 0,0-1-1 0 0,3 0-1106 0 0,-3 1 908 0 0,0-1-1 0 0,0 1 0 0 0,0-1 0 0 0,0 1 0 0 0,0-1 0 0 0,0 0 0 0 0,2-2-907 0 0,-5 4 864 0 0,0 0-199 0 0,0 0-38 0 0,0 0-23 0 0,0 0-59 0 0,-1-1-457 0 0,-1 1 0 0 0,0-1-1 0 0,1 1 1 0 0,-1 0-1 0 0,0-1 1 0 0,1 1-1 0 0,-1 0 1 0 0,0 0-1 0 0,1 0 1 0 0,-1 0-1 0 0,0 0 1 0 0,1 1 0 0 0,-1-1-1 0 0,0 0 1 0 0,1 1-1 0 0,-1 0 1 0 0,1-1-1 0 0,-1 1 1 0 0,1 0-1 0 0,-1-1 1 0 0,0 2-88 0 0,-5 2 22 0 0,0 1-1 0 0,1 0 1 0 0,-6 5-22 0 0,10-8 100 0 0,-42 43-214 0 0,31-29 400 0 0,0 0 1 0 0,1 1 0 0 0,-5 11-287 0 0,13-20 138 0 0,0 0 0 0 0,1 0 0 0 0,0 1 1 0 0,1-1-1 0 0,-1 1 0 0 0,2 0 0 0 0,-1-1 1 0 0,1 1-1 0 0,0 0 0 0 0,1 0 0 0 0,0 1-138 0 0,2 19 318 0 0,1-1-1 0 0,6 24-317 0 0,-4-26-10 0 0,-1 1 0 0 0,-1-1 0 0 0,-2 3 10 0 0,-1-18-74 0 0,-1 35-2014 0 0,-5-15-3417 0 0,4-24 3670 0 0</inkml:trace>
  <inkml:trace contextRef="#ctx0" brushRef="#br0" timeOffset="42953.787">13161 2306 7368 0 0,'5'-3'320'0'0,"-2"0"80"0"0,3-2-320 0 0,1-1-80 0 0,1 5 0 0 0,3-2 0 0 0,5-1 1856 0 0,-1 1 360 0 0,-3 1 72 0 0,4-1 15 0 0,-5-1-1847 0 0,4 4-360 0 0,-2-3-96 0 0,3 1 0 0 0,-2 2 0 0 0,2-1 0 0 0,-3-1 0 0 0,2 2-6943 0 0</inkml:trace>
  <inkml:trace contextRef="#ctx0" brushRef="#br0" timeOffset="43580.908">13735 2196 3224 0 0,'0'0'143'0'0,"2"-4"26"0"0,-2 4-60 0 0,0-1 0 0 0,1 0 0 0 0,-1 0 0 0 0,0 0 0 0 0,0 1 0 0 0,1-1 0 0 0,-1 0 0 0 0,0 0 0 0 0,0 0 0 0 0,0 1 0 0 0,0-1 0 0 0,0 0 0 0 0,0 0 0 0 0,0 0 0 0 0,-1 0 0 0 0,1 1 0 0 0,0-1 0 0 0,0 0 0 0 0,-1 0 0 0 0,1 0 0 0 0,0 1 0 0 0,-1-1 0 0 0,1 0 0 0 0,-1 1 0 0 0,1-1 0 0 0,-1 0 0 0 0,1 1 0 0 0,-1-1 0 0 0,1 0 0 0 0,-1 1 1 0 0,0-1-1 0 0,1 1 0 0 0,-1-1 0 0 0,0 1-109 0 0,-2-2 908 0 0,-1 0 0 0 0,0 1 1 0 0,1-1-1 0 0,-1 1 0 0 0,0 0 1 0 0,-1-1-909 0 0,-2 0 755 0 0,4 1-569 0 0,-1 1-1 0 0,1-1 1 0 0,-1 0 0 0 0,0 1 0 0 0,1 0 0 0 0,-1 0 0 0 0,0 0 0 0 0,1 1 0 0 0,-1-1 0 0 0,1 1 0 0 0,-1 0-186 0 0,-41 11 1270 0 0,37-9-1082 0 0,-1 0 21 0 0,0 0-1 0 0,0 1 1 0 0,1 0-1 0 0,-1 0 1 0 0,1 1-209 0 0,4-2 91 0 0,0 0-1 0 0,0 0 1 0 0,1 0 0 0 0,-1 0-1 0 0,1 0 1 0 0,0 1 0 0 0,0-1-1 0 0,0 1 1 0 0,1 0 0 0 0,-1 0-1 0 0,0 2-90 0 0,-3 5 214 0 0,1 1 0 0 0,0-1 0 0 0,0 1 0 0 0,2 1 0 0 0,-4 11-214 0 0,7-20 96 0 0,-1 1-1 0 0,1-1 1 0 0,0 0-1 0 0,0 0 1 0 0,0 1-1 0 0,1-1 1 0 0,-1 0 0 0 0,1 0-1 0 0,0 0 1 0 0,0 0-1 0 0,1 1-95 0 0,0-2 29 0 0,-1 1 1 0 0,1-1-1 0 0,0 1 0 0 0,0-1 0 0 0,1 0 1 0 0,-1 1-1 0 0,1-1 0 0 0,1 1-29 0 0,-2-2 17 0 0,0 0-1 0 0,1 1 1 0 0,-1-1-1 0 0,1-1 1 0 0,0 1-1 0 0,-1 0 1 0 0,1-1-1 0 0,0 1 1 0 0,0-1-1 0 0,0 0 1 0 0,0 0-1 0 0,0 0 1 0 0,1 0-1 0 0,-1-1 1 0 0,0 1-1 0 0,0-1 1 0 0,0 0-1 0 0,1 0 1 0 0,-1 0-1 0 0,0 0 1 0 0,0 0-1 0 0,0-1 1 0 0,1 1-1 0 0,0-2-16 0 0,3 0-19 0 0,-1 0 0 0 0,0-1 1 0 0,0 0-1 0 0,0 0 0 0 0,0-1 0 0 0,0 0 0 0 0,-1 0 1 0 0,1 0-1 0 0,-1-1 0 0 0,0 1 0 0 0,0-1 19 0 0,12-13-393 0 0,-1-1-1 0 0,0 0 0 0 0,0-3 394 0 0,-10 13-118 0 0,0-1 0 0 0,-1 0 0 0 0,0 0 0 0 0,-1 0 0 0 0,0-1-1 0 0,0 1 1 0 0,2-11 118 0 0,0-1 0 0 0,-8 24 3 0 0,1 1 3 0 0,0-1 0 0 0,0 1-1 0 0,0-1 1 0 0,0 1 0 0 0,0-1-1 0 0,0 1 1 0 0,0 2-6 0 0,1 21 1063 0 0,-1-9-872 0 0,1 0 1 0 0,0-1-1 0 0,2 1 1 0 0,1 8-192 0 0,-2-21 101 0 0,0 0 0 0 0,0 0 1 0 0,0 0-1 0 0,1 0 0 0 0,-1 0 0 0 0,1 0 0 0 0,0-1 1 0 0,0 1-1 0 0,1-1 0 0 0,-1 1 0 0 0,1-1 1 0 0,-1 0-1 0 0,1 0 0 0 0,0 0 0 0 0,0 0 0 0 0,0 0 1 0 0,1-1-1 0 0,-1 1 0 0 0,1-1 0 0 0,0 0-101 0 0,-1-1-41 0 0,0 0 0 0 0,0 0-1 0 0,0 0 1 0 0,0 0 0 0 0,0-1-1 0 0,0 1 1 0 0,1-1 0 0 0,-1 0-1 0 0,0 0 1 0 0,0 0 0 0 0,0-1-1 0 0,2 0 42 0 0,16-4-2017 0 0,-2-2-3856 0 0,-5 0-612 0 0</inkml:trace>
  <inkml:trace contextRef="#ctx0" brushRef="#br0" timeOffset="43908.032">14151 2124 5064 0 0,'-1'-1'520'0'0,"-1"0"1"0"0,0 0 0 0 0,0 0-1 0 0,0 0 1 0 0,0 0-1 0 0,0 1 1 0 0,1-1 0 0 0,-1 1-1 0 0,0-1 1 0 0,0 1-1 0 0,0 0 1 0 0,-1 0 0 0 0,1 0-1 0 0,0 0 1 0 0,0 0-1 0 0,0 1 1 0 0,0-1 0 0 0,0 0-521 0 0,-2 2 480 0 0,1-1 0 0 0,-1 0 1 0 0,1 1-1 0 0,-1 0 0 0 0,1 0 0 0 0,-1 0 1 0 0,1 0-1 0 0,0 0 0 0 0,-1 2-480 0 0,-4 3 370 0 0,0 1-1 0 0,1 0 1 0 0,1 0-1 0 0,-1 1 1 0 0,1 0-1 0 0,-4 7-369 0 0,4-5 303 0 0,0 1 0 0 0,0 0-1 0 0,1 0 1 0 0,1 1 0 0 0,0-1 0 0 0,-1 7-303 0 0,4-15 78 0 0,1 1 1 0 0,-1-1-1 0 0,1 1 1 0 0,0-1-1 0 0,0 1 0 0 0,1 0 1 0 0,-1-1-1 0 0,1 1 1 0 0,0-1-1 0 0,0 1 1 0 0,0-1-1 0 0,1 1 0 0 0,0-1 1 0 0,-1 0-1 0 0,2 0 1 0 0,-1 0-1 0 0,0 0 0 0 0,1 0 1 0 0,0 0-1 0 0,0-1-78 0 0,0 0 113 0 0,0 0 1 0 0,1 0-1 0 0,-1 0 0 0 0,1 0 0 0 0,0-1 1 0 0,2 1-115 0 0,8 6 290 0 0,-12-8-291 0 0,1 1 0 0 0,-1-1-1 0 0,1 0 1 0 0,-1 0 0 0 0,1-1-1 0 0,0 1 1 0 0,-1-1 0 0 0,1 1-1 0 0,0-1 1 0 0,0 0 0 0 0,0 0 0 0 0,-1 0-1 0 0,1 0 1 0 0,0 0 0 0 0,0-1-1 0 0,-1 1 1 0 0,1-1 0 0 0,0 0-1 0 0,-1 0 1 0 0,1 0 0 0 0,2-1 2 0 0,7-4-835 0 0,1 0 1 0 0,-1-1 0 0 0,9-7 834 0 0,-16 10-411 0 0,30-20-3553 0 0,-16 10-2901 0 0</inkml:trace>
  <inkml:trace contextRef="#ctx0" brushRef="#br0" timeOffset="44226.185">14432 2027 11976 0 0,'-12'-2'266'0'0,"9"2"44"0"0,3 0 15 0 0,0 0-26 0 0,-12 14 602 0 0,9-4-207 0 0,0 1 0 0 0,0 0 0 0 0,1-1 0 0 0,1 1 0 0 0,0 0 0 0 0,0 0 1 0 0,1 1-695 0 0,-2 17 467 0 0,-12 75 485 0 0,-2 23 164 0 0,11-81-1116 0 0,5-42-64 0 0,1-3-273 0 0,-1-1-138 0 0,0 0-33 0 0,7-7 188 0 0,4-13 252 0 0,1 2 0 0 0,1-1 0 0 0,1 1 0 0 0,14-14 68 0 0,-24 27 63 0 0,5-4 96 0 0,0 0 1 0 0,1 1-1 0 0,0 0 1 0 0,0 1-1 0 0,1 0 0 0 0,0 1 1 0 0,0 0-1 0 0,1 0 1 0 0,5-1-160 0 0,-13 6 19 0 0,-1 0 0 0 0,0 0 1 0 0,1 0-1 0 0,-1 0 0 0 0,1 1 0 0 0,-1-1 1 0 0,1 1-1 0 0,0 0 0 0 0,-1 0 1 0 0,1 0-1 0 0,-1 1 0 0 0,1-1 1 0 0,-1 1-1 0 0,1 0 0 0 0,-1 0 0 0 0,0 0 1 0 0,4 1-20 0 0,-5 0 5 0 0,1-1 1 0 0,-1 1-1 0 0,0-1 0 0 0,1 1 1 0 0,-1 0-1 0 0,0 0 0 0 0,0 0 1 0 0,0 0-1 0 0,0 0 1 0 0,0 0-1 0 0,-1 0 0 0 0,1 1 1 0 0,-1-1-1 0 0,1 1 1 0 0,-1-1-1 0 0,0 1 0 0 0,0 0 1 0 0,0-1-1 0 0,0 1 1 0 0,-1 0-1 0 0,1-1 0 0 0,-1 3-5 0 0,2 7-320 0 0,0 1-1 0 0,-1 0 0 0 0,-1 0 0 0 0,0 0 1 0 0,-1-1-1 0 0,0 1 0 0 0,-2 3 321 0 0,2-10-6930 0 0</inkml:trace>
  <inkml:trace contextRef="#ctx0" brushRef="#br0" timeOffset="44558.302">14675 2161 15488 0 0,'0'0'344'0'0,"0"0"72"0"0,-3 0 7 0 0,-1-2 9 0 0,0 0-344 0 0,4 2-88 0 0,-3-1 0 0 0,-2 1 0 0 0,2 0 496 0 0,3 0 80 0 0,0 0 24 0 0,0 0 0 0 0,0 0-512 0 0,0 0-88 0 0,3-2 0 0 0,2 2-5247 0 0,2 3-993 0 0</inkml:trace>
  <inkml:trace contextRef="#ctx0" brushRef="#br0" timeOffset="45043.526">15094 2199 3224 0 0,'19'-1'299'0'0,"-18"0"-6"0"0,-3-1 65 0 0,-12-1 1249 0 0,-4-1 982 0 0,6 2-1501 0 0,0-1 0 0 0,0 2 0 0 0,0-1 0 0 0,-6 1-1088 0 0,10 2 129 0 0,0-1-1 0 0,0 2 1 0 0,1-1 0 0 0,-1 1-1 0 0,0 0 1 0 0,1 0-1 0 0,0 1 1 0 0,-1 0 0 0 0,1 0-1 0 0,0 1 1 0 0,1 0 0 0 0,-1 0-1 0 0,1 1 1 0 0,0-1-1 0 0,0 1 1 0 0,0 1 0 0 0,0-1-1 0 0,1 1 1 0 0,0 0-1 0 0,0 0 1 0 0,1 1 0 0 0,-1 0-129 0 0,4-3 63 0 0,-1 0 0 0 0,1 0 1 0 0,0 0-1 0 0,0-1 1 0 0,0 1-1 0 0,1 0 0 0 0,-1 1 1 0 0,1-1-1 0 0,0 0 1 0 0,0 0-1 0 0,0 0 0 0 0,1 0 1 0 0,0 0-1 0 0,-1 0 1 0 0,1 0-1 0 0,1 0-63 0 0,0 4 133 0 0,0 0 0 0 0,1-1-1 0 0,1 1 1 0 0,-1-1 0 0 0,1 0 0 0 0,0 0-1 0 0,4 4-132 0 0,-4-6 110 0 0,0-1-1 0 0,1 0 1 0 0,0 0-1 0 0,0 0 1 0 0,0-1-1 0 0,0 1 1 0 0,0-1 0 0 0,1-1-1 0 0,-1 1 1 0 0,1-1-1 0 0,0 0 1 0 0,0 0-1 0 0,0-1 1 0 0,0 1-1 0 0,0-1 1 0 0,0-1-1 0 0,0 1 1 0 0,0-1-1 0 0,0 0 1 0 0,1 0-1 0 0,-1-1 1 0 0,0 0-1 0 0,1 0-109 0 0,-5 0 52 0 0,1 0-1 0 0,-1-1 1 0 0,1 1-1 0 0,-1 0 1 0 0,0-1-1 0 0,0 0 1 0 0,1 1-1 0 0,-1-1 0 0 0,0 0 1 0 0,0 0-1 0 0,-1 0 1 0 0,1 0-1 0 0,1-2-51 0 0,1-1 63 0 0,-1-1 0 0 0,1 0 0 0 0,-1 0 0 0 0,3-6-63 0 0,-4 6 27 0 0,0 0 0 0 0,0 0 0 0 0,-1 0-1 0 0,1 0 1 0 0,-1-1 0 0 0,-1 1-1 0 0,1 0 1 0 0,-1-1 0 0 0,0 1 0 0 0,0 0-1 0 0,-1-2-26 0 0,-1 0-240 0 0,0-1 0 0 0,0 1 0 0 0,-1 0 0 0 0,0 0 0 0 0,-1 0 0 0 0,1 0 0 0 0,-6-7 240 0 0,-15-28-4988 0 0,21 40 3387 0 0</inkml:trace>
  <inkml:trace contextRef="#ctx0" brushRef="#br0" timeOffset="45425.506">15115 2115 8432 0 0,'9'1'126'0'0,"-6"-1"-63"0"0,0 1 0 0 0,0-1-1 0 0,0 0 1 0 0,0 1 0 0 0,-1 0 0 0 0,1 0 0 0 0,0 0-1 0 0,0 0 1 0 0,-1 0 0 0 0,1 0 0 0 0,-1 1 0 0 0,3 1-63 0 0,-1 0 357 0 0,0 0-1 0 0,-1 0 1 0 0,1 1 0 0 0,-1 0 0 0 0,0 0 0 0 0,0 0-1 0 0,-1 0 1 0 0,1 0 0 0 0,-1 0 0 0 0,0 1 0 0 0,2 3-357 0 0,0 6 1525 0 0,0 0 0 0 0,-1 0 1 0 0,0 7-1526 0 0,-2-16 68 0 0,1 12 594 0 0,-2 0 1 0 0,1 1-1 0 0,-3 11-662 0 0,1-12 266 0 0,-6 43 108 0 0,3-38-299 0 0,5-10 49 0 0,0-9 87 0 0,1-8-90 0 0,-1 1-85 0 0,1 1-1 0 0,0-1 1 0 0,-1 1-1 0 0,1 0 1 0 0,0-1-1 0 0,1 1 1 0 0,-1 0-1 0 0,1 0 1 0 0,-1 1-1 0 0,3-3-35 0 0,9-12 53 0 0,7-15-34 0 0,-6 9-39 0 0,1-1 1 0 0,11-11 19 0 0,-20 28 26 0 0,-1 0-1 0 0,1 1 0 0 0,1-1 1 0 0,-1 1-1 0 0,1 1 0 0 0,0-1 1 0 0,1 1-1 0 0,-1 1 0 0 0,5-2-25 0 0,-1 0 249 0 0,0 1-237 0 0,1 0 1 0 0,0 0 0 0 0,-1 1-1 0 0,14-2-12 0 0,-23 6-16 0 0,0-1 0 0 0,0 1 0 0 0,0 0-1 0 0,0 0 1 0 0,0 0 0 0 0,1 0 0 0 0,-1 0-1 0 0,0 1 1 0 0,0 0 0 0 0,0-1 0 0 0,0 1-1 0 0,0 0 1 0 0,0 0 0 0 0,0 1 0 0 0,-1-1-1 0 0,1 0 1 0 0,0 1 0 0 0,-1 0 0 0 0,1 0-1 0 0,-1 0 1 0 0,1 0 0 0 0,-1 0 0 0 0,1 1 16 0 0,-1 0 68 0 0,-1-1 1 0 0,0 0 0 0 0,1 1 0 0 0,-1-1-1 0 0,0 1 1 0 0,-1-1 0 0 0,1 1 0 0 0,0 0-1 0 0,-1-1 1 0 0,1 1 0 0 0,-1 0 0 0 0,0-1-1 0 0,0 2-68 0 0,-2 41 741 0 0,1-31-514 0 0,-2 13-523 0 0,1-7 769 0 0,1 1 1 0 0,1 9-474 0 0,1-23-1622 0 0,0 0 1 0 0,0 0-1 0 0,0-1 0 0 0,1 1 1 0 0,1 5 1621 0 0,-1-7-6881 0 0</inkml:trace>
  <inkml:trace contextRef="#ctx0" brushRef="#br0" timeOffset="46346.282">16151 2135 10592 0 0,'3'-1'1104'0'0,"1"1"-966"0"0,-3 0 412 0 0,-1 0 174 0 0,5 20 2759 0 0,-4-15-3048 0 0,-1 1 0 0 0,1 0 0 0 0,-1-1 0 0 0,0 1 0 0 0,-1-1-1 0 0,1 1 1 0 0,-2 2-435 0 0,0 25 696 0 0,7 35 836 0 0,9 35-1532 0 0,-10-94 242 0 0,1-10-81 0 0,10-16 27 0 0,-3 3-24 0 0,-7 11-62 0 0,-1-1 0 0 0,1 0-1 0 0,-1 0 1 0 0,0 0 0 0 0,0 0 0 0 0,0-1 0 0 0,-1 1 0 0 0,0-1-102 0 0,40-67-546 0 0,-7 22 474 0 0,-34 47 65 0 0,0 1-1 0 0,0-1 0 0 0,0 1 0 0 0,1-1 1 0 0,-1 1-1 0 0,1 0 0 0 0,-1 0 1 0 0,1 0-1 0 0,0 1 0 0 0,0-1 1 0 0,0 0-1 0 0,1 1 8 0 0,-2 0 14 0 0,-1 0 0 0 0,1 1 0 0 0,0-1 0 0 0,0 1 0 0 0,-1 0 0 0 0,1 0 0 0 0,0 0 0 0 0,0-1 1 0 0,0 2-1 0 0,-1-1 0 0 0,1 0 0 0 0,0 0 0 0 0,0 1 0 0 0,0-1 0 0 0,-1 0 0 0 0,1 1 0 0 0,0 0 0 0 0,-1-1 0 0 0,1 1 0 0 0,0 0 1 0 0,-1 0-1 0 0,2 1-14 0 0,7 5 285 0 0,-5-3-371 0 0,-1-1-1 0 0,1 1 1 0 0,-1 0 0 0 0,1 0-1 0 0,-1 0 1 0 0,0 1-1 0 0,-1 0 1 0 0,1-1 0 0 0,0 2 86 0 0,1 2 43 0 0,-4-6 18 0 0,1 1 0 0 0,-1-1-1 0 0,1 1 1 0 0,-1-1 0 0 0,0 1-1 0 0,0 0 1 0 0,0-1 0 0 0,0 1 0 0 0,0 0-1 0 0,0 0-60 0 0,-1 1 34 0 0,2 1-1 0 0,-1-1 1 0 0,0 0-1 0 0,1 0 1 0 0,-1 0-1 0 0,1 0 1 0 0,1 0-34 0 0,7 20 53 0 0,-10-22-53 0 0,1-1 0 0 0,0 1 0 0 0,0-1 0 0 0,0 1 0 0 0,-1-1 0 0 0,1 1 0 0 0,1-1 0 0 0,-1 0 0 0 0,0 1 0 0 0,0-1 0 0 0,0 0 0 0 0,1 0 0 0 0,-1 0 0 0 0,1 0 0 0 0,-1 0 0 0 0,0 0 0 0 0,0 0 0 0 0,0 0 0 0 0,0 0 0 0 0,0 1 0 0 0,0-1 0 0 0,0 0 0 0 0,0 0 0 0 0,-1 1 0 0 0,1-1 0 0 0,0 1 0 0 0,-1-2 13 0 0,0 1 0 0 0,1-1 0 0 0,-1 1-1 0 0,0-1 1 0 0,1 1 0 0 0,-1-1 0 0 0,0 0-1 0 0,1 1 1 0 0,-1-1 0 0 0,1 0 0 0 0,-1 1-1 0 0,1-1 1 0 0,-1 0 0 0 0,1 0 0 0 0,-1 1-1 0 0,1-1 1 0 0,-1 0 0 0 0,1 0 0 0 0,-1 0-1 0 0,1 0 1 0 0,-1 0 0 0 0,1 0 0 0 0,-1 1-1 0 0,1-1 1 0 0,-1-1 0 0 0,1 1 0 0 0,-1 0-1 0 0,1 0 1 0 0,-1 0 0 0 0,1 0 0 0 0,0 0-1 0 0,-1 0 1 0 0,1 0 0 0 0,-1-1 0 0 0,0 1-1 0 0,1 0 1 0 0,-1 0 0 0 0,1-1 0 0 0,-1 1-1 0 0,1 0 1 0 0,-1-1 0 0 0,1 1-13 0 0,1-1 96 0 0,0-1 0 0 0,1 1 1 0 0,-1-1-1 0 0,0 1 0 0 0,0-1 0 0 0,0 0 1 0 0,2-2-97 0 0,9-24 838 0 0,-11 24-838 0 0,-1 0 0 0 0,1 0 0 0 0,-1 0 0 0 0,0 0 0 0 0,0 0 0 0 0,0 0 0 0 0,-1-1 0 0 0,0 1 0 0 0,0 0 0 0 0,0 0 0 0 0,0 0 0 0 0,0-1 0 0 0,-1 1 0 0 0,0 0 0 0 0,0-2 0 0 0,-2-23 0 0 0,3 23 48 0 0,0 1 0 0 0,0 0-1 0 0,-1-1 1 0 0,0 1 0 0 0,-1-5-48 0 0,1 8 42 0 0,1 1-1 0 0,0-1 1 0 0,0 0 0 0 0,0 0-1 0 0,0 0 1 0 0,0 1 0 0 0,1-1-1 0 0,-1 0 1 0 0,0 0 0 0 0,1 1-1 0 0,-1-1 1 0 0,1 0 0 0 0,0 0-42 0 0,3-17-415 0 0,-4 17 110 0 0,0-1 0 0 0,0 0 0 0 0,0 1 0 0 0,0-1 0 0 0,0 1 0 0 0,1-1 0 0 0,-1 1 0 0 0,1 0 0 0 0,0-1 0 0 0,0 1 0 0 0,0-1 0 0 0,0 1 0 0 0,0 0 0 0 0,0 0 1 0 0,1 0-1 0 0,-1 0 0 0 0,1 0 0 0 0,-1 0 0 0 0,1 0 0 0 0,0 0 0 0 0,0 0 0 0 0,-1 1 0 0 0,1-1 0 0 0,2 0 305 0 0,5-3-1807 0 0</inkml:trace>
  <inkml:trace contextRef="#ctx0" brushRef="#br0" timeOffset="46691.86">17098 1985 11664 0 0,'0'0'530'0'0,"0"0"-7"0"0,13 13-228 0 0,-13-9-62 0 0,1-1 0 0 0,-1 0-1 0 0,1 0 1 0 0,-1 0 0 0 0,0 0 0 0 0,0 0 0 0 0,0 0 0 0 0,-1 0 0 0 0,1 1 0 0 0,-2 1-233 0 0,1 8 815 0 0,-2 4 18 0 0,-1 0 1 0 0,-1-1 0 0 0,0 0 0 0 0,-1 0 0 0 0,0 0 0 0 0,-5 6-834 0 0,-7 15 1532 0 0,-20 29-1532 0 0,13-27 604 0 0,-3-2 0 0 0,-25 28-604 0 0,38-45-1091 0 0,7-8-5633 0 0,1-6-200 0 0</inkml:trace>
  <inkml:trace contextRef="#ctx0" brushRef="#br0" timeOffset="48184.7">11550 2983 1376 0 0,'0'0'65'0'0,"-5"-4"6"0"0,6 2 152 0 0,-6-6 4678 0 0,-9-1-2327 0 0,11 7-2322 0 0,0 0 1 0 0,-1 1-1 0 0,1 0 0 0 0,0 0 0 0 0,-1 0 0 0 0,0 0 0 0 0,1 0 0 0 0,-1 0 0 0 0,1 1 0 0 0,-1 0 0 0 0,0 0 0 0 0,1 0 0 0 0,-1 0 1 0 0,0 1-1 0 0,1-1 0 0 0,-1 1 0 0 0,1 0 0 0 0,-1 0 0 0 0,1 0 0 0 0,-1 0 0 0 0,1 1 0 0 0,-1-1 0 0 0,1 1 0 0 0,0 0 0 0 0,0 0 0 0 0,0 0 1 0 0,0 1-1 0 0,1-1 0 0 0,-1 1 0 0 0,-1 1-252 0 0,-2 1 143 0 0,0 1 0 0 0,1 0 0 0 0,0 0 0 0 0,0 0 0 0 0,1 1 0 0 0,-1-1 0 0 0,1 1 0 0 0,1 0 0 0 0,-1 0 0 0 0,1 0-1 0 0,1 1 1 0 0,-1-1 0 0 0,0 7-143 0 0,2-7 77 0 0,0 0 0 0 0,1 0 0 0 0,0 0-1 0 0,0 0 1 0 0,1 0 0 0 0,-1 0-1 0 0,2 0 1 0 0,-1-1 0 0 0,1 1-1 0 0,0 1-76 0 0,-1-6 12 0 0,0 0-1 0 0,0 0 0 0 0,0 0 0 0 0,0 0 0 0 0,1 0 0 0 0,-1 0 0 0 0,0 0 0 0 0,1 0 0 0 0,0 0 0 0 0,-1 0 0 0 0,1-1 0 0 0,0 1 0 0 0,0-1 0 0 0,0 1 0 0 0,0-1 0 0 0,0 0 0 0 0,0 0 0 0 0,0 0 0 0 0,0 0 1 0 0,1 0-1 0 0,-1 0 0 0 0,0-1 0 0 0,0 1 0 0 0,1-1 0 0 0,-1 1 0 0 0,1-1 0 0 0,-1 0 0 0 0,0 0 0 0 0,1 0 0 0 0,0 0-11 0 0,16-1 598 0 0,-16 1-556 0 0,0 1-1 0 0,0-1 0 0 0,0 0 1 0 0,1-1-1 0 0,-1 1 0 0 0,0-1 1 0 0,0 1-1 0 0,0-1 1 0 0,0 0-1 0 0,0 0 0 0 0,0 0 1 0 0,0 0-1 0 0,0-1 0 0 0,0 1 1 0 0,-1-1-1 0 0,1 0 0 0 0,2-1-41 0 0,0-2-19 0 0,0 0 0 0 0,0 0 0 0 0,0 0-1 0 0,0 0 1 0 0,-1-1 0 0 0,0 0-1 0 0,0 0 1 0 0,-1 0 0 0 0,0 0 0 0 0,0-1-1 0 0,0 1 1 0 0,0-1 0 0 0,0-6 19 0 0,19-53-888 0 0,-13 38 634 0 0,0 0 1 0 0,0-10 253 0 0,-3 2-79 0 0,-3-1 0 0 0,-1 1 0 0 0,-1-1 0 0 0,-2 1 0 0 0,-2-5 79 0 0,0 28 118 0 0,1 10 160 0 0,0 9-79 0 0,1 15-109 0 0,1 1 0 0 0,1-1-1 0 0,1 0 1 0 0,0 0 0 0 0,3 2-90 0 0,26 104 1250 0 0,-15-66-896 0 0,-13-49-299 0 0,0-1-1 0 0,0 0 0 0 0,1 1 0 0 0,1-2 0 0 0,0 1 0 0 0,0 0 1 0 0,1-1-1 0 0,7 9-54 0 0,-6-11 55 0 0,0 0 0 0 0,0 0 0 0 0,0-1 0 0 0,9 6-55 0 0,-13-11 2 0 0,0-1 1 0 0,0 1-1 0 0,0 0 1 0 0,0-1-1 0 0,0 1 1 0 0,0-1-1 0 0,1 0 1 0 0,-1 0-1 0 0,1 0 1 0 0,-1-1-1 0 0,0 1 1 0 0,1-1-1 0 0,-1 0 1 0 0,1 0-1 0 0,0 0 1 0 0,1 0-3 0 0,5-3 1 0 0,0 0-1 0 0,0 0 1 0 0,-1-1 0 0 0,0 0 0 0 0,1 0 0 0 0,-2-1 0 0 0,1 0 0 0 0,0-1 0 0 0,-1 0 0 0 0,0-1-1 0 0,-1 1 1 0 0,6-7-1 0 0,-5 4-31 0 0,0 0 0 0 0,-1-1-1 0 0,-1 0 1 0 0,0 0-1 0 0,0 0 1 0 0,-1-1 0 0 0,0 0-1 0 0,-1 0 1 0 0,0 0-1 0 0,0-1 1 0 0,-2 1 0 0 0,1-1-1 0 0,-1-9 32 0 0,-1 12-65 0 0,-1 0 0 0 0,0-1 0 0 0,-1 1 0 0 0,0 0 0 0 0,-2-4 65 0 0,3 9-24 0 0,-1 3 24 0 0,1 0-1 0 0,-1-1 1 0 0,1 1 0 0 0,-1-1 0 0 0,1 1-1 0 0,-1 0 1 0 0,0-1 0 0 0,0 1 0 0 0,0 0-1 0 0,0 0 1 0 0,0 0 0 0 0,0 0 0 0 0,0 0-1 0 0,0 0 1 0 0,0 0 0 0 0,0 0 0 0 0,0 0-1 0 0,-1 0 1 0 0,1 0 0 0 0,0 1 0 0 0,-1-1-1 0 0,1 1 1 0 0,-1-1 0 0 0,1 1 0 0 0,-1-1-1 0 0,1 1 1 0 0,-1 0 0 0 0,1 0-1 0 0,0 0 1 0 0,-1 0 0 0 0,1 0 0 0 0,-1 0-1 0 0,1 0 1 0 0,-1 0 0 0 0,1 1 0 0 0,-1-1-1 0 0,1 0 1 0 0,-1 1 0 0 0,1-1 0 0 0,-1 1-1 0 0,0 0 1 0 0,-3 3 71 0 0,0 1-1 0 0,-1-1 0 0 0,2 1 1 0 0,-1 0-1 0 0,1 0 0 0 0,-1 1 1 0 0,1-1-1 0 0,1 1 0 0 0,-1 0 1 0 0,1 0-1 0 0,0 0 1 0 0,0 0-1 0 0,1 1 0 0 0,0-1 1 0 0,-1 4-71 0 0,0 2 125 0 0,1 0 1 0 0,-1 1 0 0 0,2-1 0 0 0,0 1 0 0 0,0-1-1 0 0,1 1 1 0 0,2 12-126 0 0,-2-21 55 0 0,1-1-1 0 0,0 0 1 0 0,0 0-1 0 0,0 1 0 0 0,0-1 1 0 0,0 0-1 0 0,0 0 1 0 0,1 0-1 0 0,0 0 0 0 0,-1-1 1 0 0,1 1-1 0 0,0 0 1 0 0,0-1-1 0 0,1 1 0 0 0,-1-1 1 0 0,1 1-55 0 0,1 0 53 0 0,0 0 1 0 0,0 0 0 0 0,0-1-1 0 0,1 0 1 0 0,-1 1 0 0 0,1-2-1 0 0,-1 1 1 0 0,1 0-1 0 0,0-1 1 0 0,2 0-54 0 0,3 1 44 0 0,0 0-1 0 0,-1-2 0 0 0,1 1 1 0 0,0-1-1 0 0,0-1 1 0 0,3 0-44 0 0,29-7-25 0 0,-34 5-123 0 0,0 0-1 0 0,0-1 1 0 0,0 0 0 0 0,0 0 0 0 0,-1-1-1 0 0,0 0 1 0 0,2-1 148 0 0,28-25-3425 0 0,-36 30 3293 0 0,14-12-1340 0 0</inkml:trace>
  <inkml:trace contextRef="#ctx0" brushRef="#br0" timeOffset="48963.037">12494 2903 8952 0 0,'0'0'200'0'0,"0"0"33"0"0,0 0 15 0 0,-4-6 7 0 0,3 5-100 0 0,0 0-1 0 0,0-1 1 0 0,-1 1 0 0 0,1 0 0 0 0,0 0 0 0 0,-1 1 0 0 0,1-1 0 0 0,-1 0 0 0 0,0 0 0 0 0,1 1-1 0 0,-1-1 1 0 0,1 1 0 0 0,-1-1 0 0 0,0 1 0 0 0,1 0 0 0 0,-1-1 0 0 0,0 1 0 0 0,0 0-1 0 0,1 0 1 0 0,-1 0 0 0 0,0 1 0 0 0,1-1 0 0 0,-1 0 0 0 0,0 1 0 0 0,1-1 0 0 0,-1 1 0 0 0,0-1-155 0 0,-5 3 728 0 0,1-1 0 0 0,-1 1 1 0 0,0 1-1 0 0,1-1 0 0 0,0 1 0 0 0,-1 0-728 0 0,-5 6 196 0 0,1 0-1 0 0,0 0 0 0 0,0 1 0 0 0,1 0 0 0 0,-6 9-195 0 0,12-14 133 0 0,1 0 0 0 0,-1 0 0 0 0,1 0 0 0 0,0 0 0 0 0,0 1 0 0 0,1-1 0 0 0,0 1 0 0 0,0 0 0 0 0,0 2-133 0 0,2-7 55 0 0,-1 1 0 0 0,1-1 0 0 0,0 0 0 0 0,0 0-1 0 0,0 0 1 0 0,0 1 0 0 0,0-1 0 0 0,0 0 0 0 0,0 0-1 0 0,1 0 1 0 0,-1 0 0 0 0,1 0 0 0 0,0 1 0 0 0,-1-1-1 0 0,1 0 1 0 0,0 0 0 0 0,0 0 0 0 0,0-1 0 0 0,1 1-1 0 0,-1 0 1 0 0,0 0 0 0 0,1-1 0 0 0,-1 1 0 0 0,1 0 0 0 0,-1-1-1 0 0,1 0 1 0 0,0 1 0 0 0,0-1 0 0 0,0 0 0 0 0,-1 0-1 0 0,2 0-54 0 0,5 2 41 0 0,0-1-1 0 0,0 0 0 0 0,0 0 1 0 0,0-1-1 0 0,0 0 0 0 0,1 0 1 0 0,-1-1-1 0 0,0 0 0 0 0,0 0 1 0 0,1-1-1 0 0,-1 0 1 0 0,0-1-1 0 0,0 0 0 0 0,1-1-40 0 0,15-4-1141 0 0,0-2 0 0 0,-1 0 0 0 0,0-2-1 0 0,1-1 1142 0 0,-15 6-543 0 0,1 0 0 0 0,-1-1 0 0 0,0 0 0 0 0,-1-1 0 0 0,0 0-1 0 0,0 0 1 0 0,-1-1 0 0 0,0 0 0 0 0,4-5 543 0 0,9-12-389 0 0,-10 15 305 0 0,-4 6 1077 0 0,-5 5 1109 0 0,-8 37 931 0 0,2 46 436 0 0,4-58-3195 0 0,0-15-237 0 0,1 0 0 0 0,0 0 1 0 0,2 9-38 0 0,-5-10-374 0 0,2-7-4108 0 0,1-2 2765 0 0</inkml:trace>
  <inkml:trace contextRef="#ctx0" brushRef="#br0" timeOffset="49350.446">12709 2835 14800 0 0,'0'0'320'0'0,"0"0"72"0"0,-2 0 16 0 0,-1 0 8 0 0,3 0-329 0 0,-2-1-87 0 0,-2 0 0 0 0,4 1 0 0 0,0 0-383 0 0,0 0-97 0 0,0 0-24 0 0,6-2 0 0 0</inkml:trace>
  <inkml:trace contextRef="#ctx0" brushRef="#br0" timeOffset="49696.038">12990 2826 15664 0 0,'-12'5'1571'0'0,"2"-1"-1051"0"0,0 0 0 0 0,0 1 0 0 0,1 0 0 0 0,-1 1 0 0 0,0 1-520 0 0,-21 12 1442 0 0,11-6-1272 0 0,13-9-170 0 0,1 0 0 0 0,-1 0 0 0 0,0-1 0 0 0,-5 3 0 0 0,11-6 0 0 0,0 0 0 0 0,1 0 0 0 0,-1 0 0 0 0,1 0 0 0 0,-1 1 0 0 0,0-1 0 0 0,1 0 0 0 0,-1 0 0 0 0,1 1-1 0 0,-1-1 1 0 0,1 1 0 0 0,-1-1 0 0 0,1 0 0 0 0,-1 1 0 0 0,1-1 0 0 0,0 1 0 0 0,-1-1 0 0 0,1 1 0 0 0,0-1 0 0 0,-1 1-1 0 0,1-1 1 0 0,0 1 0 0 0,0 0 0 0 0,-1-1 0 0 0,1 1 0 0 0,0-1 0 0 0,0 1 0 0 0,0-1 0 0 0,0 1 0 0 0,0 0-1 0 0,0-1 1 0 0,0 1 0 0 0,0 0 0 0 0,0-1 0 0 0,0 1 0 0 0,0-1 0 0 0,0 1 0 0 0,0 0 0 0 0,0-1 0 0 0,1 1 0 0 0,-1-1-1 0 0,0 1 1 0 0,0-1 0 0 0,1 1 0 0 0,-1 0 0 0 0,2 1 10 0 0,-1 0 0 0 0,0 1 0 0 0,1-1-1 0 0,-1 0 1 0 0,1 0 0 0 0,0-1 0 0 0,0 1 0 0 0,0 0-1 0 0,1 1-9 0 0,9 4-4 0 0,57 39 245 0 0,-32-13-50 0 0,-18-9-127 0 0,-18-23-78 0 0,0 1-1 0 0,0-1 1 0 0,0 0-1 0 0,0 1 1 0 0,0-1-1 0 0,-1 1 1 0 0,1-1-1 0 0,-1 1 1 0 0,1-1-1 0 0,-1 1 1 0 0,0-1-1 0 0,1 1 0 0 0,-1 0 1 0 0,0-1-1 0 0,0 1 1 0 0,0 0-1 0 0,0-1 1 0 0,0 1-1 0 0,-1-1 1 0 0,1 1-1 0 0,0-1 1 0 0,-1 1-1 0 0,1 0 1 0 0,-1-1-1 0 0,0 1 1 0 0,1-1-1 0 0,-1 0 0 0 0,0 1 1 0 0,0-1-1 0 0,0 0 1 0 0,0 1-1 0 0,0-1 1 0 0,0 0-1 0 0,0 0 1 0 0,0 0-1 0 0,-1 0 1 0 0,1 0-1 0 0,0 0 1 0 0,-1 0-1 0 0,1 0 1 0 0,0-1-1 0 0,-1 1 1 0 0,1 0-1 0 0,-1-1 0 0 0,0 1 1 0 0,1-1-1 0 0,-1 0 1 0 0,1 0-1 0 0,-2 1 15 0 0,2-1 5 0 0,0-1 0 0 0,1 1 1 0 0,-1 0-1 0 0,0 0 0 0 0,1 0 0 0 0,-1-1 0 0 0,1 1 0 0 0,-1 0 0 0 0,0-1 0 0 0,1 1 0 0 0,-1-1 0 0 0,1 1 0 0 0,-1 0 0 0 0,1-1 0 0 0,0 1 1 0 0,-1-1-1 0 0,1 1 0 0 0,-1-1 0 0 0,1 0 0 0 0,0 1 0 0 0,-1-1 0 0 0,1 1 0 0 0,0-1 0 0 0,0 0 0 0 0,-1 1 0 0 0,1-1 0 0 0,0 1 0 0 0,0-1 0 0 0,0 0 1 0 0,0 1-1 0 0,0-1 0 0 0,0 0 0 0 0,0 1 0 0 0,0-1 0 0 0,0 0 0 0 0,0 1 0 0 0,1-1-5 0 0,3-26 388 0 0,-1 19-390 0 0,0 0-1 0 0,0 1 1 0 0,1-1-1 0 0,0 1 0 0 0,1 0 1 0 0,0 0-1 0 0,0 1 1 0 0,0-1-1 0 0,1 1 0 0 0,0 0 1 0 0,0 1-1 0 0,3-3 3 0 0,-4 4-19 0 0,0 0-1 0 0,0 1 1 0 0,1 0 0 0 0,-1 0-1 0 0,0 0 1 0 0,1 1 0 0 0,0 0-1 0 0,0 0 1 0 0,0 0 0 0 0,-1 1-1 0 0,2 0 1 0 0,-1 0 0 0 0,0 0-1 0 0,0 1 1 0 0,0 0 0 0 0,0 0-1 0 0,2 1 20 0 0,5 0 0 0 0,-1 1 0 0 0,0 1 0 0 0,0 0 0 0 0,-1 1 0 0 0,8 3 0 0 0,-15-6 0 0 0,-1 1 0 0 0,0 0 0 0 0,0 0 0 0 0,0 0 0 0 0,0 0 0 0 0,0 0 0 0 0,0 0 0 0 0,0 1 0 0 0,-1-1 0 0 0,1 1 0 0 0,-1 0 0 0 0,0 0 0 0 0,0 0 0 0 0,0 0 0 0 0,0 0 0 0 0,0 0 0 0 0,-1 1 0 0 0,1-1 0 0 0,-1 1 0 0 0,0-1 0 0 0,0 2 0 0 0,6 28-930 0 0,-7-27 420 0 0</inkml:trace>
  <inkml:trace contextRef="#ctx0" brushRef="#br0" timeOffset="50066.034">13265 2782 14832 0 0,'-9'-3'656'0'0,"5"3"136"0"0,-2 0-633 0 0,6 0-159 0 0,0 0 0 0 0,0 0 0 0 0,0 0 128 0 0,3 1-8 0 0,0 1 0 0 0,-1 0-6839 0 0</inkml:trace>
  <inkml:trace contextRef="#ctx0" brushRef="#br0" timeOffset="50412.244">13584 2872 7544 0 0,'-10'-1'320'0'0,"5"0"-69"0"0,0 0 0 0 0,0 1 1 0 0,0 0-1 0 0,0-1 1 0 0,0 2-1 0 0,0-1 1 0 0,1 0-1 0 0,-1 1 0 0 0,-3 1-251 0 0,-4 4 1098 0 0,-22 15-227 0 0,25-17-628 0 0,1 2 1 0 0,-1-1 0 0 0,1 1-1 0 0,0 0 1 0 0,0 1 0 0 0,1-1-1 0 0,0 2 1 0 0,0-1 0 0 0,-4 7-244 0 0,7-8 143 0 0,1-1 0 0 0,0 1 0 0 0,0 0 0 0 0,0 0 0 0 0,1 0 0 0 0,0 0 0 0 0,0 0 0 0 0,1 0 0 0 0,0 1 0 0 0,-1 4-143 0 0,2-8 41 0 0,0 0 0 0 0,0 0 0 0 0,0 0 0 0 0,1 0 0 0 0,-1 1 1 0 0,1-1-1 0 0,-1 0 0 0 0,1 0 0 0 0,0-1 0 0 0,0 1 0 0 0,0 0 0 0 0,1 0 0 0 0,-1 0 0 0 0,1-1 1 0 0,0 1-1 0 0,-1-1 0 0 0,1 1 0 0 0,0-1 0 0 0,0 0 0 0 0,1 1 0 0 0,-1-1 0 0 0,0 0 0 0 0,2 0-41 0 0,3 3 139 0 0,1 0 0 0 0,0 0 0 0 0,1-1 0 0 0,-1 0 0 0 0,1 0 0 0 0,0-1-1 0 0,0-1 1 0 0,0 1 0 0 0,0-1 0 0 0,2 0-139 0 0,-7-2 54 0 0,0 1-1 0 0,1-1 1 0 0,-1 0-1 0 0,1-1 1 0 0,-1 1 0 0 0,0-1-1 0 0,1 1 1 0 0,-1-1-1 0 0,0 0 1 0 0,1-1 0 0 0,-1 1-1 0 0,0-1 1 0 0,0 0 0 0 0,0 0-1 0 0,0 0 1 0 0,-1-1-1 0 0,1 1 1 0 0,-1-1 0 0 0,1 0-1 0 0,-1 0 1 0 0,0 0-1 0 0,2-2-53 0 0,1-3 44 0 0,-1 1-1 0 0,1-1 1 0 0,-1 0-1 0 0,-1 0 1 0 0,0 0-1 0 0,0-1 0 0 0,0 0 1 0 0,-1 1-1 0 0,1-6-43 0 0,-3 9 6 0 0,0 0-1 0 0,-1 0 0 0 0,1 0 1 0 0,-1 0-1 0 0,0 0 0 0 0,0-1 1 0 0,0 1-1 0 0,-1 0 0 0 0,0 0 1 0 0,0 0-1 0 0,0 0 0 0 0,0 1 0 0 0,-1-1 1 0 0,0 0-1 0 0,0 0 0 0 0,0 1 1 0 0,-1-1-1 0 0,-1-1-5 0 0,1 3-202 0 0,1 0 0 0 0,-1 0 0 0 0,0 0-1 0 0,0 1 1 0 0,-1 0 0 0 0,1-1 0 0 0,0 1 0 0 0,-2 0 202 0 0,-14-11-4727 0 0,18 12 3033 0 0</inkml:trace>
  <inkml:trace contextRef="#ctx0" brushRef="#br0" timeOffset="50801.204">13820 2816 13824 0 0,'6'7'186'0'0,"-4"-5"-75"0"0,1 0-1 0 0,-1 0 1 0 0,-1 0-1 0 0,1 0 1 0 0,0 0-1 0 0,0 1 0 0 0,-1-1 1 0 0,1 1-1 0 0,-1-1 1 0 0,0 1-1 0 0,0 0 1 0 0,1 2-111 0 0,3 14 113 0 0,-4-15 217 0 0,1 0 0 0 0,-1 1 0 0 0,0-1 0 0 0,-1 1 0 0 0,1-1 0 0 0,-1 0 0 0 0,0 1 0 0 0,0 1-330 0 0,-4 29 1076 0 0,-2-1 0 0 0,-2 0 0 0 0,-11 31-1076 0 0,2-10 130 0 0,49-105-130 0 0,2-3 0 0 0,-27 41 0 0 0,0-1 0 0 0,1 1 0 0 0,1 0 0 0 0,0 1 0 0 0,0 0 0 0 0,1 0 0 0 0,1 1 0 0 0,0 0 0 0 0,0 1 0 0 0,1 0 0 0 0,0 1 0 0 0,0 1 0 0 0,1-1 0 0 0,0 2 0 0 0,-10 4 2 0 0,1 1 0 0 0,-1 0 0 0 0,1-1 0 0 0,0 1 0 0 0,-1 1 0 0 0,1-1 0 0 0,0 1 1 0 0,0-1-1 0 0,0 1 0 0 0,-1 0 0 0 0,1 0 0 0 0,0 1 0 0 0,0-1 0 0 0,-1 1 0 0 0,1 0 0 0 0,0 0 0 0 0,-1 0 0 0 0,1 0 0 0 0,0 1 0 0 0,-1 0 0 0 0,0-1 0 0 0,1 1 0 0 0,-1 0 0 0 0,0 1 0 0 0,0-1 0 0 0,0 0 0 0 0,0 1 0 0 0,1 2-2 0 0,0-1 1 0 0,-1 1 1 0 0,1-1-1 0 0,-1 1 0 0 0,0 0 0 0 0,0 0 1 0 0,-1 0-1 0 0,0 0 0 0 0,0 1 1 0 0,0-1-1 0 0,0 1 0 0 0,-1-1 1 0 0,0 1-1 0 0,0 0 0 0 0,0-1 0 0 0,-1 1 1 0 0,0 0-1 0 0,0-1 0 0 0,-1 6-1 0 0,-2 11-526 0 0,-4 30 1456 0 0,5-17-7439 0 0,2-30-121 0 0</inkml:trace>
  <inkml:trace contextRef="#ctx0" brushRef="#br0" timeOffset="51461.636">14661 2752 5528 0 0,'-3'2'621'0'0,"-1"6"-340"0"0,1 47 10618 0 0,2-37-9911 0 0,0 0 0 0 0,1 1 0 0 0,1-1 1 0 0,1 1-1 0 0,1 5-988 0 0,2-2 391 0 0,-1 0 1 0 0,0 1-1 0 0,-2-1 0 0 0,-1 1 1 0 0,-1-1-1 0 0,-2 14-391 0 0,1-31 235 0 0,-1-2-6294 0 0,4-7 3928 0 0</inkml:trace>
  <inkml:trace contextRef="#ctx0" brushRef="#br0" timeOffset="51950.096">14488 2973 11344 0 0,'0'0'256'0'0,"0"0"-235"0"0,0 0 1 0 0,0 0 0 0 0,0 0-1 0 0,0 0 1 0 0,0 0-1 0 0,0 0 1 0 0,0 0 0 0 0,0 0-1 0 0,0 0 1 0 0,0 0 0 0 0,-1 0-1 0 0,1 0 1 0 0,0 0-1 0 0,0-1 1 0 0,0 1 0 0 0,0 0-1 0 0,0 0 1 0 0,0 0 0 0 0,0 0-1 0 0,0 0 1 0 0,0 0-1 0 0,0 0 1 0 0,0 0 0 0 0,0 0-1 0 0,0-1 1 0 0,0 1 0 0 0,0 0-1 0 0,0 0 1 0 0,0 0 0 0 0,0 0-1 0 0,0 0 1 0 0,0 0-1 0 0,0 0 1 0 0,0 0 0 0 0,0-1-1 0 0,0 1 1 0 0,0 0 0 0 0,0 0-1 0 0,0 0 1 0 0,0 0-1 0 0,0 0 1 0 0,0 0 0 0 0,0 0-1 0 0,1 0 1 0 0,-1 0-22 0 0,2-2 138 0 0,1 0 1 0 0,0 0-1 0 0,0 1 0 0 0,0-1 1 0 0,1 1-1 0 0,-1 0 1 0 0,0 0-1 0 0,0 0 0 0 0,1 0-138 0 0,293-74 7045 0 0,-297 75-7042 0 0,8-2 7 0 0,0 1 1 0 0,-1-1-1 0 0,1 1 0 0 0,0 0 1 0 0,0 1-1 0 0,0 0 1 0 0,0 0-1 0 0,-1 1 0 0 0,5 0-10 0 0,-11 0 9 0 0,0-1-1 0 0,0 1 1 0 0,0 0 0 0 0,1 0-1 0 0,-1-1 1 0 0,-1 1-1 0 0,1 0 1 0 0,0 0-1 0 0,0 0 1 0 0,0 0-1 0 0,0 0 1 0 0,-1 0 0 0 0,1 0-1 0 0,0 0 1 0 0,-1 1-1 0 0,1-1 1 0 0,-1 0-1 0 0,1 0 1 0 0,-1 1-9 0 0,7 27 317 0 0,-4-18-387 0 0,-2-4 4 0 0,-1-1 0 0 0,1 0 0 0 0,-1 1 0 0 0,0-1 0 0 0,0 0 0 0 0,-2 5 66 0 0,0 16 1 0 0,3-19 29 0 0,0-1-1 0 0,0 1 1 0 0,0 0 0 0 0,1-1-1 0 0,0 1 1 0 0,0-1 0 0 0,1 0-1 0 0,0 1 1 0 0,1-1-1 0 0,-1-1 1 0 0,1 1 0 0 0,1 0-1 0 0,4 5-29 0 0,-7-10 5 0 0,0 0-1 0 0,0 0 0 0 0,1 0 1 0 0,-1 0-1 0 0,1-1 0 0 0,0 1 1 0 0,-1-1-1 0 0,1 1 0 0 0,0-1 0 0 0,0 0 1 0 0,0 0-1 0 0,0 0 0 0 0,0-1 1 0 0,0 1-1 0 0,0-1 0 0 0,0 1 1 0 0,0-1-1 0 0,0 0 0 0 0,0 0 1 0 0,0-1-1 0 0,0 1 0 0 0,0-1 0 0 0,0 1 1 0 0,0-1-1 0 0,0 0 0 0 0,1 0-4 0 0,-1-1 7 0 0,1 0 1 0 0,0 0-1 0 0,-1 0 0 0 0,0-1 0 0 0,1 1 0 0 0,-1-1 0 0 0,0 0 0 0 0,0 0 1 0 0,0 0-1 0 0,-1 0 0 0 0,1 0 0 0 0,-1-1 0 0 0,0 1 0 0 0,0-1 0 0 0,0 1 0 0 0,0-1 1 0 0,0 0-1 0 0,-1 0 0 0 0,0 0 0 0 0,1-1-7 0 0,-1 0-2 0 0,0 0-1 0 0,-1-1 1 0 0,1 1-1 0 0,-1 0 1 0 0,0-1-1 0 0,0 1 1 0 0,0 0-1 0 0,-1 0 1 0 0,0-1-1 0 0,0 1 1 0 0,0 0-1 0 0,-1 0 1 0 0,0 0-1 0 0,1 0 1 0 0,-2 0-1 0 0,1 0 1 0 0,-1 1-1 0 0,0-1 1 0 0,0 1-1 0 0,0 0 1 0 0,0 0 0 0 0,-1 0-1 0 0,1 0 1 0 0,-1 0-1 0 0,0 1 1 0 0,0 0-1 0 0,-1-1 1 0 0,1 2-1 0 0,-1-1 1 0 0,1 0-1 0 0,-1 1 1 0 0,0 0-1 0 0,0 0 1 0 0,0 0-1 0 0,-4 0 3 0 0,-9-2 37 0 0,0 1-1 0 0,-1 1 0 0 0,1 1 0 0 0,-18 0-36 0 0,-11 3-5979 0 0,31-1-762 0 0</inkml:trace>
  <inkml:trace contextRef="#ctx0" brushRef="#br0" timeOffset="52853.403">15611 2875 13392 0 0,'0'0'612'0'0,"0"0"-15"0"0,0 0-293 0 0,0 0 179 0 0,3 13 1387 0 0,11 72 1589 0 0,-4-32-3207 0 0,-2 1-1 0 0,-3 0 0 0 0,-2 3-251 0 0,1-16 1 0 0,-3-34 40 0 0,0-1 0 0 0,0 0 1 0 0,-1 0-1 0 0,1 1 0 0 0,-1-1 0 0 0,-1 0 0 0 0,1 0 0 0 0,-1 1 1 0 0,0-1-1 0 0,-1 0 0 0 0,1 0 0 0 0,-1 0 0 0 0,0 0-41 0 0,-4 13 209 0 0,6-17-207 0 0,0 0 1 0 0,0 0-1 0 0,-1 0 0 0 0,1 0 0 0 0,-1 0 0 0 0,1 0 0 0 0,-1-1 1 0 0,0 1-1 0 0,0 0 0 0 0,0 0 0 0 0,0-1 0 0 0,0 1 0 0 0,0 0 1 0 0,0-1-1 0 0,0 1 0 0 0,-1-1 0 0 0,1 0 0 0 0,-1 1-2 0 0,1-2-2 0 0,1 0-1 0 0,-1 0 1 0 0,1 0-1 0 0,0 0 0 0 0,-1-1 1 0 0,1 1-1 0 0,-1 0 0 0 0,1 0 1 0 0,0 0-1 0 0,-1-1 1 0 0,1 1-1 0 0,0 0 0 0 0,-1-1 1 0 0,1 1-1 0 0,0 0 1 0 0,0-1-1 0 0,-1 1 0 0 0,1 0 1 0 0,0-1-1 0 0,0 1 1 0 0,-1 0-1 0 0,1-1 0 0 0,0 1 1 0 0,0-1-1 0 0,0 1 0 0 0,0 0 1 0 0,0-1-1 0 0,0 1 1 0 0,0-1-1 0 0,0 1 0 0 0,0-1 1 0 0,0 1 2 0 0,-4-16 122 0 0,0-12 36 0 0,2 1 1 0 0,1-2-1 0 0,1 1 0 0 0,2 0 1 0 0,0 1-1 0 0,2-1 1 0 0,1 0-1 0 0,1 1 0 0 0,2-2-158 0 0,-4 17-1 0 0,1 1 0 0 0,0 0-1 0 0,0 1 1 0 0,1-1 0 0 0,0 1-1 0 0,1 0 1 0 0,0 1 0 0 0,0 0-1 0 0,1 0 1 0 0,4-3 1 0 0,3-2-60 0 0,0 1 0 0 0,1 1 1 0 0,0 0-1 0 0,1 1 0 0 0,13-6 60 0 0,-26 15-26 0 0,0 0 1 0 0,0 0-1 0 0,0 1 0 0 0,0 0 0 0 0,0-1 0 0 0,0 2 0 0 0,0-1 0 0 0,0 0 0 0 0,0 1 0 0 0,1 0 0 0 0,-1 0 1 0 0,0 0-1 0 0,0 0 0 0 0,0 1 0 0 0,1-1 0 0 0,-1 1 0 0 0,3 1 26 0 0,-4-1-67 0 0,0 1 0 0 0,-1-1 1 0 0,1 0-1 0 0,0 1 0 0 0,-1 0 0 0 0,1-1 0 0 0,-1 1 1 0 0,0 0-1 0 0,1 0 0 0 0,-1 0 0 0 0,0 1 0 0 0,0-1 0 0 0,0 0 1 0 0,-1 1-1 0 0,1 0 0 0 0,-1-1 0 0 0,1 1 0 0 0,-1 0 0 0 0,0 0 1 0 0,0-1-1 0 0,0 1 0 0 0,0 0 0 0 0,-1 0 0 0 0,1 2 67 0 0,0 2-62 0 0,-1 0 0 0 0,0-1 0 0 0,0 1 0 0 0,-1 0-1 0 0,0 0 1 0 0,0-1 0 0 0,-1 1 0 0 0,1-1 0 0 0,-2 1-1 0 0,1-1 1 0 0,0 0 0 0 0,-1 1 0 0 0,-1-1-1 0 0,1-1 1 0 0,-1 1 0 0 0,0 0 0 0 0,0-1 0 0 0,0 0-1 0 0,-1 0 1 0 0,0 0 0 0 0,0-1 0 0 0,0 1 0 0 0,0-1-1 0 0,-1 0 1 0 0,1-1 0 0 0,-1 1 0 0 0,0-1 0 0 0,0 0-1 0 0,-3 0 63 0 0,7-2 84 0 0,0-1-1 0 0,1 1 0 0 0,-1-1 0 0 0,0 1 0 0 0,0-1 0 0 0,0 0 1 0 0,0 0-1 0 0,0 0 0 0 0,0 0 0 0 0,0 0 0 0 0,0 0 0 0 0,0-1-83 0 0,1 1 42 0 0,0 0-1 0 0,0-1 0 0 0,0 1 0 0 0,0 0 1 0 0,1-1-1 0 0,-1 1 0 0 0,0-1 0 0 0,0 1 1 0 0,1-1-1 0 0,-1 0 0 0 0,0 1 1 0 0,1-1-1 0 0,-1 0 0 0 0,0 1 0 0 0,1-1 1 0 0,-1 0-1 0 0,1 0 0 0 0,-1 0-41 0 0,0-1 101 0 0,1-1 0 0 0,-1 1-1 0 0,1-1 1 0 0,-1 1 0 0 0,1-1-1 0 0,0 1 1 0 0,0-1 0 0 0,0 0-1 0 0,0 1 1 0 0,0-1 0 0 0,0 1 0 0 0,1-1-1 0 0,0 1 1 0 0,-1-1 0 0 0,1 1-1 0 0,0-1-100 0 0,3-8 29 0 0,1 1-1 0 0,0 0 1 0 0,1 0-1 0 0,0 0 1 0 0,0 0-1 0 0,1 1 1 0 0,1 0-1 0 0,-1 0 1 0 0,1 1-1 0 0,1 0 1 0 0,0 1 0 0 0,0-1-1 0 0,0 2 1 0 0,9-6-29 0 0,18-8-1990 0 0,0 2-1 0 0,1 2 1 0 0,22-7 1990 0 0,-57 23-95 0 0,30-13-6310 0 0</inkml:trace>
  <inkml:trace contextRef="#ctx0" brushRef="#br0" timeOffset="53517.519">16138 2765 5064 0 0,'0'0'49'0'0,"-1"0"0"0"0,1 0 0 0 0,0 0-1 0 0,0 0 1 0 0,0 0 0 0 0,-1 0 0 0 0,1 0 0 0 0,0 0 0 0 0,0 0 0 0 0,-1 1 0 0 0,1-1 0 0 0,0 0 0 0 0,0 0-1 0 0,0 0 1 0 0,-1 0 0 0 0,1 0 0 0 0,0 0 0 0 0,0 0 0 0 0,0 1 0 0 0,0-1 0 0 0,-1 0 0 0 0,1 0 0 0 0,0 0 0 0 0,0 1-1 0 0,0-1 1 0 0,0 0 0 0 0,0 0 0 0 0,0 0 0 0 0,0 1 0 0 0,-1-1 0 0 0,1 0 0 0 0,0 0 0 0 0,0 0 0 0 0,0 1-1 0 0,0-1 1 0 0,0 0 0 0 0,0 0 0 0 0,0 1 0 0 0,0-1 0 0 0,0 0 0 0 0,0 0 0 0 0,0 0 0 0 0,0 1 0 0 0,0-1-1 0 0,1 0 1 0 0,-1 0 0 0 0,0 1 0 0 0,0-1 0 0 0,0 0 0 0 0,0 0 0 0 0,0 0 0 0 0,0 1 0 0 0,0-1 0 0 0,1 0-1 0 0,-1 0 1 0 0,0 0 0 0 0,0 0 0 0 0,0 1-49 0 0,4 6 3301 0 0,0 8-2196 0 0,0 1 1 0 0,-1-1-1 0 0,-1 0 0 0 0,0 1 0 0 0,-1 9-1105 0 0,-1-17 488 0 0,0 1-1 0 0,1-1 1 0 0,1 9-488 0 0,0-9 355 0 0,-1 0-1 0 0,-1 0 1 0 0,1 0 0 0 0,-1 1-355 0 0,-1-6 67 0 0,1 0 1 0 0,0 0-1 0 0,0 0 1 0 0,0 0-1 0 0,1 0 1 0 0,-1 0-1 0 0,1 0 1 0 0,-1 0-1 0 0,1 0 1 0 0,0 0-1 0 0,0-1 1 0 0,1 1-1 0 0,-1 0-67 0 0,5 16 313 0 0,-6-17-289 0 0,0 0-1 0 0,0-1 0 0 0,1 1 1 0 0,-1 0-1 0 0,1 0 0 0 0,-1-1 1 0 0,1 1-1 0 0,0 0 0 0 0,0-1 1 0 0,0 1-1 0 0,0 0 0 0 0,1 0-23 0 0,4 10 134 0 0,-6-11-124 0 0,1 0 0 0 0,-1-1 0 0 0,0 1 1 0 0,1 0-1 0 0,-1 0 0 0 0,0 0 0 0 0,1-1 0 0 0,-1 1 1 0 0,1 0-1 0 0,-1-1 0 0 0,1 1 0 0 0,0 0 0 0 0,-1-1 0 0 0,1 1 1 0 0,-1-1-1 0 0,1 1 0 0 0,0-1 0 0 0,0 1 0 0 0,-1-1 0 0 0,1 1 1 0 0,0-1-1 0 0,0 0 0 0 0,-1 1 0 0 0,1-1 0 0 0,0 0-10 0 0,3 1 15 0 0,-1-1 0 0 0,0 0-1 0 0,1 0 1 0 0,-1 0 0 0 0,1 0-1 0 0,-1-1 1 0 0,0 1 0 0 0,1-1-1 0 0,-1 0 1 0 0,0 0 0 0 0,0 0-1 0 0,0 0 1 0 0,0 0 0 0 0,0-1-1 0 0,0 1 1 0 0,0-1 0 0 0,0 0-1 0 0,0 0 1 0 0,1-2-15 0 0,2-1-10 0 0,-1 0 1 0 0,0-1-1 0 0,0 1 0 0 0,0-1 1 0 0,-1 0-1 0 0,0 0 0 0 0,0-1 1 0 0,1-3 9 0 0,5-8-150 0 0,-7 13 97 0 0,0 0 0 0 0,0 0 1 0 0,-1 0-1 0 0,0 0 0 0 0,1-3 53 0 0,24-54-336 0 0,-14 31 306 0 0,-10 24 16 0 0,0 0 0 0 0,0 0 0 0 0,1-7 14 0 0,2 6 0 0 0,-6 8 0 0 0,0 0 0 0 0,0 0 1 0 0,0 0-1 0 0,1 0 0 0 0,-1 0 0 0 0,0 0 1 0 0,0 0-1 0 0,0 0 0 0 0,0-1 0 0 0,0 1 1 0 0,1 0-1 0 0,-1 0 0 0 0,0 0 0 0 0,0 0 0 0 0,0 0 1 0 0,0-1-1 0 0,0 1 0 0 0,1 0 0 0 0,-1 0 1 0 0,0 0-1 0 0,0 0 0 0 0,0-1 0 0 0,0 1 1 0 0,0 0-1 0 0,0 0 0 0 0,0 0 0 0 0,0-1 1 0 0,0 1-1 0 0,0 0 0 0 0,0 0 0 0 0,0 0 1 0 0,0-1-1 0 0,0 1 0 0 0,0 0 0 0 0,0 0 1 0 0,0 0-1 0 0,0 0 0 0 0,0-1 0 0 0,0 1 1 0 0,0 0-1 0 0,0 0 0 0 0,0 0 0 0 0,-1-1 1 0 0,1 1-1 0 0,0 0 0 0 0,0 0 0 0 0,-1 0 71 0 0,-3 11 471 0 0,-16 42-166 0 0,18-48-411 0 0,0 0 0 0 0,0 0 0 0 0,1 1-1 0 0,0-1 1 0 0,0 0 0 0 0,0 1-1 0 0,0 4 36 0 0,-3 19 238 0 0,3-21-10 0 0,1 0 0 0 0,-1 1-1 0 0,2-1 1 0 0,-1 0 0 0 0,1 0 0 0 0,1 8-228 0 0,-1-13-17 0 0,0 0 0 0 0,0 0 0 0 0,0 0 0 0 0,0-1 1 0 0,0 1-1 0 0,1 0 0 0 0,-1-1 0 0 0,1 1 0 0 0,0-1 1 0 0,-1 1-1 0 0,1-1 0 0 0,0 0 0 0 0,1 0 0 0 0,-1 0 1 0 0,0 0-1 0 0,1 0 0 0 0,-1 0 0 0 0,1-1 0 0 0,-1 1 1 0 0,1-1-1 0 0,0 0 0 0 0,-1 0 0 0 0,1 0 0 0 0,0 0 0 0 0,0 0 1 0 0,0 0-1 0 0,0-1 0 0 0,0 1 0 0 0,0-1 0 0 0,0 0 1 0 0,1 0 16 0 0,-1 0-640 0 0,-1 0 1 0 0,1-1-1 0 0,0 1 1 0 0,0-1-1 0 0,-1 0 1 0 0,1 1 0 0 0,-1-1-1 0 0,1 0 1 0 0,-1 0-1 0 0,1-1 1 0 0,-1 1-1 0 0,1-1 1 0 0,-1 1 0 0 0,1-2 639 0 0,3-3-5948 0 0</inkml:trace>
  <inkml:trace contextRef="#ctx0" brushRef="#br0" timeOffset="53846.808">16624 2824 2304 0 0,'11'4'219'0'0,"-10"1"192"0"0,-5 0 1224 0 0,4-5-1424 0 0,-13 29 7744 0 0,10-20-7093 0 0,-2 18 285 0 0,4-23-962 0 0,1 0 0 0 0,-1 0 0 0 0,0 1 0 0 0,0-1 0 0 0,-1 4-185 0 0,0-5 122 0 0,2 0 1 0 0,-1 0 0 0 0,0 0-1 0 0,1 1 1 0 0,-1-1 0 0 0,1 1-1 0 0,0-1 1 0 0,0 2-123 0 0,-1 19 487 0 0,0-19-422 0 0,0 0 0 0 0,0 0 0 0 0,1 0 0 0 0,0 1 0 0 0,0-1 0 0 0,1 0-1 0 0,0 5-64 0 0,-1 17 240 0 0,0-26-212 0 0,0-1-1 0 0,0 0 0 0 0,0 0 0 0 0,0 1 0 0 0,0-1 1 0 0,1 0-1 0 0,-1 0 0 0 0,0 1 0 0 0,0-1 0 0 0,0 0 1 0 0,0 0-1 0 0,0 1 0 0 0,-1-1 0 0 0,1 0 0 0 0,0 0 1 0 0,0 1-1 0 0,0-1 0 0 0,0 0 0 0 0,0 0 0 0 0,0 1 1 0 0,0-1-1 0 0,0 0 0 0 0,0 0 0 0 0,-1 0 0 0 0,1 1 0 0 0,0-1 1 0 0,0 0-1 0 0,0 0 0 0 0,0 0 0 0 0,-1 0 0 0 0,1 1 1 0 0,0-1-1 0 0,0 0 0 0 0,0 0 0 0 0,-1 0 0 0 0,1 0 1 0 0,0 0-1 0 0,0 0 0 0 0,-1 0 0 0 0,1 0 0 0 0,0 0 1 0 0,0 1-1 0 0,-1-1 0 0 0,1 0 0 0 0,0 0 0 0 0,0 0 1 0 0,-1 0-1 0 0,1 0 0 0 0,0 0 0 0 0,0-1 0 0 0,-1 1 0 0 0,1 0 1 0 0,0 0-28 0 0,-1 0 31 0 0,1 0-1 0 0,0 0 1 0 0,-1 0 0 0 0,1 0 0 0 0,-1-1 0 0 0,1 1 0 0 0,0 0 0 0 0,-1 0-1 0 0,1-1 1 0 0,0 1 0 0 0,-1 0 0 0 0,1 0 0 0 0,0-1 0 0 0,-1 1 0 0 0,1 0 0 0 0,0-1-1 0 0,0 1 1 0 0,-1-1 0 0 0,1 1 0 0 0,0 0 0 0 0,0-1 0 0 0,0 1 0 0 0,0-1-1 0 0,0 1 1 0 0,-1 0 0 0 0,1-1 0 0 0,0 1 0 0 0,0-1 0 0 0,0 1 0 0 0,0-1-1 0 0,0 1 1 0 0,0 0 0 0 0,0-1 0 0 0,0 1-31 0 0,-1-17 1138 0 0,1 15-1050 0 0,0 1-1 0 0,-1-1 1 0 0,1 1 0 0 0,0-1-1 0 0,0 0 1 0 0,0 1-1 0 0,0-1 1 0 0,0 1 0 0 0,0-1-1 0 0,1 0 1 0 0,-1 1-1 0 0,1-2-87 0 0,7-23 587 0 0,-7 20-514 0 0,1-1 0 0 0,0 1 1 0 0,1 0-1 0 0,-1-1 1 0 0,1 1-1 0 0,1 0-73 0 0,9-16 426 0 0,-9 14-252 0 0,0 1 1 0 0,0-1-1 0 0,1 1 1 0 0,0 1 0 0 0,1-1-1 0 0,1 0-174 0 0,9-12 270 0 0,-13 16-231 0 0,0-1-1 0 0,0 1 1 0 0,0-1-1 0 0,0 1 1 0 0,1 0 0 0 0,0 0-1 0 0,2-2-38 0 0,1 2-206 0 0,-1-2-1 0 0,0 1 1 0 0,-1-1-1 0 0,1 0 1 0 0,-1 0 0 0 0,2-3 206 0 0,2 1-1434 0 0,3 0-78 0 0</inkml:trace>
  <inkml:trace contextRef="#ctx0" brushRef="#br0" timeOffset="55136.557">17103 2740 10136 0 0,'-7'0'239'0'0,"0"1"1"0"0,0 0-1 0 0,0 0 1 0 0,0 1 0 0 0,0-1-1 0 0,0 2 1 0 0,0-1-1 0 0,1 1 1 0 0,-1 0 0 0 0,1 0-1 0 0,-4 3-239 0 0,1 0 410 0 0,1 0 0 0 0,0 0 0 0 0,0 1-1 0 0,1 0 1 0 0,0 0 0 0 0,0 1 0 0 0,-4 6-410 0 0,9-11 78 0 0,0-1 0 0 0,0 1 0 0 0,1 0 0 0 0,-1 0 0 0 0,1 0 0 0 0,0 1 0 0 0,0-1 0 0 0,0 0 0 0 0,0 0 0 0 0,1 0 0 0 0,-1 1 1 0 0,1-1-1 0 0,0 0 0 0 0,0 1 0 0 0,0-1 0 0 0,0 0 0 0 0,1 1 0 0 0,-1-1 0 0 0,1 0 0 0 0,0 0 0 0 0,0 1 0 0 0,0-1 0 0 0,1 2-78 0 0,4 7 24 0 0,0 0 0 0 0,1-1 0 0 0,1 0 0 0 0,0 0 0 0 0,2 2-24 0 0,-1-1 95 0 0,-7-11-100 0 0,-1 1-1 0 0,1 1 1 0 0,-1-1 0 0 0,0 0-1 0 0,0 0 1 0 0,1 0 0 0 0,-1 1-1 0 0,-1-1 1 0 0,1 0 0 0 0,0 1-1 0 0,0-1 1 0 0,-1 1-1 0 0,0-1 1 0 0,1 1 0 0 0,-1-1-1 0 0,0 1 1 0 0,0-1 0 0 0,-1 3 5 0 0,1-3 19 0 0,-1 0 1 0 0,0 0 0 0 0,0 0 0 0 0,0 0-1 0 0,0-1 1 0 0,0 1 0 0 0,0 0-1 0 0,0-1 1 0 0,-1 1 0 0 0,1-1 0 0 0,-1 1-1 0 0,1-1 1 0 0,-1 0 0 0 0,1 1 0 0 0,-1-1-1 0 0,0 0 1 0 0,0 0 0 0 0,1 0 0 0 0,-1 0-1 0 0,0-1 1 0 0,0 1 0 0 0,0 0-1 0 0,-1-1-19 0 0,0 2 17 0 0,0-1 0 0 0,-1 0-1 0 0,1-1 1 0 0,-1 1 0 0 0,0-1-1 0 0,1 1 1 0 0,-1-1 0 0 0,1 0-1 0 0,-1-1 1 0 0,0 1 0 0 0,1 0-1 0 0,-1-1-16 0 0,1 0 1 0 0,1 0 0 0 0,0 0 0 0 0,-1 0 0 0 0,1 0 0 0 0,0 0 0 0 0,0 0 0 0 0,0-1 0 0 0,0 1 0 0 0,0-1 0 0 0,0 0 0 0 0,0 1 0 0 0,0-1 0 0 0,1 0 0 0 0,-1 0 0 0 0,1 0 0 0 0,-1 0-1 0 0,0-1 0 0 0,1 1-8 0 0,1 0-1 0 0,-1 1 1 0 0,1-1-1 0 0,-1 1 1 0 0,1-1-1 0 0,0 0 1 0 0,-1 1-1 0 0,1-1 1 0 0,0 1-1 0 0,0-1 0 0 0,0 0 1 0 0,0 1-1 0 0,0-1 1 0 0,1 0-1 0 0,-1 1 1 0 0,0-1-1 0 0,1 0 1 0 0,-1 1-1 0 0,1-1 1 0 0,0 1-1 0 0,0-1 9 0 0,1-3-138 0 0,1-1 0 0 0,1 1 1 0 0,-1 0-1 0 0,4-4 138 0 0,7-7 16 0 0,0 1 0 0 0,0 1 1 0 0,2 0-1 0 0,-1 1 0 0 0,2 1 1 0 0,0 1-1 0 0,0 0 0 0 0,1 1 0 0 0,0 1 1 0 0,1 0-1 0 0,0 2 0 0 0,0 0 0 0 0,0 1 1 0 0,17-2-17 0 0,-33 7 36 0 0,0 0-1 0 0,1 1 1 0 0,-1-1 0 0 0,0 1 0 0 0,0 0-1 0 0,0 0 1 0 0,1 0 0 0 0,-1 0 0 0 0,0 1-1 0 0,0-1 1 0 0,0 1 0 0 0,1 0 0 0 0,-1 0-1 0 0,0 0 1 0 0,0 0 0 0 0,0 1 0 0 0,0-1-1 0 0,-1 1 1 0 0,1 0 0 0 0,0 0 0 0 0,-1 0-1 0 0,1 0 1 0 0,-1 0 0 0 0,0 0 0 0 0,1 1-1 0 0,-1-1 1 0 0,0 1 0 0 0,-1-1 0 0 0,1 1-1 0 0,0 0 1 0 0,-1 0 0 0 0,1 0 0 0 0,-1 0-1 0 0,0 0 1 0 0,0 0 0 0 0,0 0 0 0 0,-1 0-1 0 0,1 0 1 0 0,-1 1 0 0 0,1-1 0 0 0,-1 0-1 0 0,0 0 1 0 0,-1 2-36 0 0,-6 78 421 0 0,7-70-286 0 0,-1-8-113 0 0,1 0 1 0 0,0 0 0 0 0,0 1 0 0 0,0-1-1 0 0,1 0 1 0 0,0 0 0 0 0,0 0-1 0 0,0 0 1 0 0,0 0 0 0 0,1 0-1 0 0,2 4-22 0 0,-4-8 7 0 0,1-1 0 0 0,0 1 0 0 0,0 0 0 0 0,0-1 0 0 0,0 1 1 0 0,0-1-1 0 0,-1 1 0 0 0,1-1 0 0 0,0 0 0 0 0,0 1 0 0 0,0-1 0 0 0,0 0 0 0 0,0 0 0 0 0,0 1 0 0 0,0-1 0 0 0,0 0 0 0 0,0 0 0 0 0,0 0 0 0 0,1 0 0 0 0,-1 0 0 0 0,0-1 0 0 0,0 1 0 0 0,0 0 0 0 0,0 0 0 0 0,0-1 0 0 0,0 1-7 0 0,0 0 9 0 0,0-1 0 0 0,0 1 0 0 0,0 0 0 0 0,0-1 0 0 0,0 1 1 0 0,0-1-1 0 0,0 1 0 0 0,0-1 0 0 0,0 1 0 0 0,0-1 0 0 0,0 1 0 0 0,0-1 0 0 0,-1 0 0 0 0,1 0 1 0 0,0 0-1 0 0,0 1 0 0 0,-1-1 0 0 0,1 0 0 0 0,0 0 0 0 0,-1 0 0 0 0,1 0 0 0 0,-1 0 0 0 0,1-1-9 0 0,1-7 52 0 0,0 0 0 0 0,1 1 0 0 0,0-1 0 0 0,1 0 0 0 0,0 1 0 0 0,0 0 0 0 0,1 0 0 0 0,0 0-52 0 0,3-6 80 0 0,24-44 179 0 0,5-10-22 0 0,9-7-237 0 0,-46 74-4 0 0,0 0-1 0 0,1 1 1 0 0,-1-1-1 0 0,1 0 0 0 0,0 1 1 0 0,-1-1-1 0 0,1 0 1 0 0,-1 1-1 0 0,1-1 1 0 0,0 1-1 0 0,0-1 0 0 0,-1 1 1 0 0,1-1-1 0 0,0 1 1 0 0,0 0-1 0 0,0-1 5 0 0,-1 1 2 0 0,0 0-1 0 0,1 0 1 0 0,-1 0-1 0 0,0 0 1 0 0,1 0-1 0 0,-1 0 1 0 0,0 0 0 0 0,0 0-1 0 0,1 0 1 0 0,-1 0-1 0 0,0 0 1 0 0,1 0-1 0 0,-1 0 1 0 0,0 0 0 0 0,0 1-1 0 0,1-1 1 0 0,-1 0-1 0 0,0 0 1 0 0,1 0-1 0 0,-1 0 1 0 0,0 1 0 0 0,0-1-1 0 0,1 0 1 0 0,-1 0-1 0 0,0 0 1 0 0,0 1-1 0 0,0-1 1 0 0,0 0 0 0 0,1 0-1 0 0,-1 1 1 0 0,0-1-1 0 0,0 0 1 0 0,0 0-1 0 0,0 1 1 0 0,0-1 0 0 0,1 1-2 0 0,0 6 8 0 0,1 2-8 0 0,0 0 0 0 0,-1 0 0 0 0,0 0 0 0 0,-1 0 0 0 0,0 0 0 0 0,0 0-1 0 0,-2 4 1 0 0,2 29 15 0 0,0-31 15 0 0,2 0 1 0 0,0-1-1 0 0,0 1 1 0 0,1 0-1 0 0,0-1 0 0 0,1 1 1 0 0,0-1-1 0 0,2 3-30 0 0,-3-7 114 0 0,0 0 0 0 0,0-1 0 0 0,1 1-1 0 0,0-1 1 0 0,0 0 0 0 0,0 0-1 0 0,0-1 1 0 0,1 1 0 0 0,0-1-1 0 0,0 0 1 0 0,0 0 0 0 0,0-1 0 0 0,1 1-1 0 0,0-1 1 0 0,0 0-114 0 0,1 0-26 0 0,1-1 0 0 0,0 0 1 0 0,0-1-1 0 0,0 0 0 0 0,0 0 0 0 0,0 0 1 0 0,1-1-1 0 0,-1 0 0 0 0,4-1 26 0 0,1-1 68 0 0,1 0 1 0 0,-1 0-1 0 0,0-2 0 0 0,1 1 0 0 0,2-3-68 0 0,-4 1 2 0 0,0-1-1 0 0,0 0 1 0 0,-1-1-1 0 0,0 0 1 0 0,0-1-1 0 0,0 0 1 0 0,-1 0-1 0 0,4-6-1 0 0,-1 1-29 0 0,0-2-1 0 0,-1 0 0 0 0,-1 0 1 0 0,-1-1-1 0 0,6-9 30 0 0,-11 14-153 0 0,-1 1 0 0 0,0-1 0 0 0,2-9 153 0 0,3-9 37 0 0,-8 27-29 0 0,0-1 1 0 0,0 0-1 0 0,-1 1 1 0 0,1-1 0 0 0,-1 0-1 0 0,0 0 1 0 0,0 1-1 0 0,0-1 1 0 0,0 0 0 0 0,-1 0-1 0 0,1 1 1 0 0,-1-1-1 0 0,1 0 1 0 0,-1 1-1 0 0,0-1 1 0 0,0 0 0 0 0,0 1-1 0 0,-1-1 1 0 0,1 1-1 0 0,0 0 1 0 0,-2-2-9 0 0,2 3 4 0 0,0-1 0 0 0,0 1-1 0 0,0 0 1 0 0,0 0 0 0 0,-1 0 0 0 0,1 0 0 0 0,0 1 0 0 0,-1-1-1 0 0,1 0 1 0 0,0 0 0 0 0,-1 1 0 0 0,1-1 0 0 0,-1 1-1 0 0,1-1 1 0 0,-1 1 0 0 0,1 0 0 0 0,-1-1 0 0 0,1 1 0 0 0,-1 0-1 0 0,1 0 1 0 0,-1 0 0 0 0,1 0 0 0 0,-1 0 0 0 0,1 1 0 0 0,-1-1-1 0 0,1 0 1 0 0,-1 1 0 0 0,1-1 0 0 0,-1 1 0 0 0,1-1-1 0 0,-1 1 1 0 0,1 0 0 0 0,0 0 0 0 0,-1 0 0 0 0,1-1 0 0 0,0 1-1 0 0,0 0 1 0 0,0 1 0 0 0,0-1-4 0 0,-6 5-125 0 0,0 1-1 0 0,0 0 1 0 0,1 0-1 0 0,0 1 1 0 0,1 0 0 0 0,0 0-1 0 0,-2 3 126 0 0,-1 5 109 0 0,1 0 0 0 0,0 0 0 0 0,-2 10-109 0 0,6-16 166 0 0,0-1-1 0 0,1 0 1 0 0,0 1-1 0 0,1-1 1 0 0,0 1-1 0 0,1-1 1 0 0,0 1-1 0 0,0-1 0 0 0,1 1 1 0 0,0-1-1 0 0,2 6-165 0 0,-2-10 44 0 0,1-1-1 0 0,-1 1 1 0 0,1-1-1 0 0,0 1 1 0 0,1-1-1 0 0,-1 0 1 0 0,1 0-1 0 0,-1 0 1 0 0,1 0-1 0 0,0 0 1 0 0,0-1-1 0 0,1 0 0 0 0,-1 1 1 0 0,1-1-1 0 0,0 0 1 0 0,0 0-1 0 0,0-1 1 0 0,0 1-1 0 0,0-1 1 0 0,1 0-1 0 0,-1 0 1 0 0,1-1-1 0 0,4 2-43 0 0,5 1 5 0 0,0-1-1 0 0,0-1 1 0 0,1 0 0 0 0,-1-1-1 0 0,0 0 1 0 0,1-2 0 0 0,-1 1-1 0 0,1-2 1 0 0,-1 0-1 0 0,1 0 1 0 0,11-5-5 0 0,-14 3-702 0 0,1 0-1 0 0,-2-1 1 0 0,1-1-1 0 0,0 0 1 0 0,1-2 702 0 0,4-3-8042 0 0</inkml:trace>
  <inkml:trace contextRef="#ctx0" brushRef="#br0" timeOffset="56181.318">11462 3428 5064 0 0,'0'0'389'0'0,"-4"13"5007"0"0,3 16-1435 0 0,1-5-2066 0 0,1 0-1 0 0,1 6-1894 0 0,16 104 3624 0 0,-17-129-3486 0 0,6 38 1127 0 0,1 29-1265 0 0,-7-57-25 0 0,0-12 96 0 0,-1 1 1 0 0,1-1-1 0 0,-1 1 0 0 0,0-1 0 0 0,-1 1 0 0 0,1-1 1 0 0,-1 2-72 0 0,1-3-184 0 0,-1-1 1 0 0,1 0-1 0 0,-1 0 1 0 0,0 1 0 0 0,1-1-1 0 0,-1 0 1 0 0,0 0 0 0 0,0 0-1 0 0,0 0 1 0 0,0 0-1 0 0,0 0 1 0 0,0 0 0 0 0,0 0-1 0 0,0 0 1 0 0,0 0 0 0 0,0 0-1 0 0,-1-1 1 0 0,1 1-1 0 0,0-1 1 0 0,0 1 0 0 0,-1 0 183 0 0,1-1-2598 0 0,1 0-4021 0 0</inkml:trace>
  <inkml:trace contextRef="#ctx0" brushRef="#br0" timeOffset="57165.662">11252 3752 13016 0 0,'0'0'297'0'0,"0"0"39"0"0,0 0 17 0 0,14 2 85 0 0,-6-1-168 0 0,1-1 0 0 0,0 0 0 0 0,-1-1 0 0 0,1 0 0 0 0,-1-1 0 0 0,1 0 0 0 0,-1 0 0 0 0,3-1-270 0 0,22-6 415 0 0,-18 6-319 0 0,-1-1 0 0 0,0-1 0 0 0,0 0 0 0 0,0-1 0 0 0,10-6-96 0 0,16-11 390 0 0,7-7-390 0 0,-10 6-56 0 0,8-2-314 0 0,-23 14 364 0 0,-1-1 0 0 0,13-11 6 0 0,-25 15 33 0 0,-8 8 12 0 0,-1-1 0 0 0,1 1-1 0 0,0 0 1 0 0,0 0-1 0 0,0 0 1 0 0,0 0 0 0 0,0 0-1 0 0,1 0 1 0 0,-1 0 0 0 0,0 0-1 0 0,0 1 1 0 0,0-1-1 0 0,1 0 1 0 0,-1 1 0 0 0,0-1-1 0 0,1 1 1 0 0,-1-1-1 0 0,1 1-44 0 0,-1 0 32 0 0,-1 0-1 0 0,0 0 1 0 0,0 0-1 0 0,1 1 1 0 0,-1-1-1 0 0,0 0 1 0 0,0 0-1 0 0,1 0 0 0 0,-1 0 1 0 0,0 1-1 0 0,0-1 1 0 0,1 0-1 0 0,-1 0 1 0 0,0 1-1 0 0,0-1 1 0 0,0 0-1 0 0,0 0 0 0 0,1 1 1 0 0,-1-1-1 0 0,0 0 1 0 0,0 0-1 0 0,0 1 1 0 0,0-1-1 0 0,0 0 1 0 0,0 1-1 0 0,0-1 0 0 0,0 0 1 0 0,0 1-1 0 0,0-1 1 0 0,0 0-32 0 0,1 13 50 0 0,-1-9 6 0 0,1 91 1251 0 0,-1-47-492 0 0,4 31-815 0 0,-1-60 1 0 0,-2-11 1 0 0,1-1 0 0 0,-2 1 1 0 0,1 0-1 0 0,-1 0 0 0 0,-1 2-2 0 0,1-10 15 0 0,0 1 0 0 0,0-1 0 0 0,0 0-1 0 0,0 0 1 0 0,0 1 0 0 0,0-1 0 0 0,-1 0 0 0 0,1 1-1 0 0,0-1 1 0 0,0 0 0 0 0,0 0 0 0 0,0 1-1 0 0,0-1 1 0 0,0 0 0 0 0,0 0 0 0 0,0 1 0 0 0,0-1-1 0 0,0 0 1 0 0,1 1 0 0 0,-1-1 0 0 0,0 0-1 0 0,0 0 1 0 0,0 1 0 0 0,0-1 0 0 0,0 0 0 0 0,0 0-1 0 0,1 1 1 0 0,-1-1 0 0 0,0 0 0 0 0,0 0-1 0 0,0 0 1 0 0,0 1 0 0 0,1-1 0 0 0,-1 0 0 0 0,0 0-1 0 0,0 0-14 0 0,9-5 198 0 0,8-14-100 0 0,-15 16-74 0 0,0-1 0 0 0,0 0 0 0 0,-1 1 0 0 0,0-1 0 0 0,1 0 0 0 0,-1 0-1 0 0,0-1-23 0 0,6-18 52 0 0,5-6-6 0 0,3-15-46 0 0,-5 14 7 0 0,-8 25-12 0 0,0 0 0 0 0,1 0 0 0 0,0 0 0 0 0,0 1-1 0 0,0-1 1 0 0,0 1 0 0 0,1 0 0 0 0,1-2 5 0 0,-4 5-3 0 0,1-1 1 0 0,-1 0-1 0 0,1 1 1 0 0,0 0-1 0 0,-1-1 0 0 0,1 1 1 0 0,0 0-1 0 0,0 0 1 0 0,0-1-1 0 0,0 2 0 0 0,0-1 1 0 0,0 0-1 0 0,0 0 1 0 0,0 1-1 0 0,0-1 0 0 0,0 1 1 0 0,0-1-1 0 0,1 1 0 0 0,-1 0 1 0 0,0 0-1 0 0,0 0 1 0 0,0 0 2 0 0,0 1 47 0 0,0 0 0 0 0,0 0 0 0 0,0 0 0 0 0,-1 0 0 0 0,1 0 0 0 0,0 0 0 0 0,-1 1 0 0 0,1-1 1 0 0,-1 1-1 0 0,0-1 0 0 0,1 1 0 0 0,-1-1 0 0 0,1 3-47 0 0,0-1 32 0 0,0 1 0 0 0,0-1 0 0 0,0 1 0 0 0,0 0 0 0 0,-1-1 0 0 0,1 3-32 0 0,31 115-558 0 0,-31-115 579 0 0,0-1 0 0 0,0 1-1 0 0,1 0 1 0 0,-1 0-1 0 0,1-1 1 0 0,1 0 0 0 0,-1 1-1 0 0,1-1 1 0 0,0-1-1 0 0,0 1 1 0 0,0 0 0 0 0,1-1-1 0 0,0 0 1 0 0,-1 0 0 0 0,1-1-1 0 0,1 1 1 0 0,-1-1-1 0 0,0 0 1 0 0,1 0 0 0 0,0-1-1 0 0,0 1 1 0 0,0-1 0 0 0,0-1-1 0 0,0 1 1 0 0,0-1-1 0 0,0 0 1 0 0,0-1 0 0 0,6 1-21 0 0,1-2 67 0 0,-1-1-1 0 0,1 0 1 0 0,0-1 0 0 0,-1 0 0 0 0,1-1 0 0 0,-1-1 0 0 0,0 0 0 0 0,-1 0 0 0 0,1-1-1 0 0,-1 0 1 0 0,0-1 0 0 0,7-6-67 0 0,-10 5 0 0 0,-1 0 0 0 0,1 0 0 0 0,-1-1 0 0 0,-1 0 0 0 0,0 0 0 0 0,2-5 0 0 0,10-18 0 0 0,2-10 0 0 0,-20 40 0 0 0,1 0-1 0 0,5-11-78 0 0,0 0 0 0 0,-1 0 0 0 0,1-7 79 0 0,-6 18-10 0 0,1-1 1 0 0,0 0-1 0 0,-1 1 1 0 0,1-1-1 0 0,-1 0 0 0 0,0 1 1 0 0,0-1-1 0 0,0 0 1 0 0,0 0-1 0 0,0 1 1 0 0,-1-1-1 0 0,1 0 1 0 0,-1 1-1 0 0,0-1 1 0 0,0 1-1 0 0,0-1 1 0 0,0 1-1 0 0,0-1 1 0 0,0 1-1 0 0,-1-1 1 0 0,1 1 9 0 0,0 1-1 0 0,0 1 1 0 0,0-1 0 0 0,0 1-1 0 0,0-1 1 0 0,0 1-1 0 0,0-1 1 0 0,0 1 0 0 0,0 0-1 0 0,0 0 1 0 0,0-1 0 0 0,0 1-1 0 0,0 0 1 0 0,0 0 0 0 0,0 0-1 0 0,0 0 1 0 0,0 0-1 0 0,0 0 1 0 0,0 0 0 0 0,0 1-1 0 0,0-1 1 0 0,0 0 0 0 0,0 1-1 0 0,0-1 1 0 0,0 0 0 0 0,0 1-1 0 0,0-1 1 0 0,-1 1 0 0 0,-26 17-38 0 0,24-15 36 0 0,-5 3 103 0 0,1 2 0 0 0,-1-1 0 0 0,1 1-1 0 0,0 0 1 0 0,1 1 0 0 0,0 0 0 0 0,1 0-1 0 0,-1 0 1 0 0,-3 10-101 0 0,6-13 59 0 0,2 0-1 0 0,-1 1 1 0 0,0-1-1 0 0,1 1 1 0 0,1 0 0 0 0,-1 0-1 0 0,1-1 1 0 0,0 1-1 0 0,0 0 1 0 0,1 0-1 0 0,0 0 1 0 0,0 0 0 0 0,1 0-1 0 0,0 0 1 0 0,0 0-1 0 0,1 3-58 0 0,0-5 38 0 0,0 0 0 0 0,0-1 0 0 0,0 1 0 0 0,1-1 1 0 0,-1 0-1 0 0,1 0 0 0 0,0 0 0 0 0,0 0 0 0 0,1 0 0 0 0,-1-1 0 0 0,1 1 0 0 0,0-1 0 0 0,0 0 0 0 0,0 0 0 0 0,0 0 0 0 0,0-1 0 0 0,0 0 0 0 0,1 0 0 0 0,0 0 0 0 0,-1 0 0 0 0,1 0 1 0 0,0-1-1 0 0,4 1-38 0 0,1 0-25 0 0,1-1 1 0 0,-1 0 0 0 0,1 0-1 0 0,-1-1 1 0 0,1 0 0 0 0,-1-1-1 0 0,1 0 1 0 0,-1-1 0 0 0,1 0-1 0 0,7-3 25 0 0,-4 0-640 0 0,-1 0-1 0 0,0-1 1 0 0,0-1-1 0 0,-1 0 1 0 0,0 0 0 0 0,0-1-1 0 0,7-6 641 0 0,-2-2-1467 0 0,0 0 1 0 0,-1-1-1 0 0,-1 0 0 0 0,4-7 1467 0 0,-16 20-120 0 0,0 0 0 0 0,1 0 1 0 0,-1 0-1 0 0,1 0 0 0 0,0 0 0 0 0,0 1 1 0 0,1 0-1 0 0,-1-1 0 0 0,0 2 0 0 0,1-1 1 0 0,3-1 119 0 0,-8 4 52 0 0,1-1 0 0 0,-1 1 0 0 0,1 0 0 0 0,-1 0 0 0 0,1-1 0 0 0,-1 1 0 0 0,1 0 0 0 0,-1 0 0 0 0,1 0 0 0 0,-1 0 0 0 0,1 0 0 0 0,-1 0 0 0 0,1-1 0 0 0,-1 1 0 0 0,1 1 0 0 0,-1-1 0 0 0,1 0 0 0 0,-1 0 0 0 0,1 0 0 0 0,-1 0 0 0 0,1 0 0 0 0,-1 0 0 0 0,1 0 0 0 0,-1 1 0 0 0,1-1 0 0 0,-1 0-52 0 0,4 14 2737 0 0,-4-6-2307 0 0,6 70 3913 0 0,-2-12-3478 0 0,-3-61-674 0 0,-1-5-276 0 0,0 0-759 0 0,0 0-322 0 0,0 0-66 0 0</inkml:trace>
  <inkml:trace contextRef="#ctx0" brushRef="#br0" timeOffset="57498.77">12732 3509 17855 0 0,'0'0'392'0'0,"0"0"88"0"0,0 0 8 0 0,-4 0 8 0 0,1 0-400 0 0,1-1-96 0 0,-3 1 0 0 0,5 0 0 0 0,0 0 64 0 0,5-2 0 0 0,0 0-64 0 0</inkml:trace>
  <inkml:trace contextRef="#ctx0" brushRef="#br0" timeOffset="57836.868">12941 3523 15664 0 0,'3'4'270'0'0,"0"0"0"0"0,0 1 0 0 0,0-1 0 0 0,-1 1 0 0 0,0-1 1 0 0,0 1-1 0 0,0 0 0 0 0,-1 0 0 0 0,0 0 0 0 0,0 0 0 0 0,0 0 1 0 0,0 0-1 0 0,-1 1-270 0 0,1 15 1158 0 0,0 0-1 0 0,-3 13-1157 0 0,1-23-101 0 0,-1 25 571 0 0,-1 1 0 0 0,-3-1-1 0 0,-5 20-469 0 0,5-42 162 0 0,5-12 168 0 0,5-9-86 0 0,10-23 405 0 0,2 0-1 0 0,2 2 0 0 0,0 0 0 0 0,2 1 1 0 0,7-5-649 0 0,-19 23 17 0 0,0 1 1 0 0,1 1 0 0 0,0-1-1 0 0,0 1 1 0 0,9-4-18 0 0,53-28-31 0 0,-28 17-122 0 0,-30 16-692 0 0,0 0 1 0 0,9-3 844 0 0,-1 2-7175 0 0,-7 3-498 0 0</inkml:trace>
  <inkml:trace contextRef="#ctx0" brushRef="#br0" timeOffset="58437.753">14014 3577 1840 0 0,'21'0'-155'0'0,"-14"0"4196"0"0,4 0 4365 0 0,-15 7-4147 0 0,2 9-2853 0 0,2-16-1382 0 0,-1 10 735 0 0,-1 0 0 0 0,0 1 0 0 0,-2 0-759 0 0,-3 20 885 0 0,1 23-62 0 0,2 0 0 0 0,3 43-823 0 0,0-83 552 0 0,0-8-1544 0 0,1 1-4767 0 0,0-7 3713 0 0</inkml:trace>
  <inkml:trace contextRef="#ctx0" brushRef="#br0" timeOffset="58766.871">13887 3632 7832 0 0,'0'-1'23'0'0,"0"1"1"0"0,0 0-1 0 0,-1-1 0 0 0,1 1 1 0 0,0-1-1 0 0,0 1 1 0 0,0-1-1 0 0,0 1 0 0 0,0 0 1 0 0,0-1-1 0 0,0 1 0 0 0,0-1 1 0 0,0 1-1 0 0,0-1 1 0 0,0 1-1 0 0,0 0 0 0 0,0-1 1 0 0,0 1-1 0 0,0-1 1 0 0,0 1-1 0 0,0-1 0 0 0,0 1 1 0 0,0 0-1 0 0,1-1 1 0 0,-1 1-1 0 0,0-1 0 0 0,0 1 1 0 0,1 0-1 0 0,-1-1 1 0 0,0 1-1 0 0,0 0 0 0 0,1-1 1 0 0,-1 1-1 0 0,0 0 0 0 0,1 0 1 0 0,-1-1-1 0 0,1 1 1 0 0,-1 0-1 0 0,0 0 0 0 0,1-1-23 0 0,16-8 1422 0 0,-3 3-43 0 0,1 1 1 0 0,-1 1-1 0 0,1 0 0 0 0,0 2 0 0 0,1-1 1 0 0,11 1-1380 0 0,-16 2 384 0 0,0 0 1 0 0,0 1 0 0 0,0 0-1 0 0,0 0 1 0 0,0 1-1 0 0,-1 1 1 0 0,1 0-1 0 0,-1 0 1 0 0,10 5-385 0 0,-17-6 44 0 0,0-1-1 0 0,1 1 1 0 0,-1 0-1 0 0,0 0 1 0 0,0 1-1 0 0,0-1 1 0 0,-1 0-1 0 0,1 1 1 0 0,2 2-44 0 0,-5-4 0 0 0,1 0 1 0 0,0 0-1 0 0,-1 0 1 0 0,1 0-1 0 0,-1 0 1 0 0,1 0 0 0 0,-1 0-1 0 0,0 0 1 0 0,1 0-1 0 0,-1 0 1 0 0,0 0-1 0 0,0 0 1 0 0,1 0-1 0 0,-1 0 1 0 0,0 0-1 0 0,0 1 1 0 0,0-1-1 0 0,0 0 1 0 0,-1 0-1 0 0,1 0 1 0 0,0 0-1 0 0,0 0 1 0 0,-1 0 0 0 0,1 0-1 0 0,-1 0 1 0 0,1 0-1 0 0,-1 0 1 0 0,1 0-1 0 0,-1 0 1 0 0,1 0-1 0 0,-1 0 1 0 0,0 0-1 0 0,0 0 0 0 0,-7 7-15 0 0,-1 0-1 0 0,1-1 0 0 0,-2 1 0 0 0,1-2 0 0 0,-1 0 0 0 0,0 0 1 0 0,0 0-1 0 0,-4 1 16 0 0,-21 7-91 0 0,-34 8 91 0 0,47-15 287 0 0,-25 6 587 0 0,41-12-1241 0 0,1 0 0 0 0,0-1 0 0 0,0 1 0 0 0,0-1-1 0 0,0 0 1 0 0,0 0 0 0 0,-1-1 0 0 0,-1 0 367 0 0,6 1-1388 0 0,2 0-48 0 0,3 0-10 0 0</inkml:trace>
  <inkml:trace contextRef="#ctx0" brushRef="#br0" timeOffset="59240.464">14417 3571 11544 0 0,'0'0'264'0'0,"0"0"34"0"0,0 0 20 0 0,0 0-41 0 0,1 0-181 0 0,0 1 63 0 0,0 0 0 0 0,0 0 0 0 0,0 0 0 0 0,0 0 0 0 0,0 0 0 0 0,0 0 0 0 0,-1 0 0 0 0,1 0 0 0 0,0 1 1 0 0,-1-1-1 0 0,1 0 0 0 0,-1 1 0 0 0,1-1 0 0 0,-1 0 0 0 0,0 1-159 0 0,1 0 482 0 0,1 4-29 0 0,-1 0-1 0 0,-1-1 1 0 0,1 1 0 0 0,-1 0-1 0 0,0 0 1 0 0,0 0 0 0 0,0 0-1 0 0,-1 2-452 0 0,0 5 725 0 0,-7 46 1843 0 0,6-37-2083 0 0,-1 0 0 0 0,-4 13-485 0 0,-3 22-14 0 0,8-29 14 0 0,3-26 0 0 0,4-5 0 0 0,4-6 0 0 0,-9 9 0 0 0,10-12 0 0 0,0-1 0 0 0,-1 1 0 0 0,2-5 0 0 0,-4 4 0 0 0,1 1 0 0 0,1 1 0 0 0,0 0 0 0 0,1 0 0 0 0,0 1 0 0 0,0 1 0 0 0,1 1 0 0 0,0 0 0 0 0,0 1 0 0 0,0 0 0 0 0,1 0 0 0 0,4 0 0 0 0,-8 3 0 0 0,0 1 0 0 0,1 0 0 0 0,-1 0 0 0 0,1 1 0 0 0,0 0 0 0 0,0 1 0 0 0,0 0 0 0 0,-1 0 0 0 0,1 1 0 0 0,0 0 0 0 0,4 1 0 0 0,-9 0 0 0 0,-1 0 0 0 0,0 0 0 0 0,1 0 0 0 0,-1 0 0 0 0,0 1 0 0 0,0-1 0 0 0,0 1 0 0 0,0 0 0 0 0,0 0 0 0 0,0 0 0 0 0,0 1 0 0 0,-1-1 0 0 0,1 0 0 0 0,-1 1 0 0 0,1 0 0 0 0,-1 0 0 0 0,0 0 0 0 0,0 0 0 0 0,-1 0 0 0 0,1 0 0 0 0,-1 0 0 0 0,1 0 0 0 0,1 3 0 0 0,-1 0 0 0 0,0 0 0 0 0,0 1 0 0 0,-1-1 0 0 0,1 0 0 0 0,-1 1 0 0 0,0-1 0 0 0,-1 0 0 0 0,0 1 0 0 0,0-1 0 0 0,-1 5 0 0 0,-8 41 0 0 0,2-40 29 0 0,2-3-1756 0 0,4-3-4125 0 0,3-3-1029 0 0</inkml:trace>
  <inkml:trace contextRef="#ctx0" brushRef="#br0" timeOffset="59735.054">15141 3568 3680 0 0,'-6'0'381'0'0,"0"0"9"0"0,1 20 9589 0 0,4 25-5482 0 0,1 20-2083 0 0,0-51-2008 0 0,1-8-157 0 0,-1 1 0 0 0,0-1 0 0 0,0 0 0 0 0,0 1 0 0 0,-1-1 0 0 0,0 0 0 0 0,0 0 0 0 0,-2 5-249 0 0,-27 95 1356 0 0,28-101-3042 0 0,-6 6-7798 0 0,8-11 3455 0 0</inkml:trace>
  <inkml:trace contextRef="#ctx0" brushRef="#br0" timeOffset="60073.152">15060 3703 5984 0 0,'9'-17'548'0'0,"-7"14"-368"0"0,0-1 1 0 0,0 0-1 0 0,0 1 0 0 0,0-1 0 0 0,1 1 0 0 0,0-1-180 0 0,8-9 1686 0 0,-7 9-1060 0 0,0-1 0 0 0,0 1-1 0 0,0 0 1 0 0,4-3-626 0 0,-2 3 372 0 0,0-1-1 0 0,1 1 1 0 0,0 0-1 0 0,-1 0 1 0 0,1 1-1 0 0,1 0 1 0 0,-1 0-1 0 0,0 1 1 0 0,1 0-1 0 0,-1 0 1 0 0,1 1-1 0 0,-1 0 1 0 0,1 0-1 0 0,0 1 1 0 0,0 0-1 0 0,-1 0 1 0 0,1 0-1 0 0,0 1 1 0 0,2 1-372 0 0,-5-1 194 0 0,1 1 1 0 0,-1-1-1 0 0,1 1 0 0 0,-1 0 1 0 0,0 0-1 0 0,0 1 0 0 0,0-1 1 0 0,0 1-1 0 0,0 1 1 0 0,1 0-195 0 0,-2-1 34 0 0,0 0 1 0 0,-1 1 0 0 0,0-1-1 0 0,0 0 1 0 0,0 1 0 0 0,0 0-1 0 0,0 0 1 0 0,-1 0 0 0 0,1 0-1 0 0,-1 0 1 0 0,0 0 0 0 0,-1 1-1 0 0,1-1 1 0 0,-1 1 0 0 0,0-1-1 0 0,0 1 1 0 0,0-1 0 0 0,-1 1-1 0 0,1 4-34 0 0,-1-2 62 0 0,0 0 0 0 0,-1 1-1 0 0,0-1 1 0 0,0 1 0 0 0,-1-1-1 0 0,0 0 1 0 0,0 0 0 0 0,-1 0-1 0 0,1 0 1 0 0,-2 0 0 0 0,1-1 0 0 0,-1 1-1 0 0,0-1 1 0 0,0 0 0 0 0,-1 0-1 0 0,1 0 1 0 0,-1-1 0 0 0,-1 0-1 0 0,0 1-61 0 0,-5 3 22 0 0,-1 0 1 0 0,0 0-1 0 0,0-2 0 0 0,-1 1 0 0 0,0-2 0 0 0,0 1 0 0 0,-1-2 1 0 0,-2 1-23 0 0,-6 1 156 0 0,-1-1 0 0 0,0-1 1 0 0,0-1-1 0 0,-18 0-156 0 0,39-4-117 0 0,-25 1 605 0 0,26-1-619 0 0,0 0 0 0 0,0 0 0 0 0,0-1 0 0 0,0 1 1 0 0,0 0-1 0 0,0 0 0 0 0,0-1 0 0 0,0 1 0 0 0,0 0 0 0 0,0-1 0 0 0,0 1 1 0 0,0-1-1 0 0,0 1 0 0 0,0-1 0 0 0,1 0 0 0 0,-1 1 0 0 0,0-1 0 0 0,0 0 0 0 0,1 0 1 0 0,-1 1-1 0 0,0-2 131 0 0,-1-1-7613 0 0</inkml:trace>
  <inkml:trace contextRef="#ctx0" brushRef="#br0" timeOffset="62976.948">15906 3522 9760 0 0,'0'0'446'0'0,"0"0"-10"0"0,0 0-280 0 0,0 0-132 0 0,0 0-1 0 0,0 0 1 0 0,0 0 0 0 0,0 0-1 0 0,0 0 1 0 0,0 0-1 0 0,0 0 1 0 0,-1 0 0 0 0,1 0-1 0 0,0 0 1 0 0,0 0-1 0 0,0 0 1 0 0,0 0-1 0 0,0 0 1 0 0,0 0 0 0 0,0 0-1 0 0,0 0 1 0 0,0 0-1 0 0,-1 0 1 0 0,1 0-1 0 0,0 0 1 0 0,0 0 0 0 0,0 0-1 0 0,0 0 1 0 0,0 0-1 0 0,0 0 1 0 0,0 0 0 0 0,0-1-1 0 0,0 1 1 0 0,0 0-1 0 0,0 0 1 0 0,-1 0-1 0 0,1 0 1 0 0,0 0 0 0 0,0 0-1 0 0,0 0 1 0 0,0 0-1 0 0,0 0 1 0 0,0 0-1 0 0,0 0 1 0 0,0 0 0 0 0,0-1-1 0 0,0 1 1 0 0,0 0-1 0 0,0 0 1 0 0,0 0 0 0 0,0 0-1 0 0,0 0 1 0 0,0 0-1 0 0,0 0 1 0 0,0 0-1 0 0,0 0 1 0 0,0 0 0 0 0,0-1-1 0 0,0 1 1 0 0,0 0-1 0 0,0 0 1 0 0,0 0-1 0 0,0 0 1 0 0,0 0 0 0 0,0 0-1 0 0,0 0 1 0 0,0 0-1 0 0,0 0 1 0 0,0 0 0 0 0,1-1-1 0 0,-1 1-23 0 0,-3 4 1023 0 0,3 35 1342 0 0,-2-23-2005 0 0,2-1 0 0 0,0 0 0 0 0,1 1 0 0 0,1 3-360 0 0,1 32 1099 0 0,-3-26-507 0 0,1 11-460 0 0,-2-1-1 0 0,-1 1 1 0 0,-2 0-1 0 0,-6 20-131 0 0,-1-34 756 0 0,2-34-297 0 0,8 9-416 0 0,0-1 0 0 0,0 0 0 0 0,1 0 0 0 0,-1 1-1 0 0,1-1 1 0 0,0 0 0 0 0,0 0 0 0 0,1 1 0 0 0,0-4-43 0 0,8-36 209 0 0,-4 26-67 0 0,-3 7-137 0 0,1 1 0 0 0,0 0 1 0 0,1 0-1 0 0,0 0 0 0 0,1 1 0 0 0,0-1 0 0 0,0 1 0 0 0,1 0 0 0 0,0 1 0 0 0,0-1 0 0 0,1 1 0 0 0,-1 1 0 0 0,2-1 0 0 0,-1 1 0 0 0,1 0 0 0 0,0 1 0 0 0,0-1 0 0 0,0 2 0 0 0,4-2-5 0 0,-8 4-9 0 0,0 0 0 0 0,1 1 1 0 0,-1 0-1 0 0,0 0 0 0 0,1 0 0 0 0,-1 0 0 0 0,1 1 0 0 0,-1 0 0 0 0,1 0 0 0 0,-1 0 0 0 0,1 0 0 0 0,-1 1 0 0 0,1-1 0 0 0,-1 1 0 0 0,1 1 0 0 0,1 0 9 0 0,-2-1 3 0 0,-1 1 0 0 0,1 0 0 0 0,-1 0-1 0 0,0 0 1 0 0,1 1 0 0 0,-1-1-1 0 0,0 1 1 0 0,-1 0 0 0 0,1 0-1 0 0,0 0 1 0 0,-1 0 0 0 0,1 0-1 0 0,-1 0 1 0 0,0 1 0 0 0,0-1-1 0 0,-1 1 1 0 0,1 0 0 0 0,0 2-3 0 0,0-1-51 0 0,-1 1 0 0 0,0-1 0 0 0,0 0 0 0 0,-1 1 0 0 0,1-1 0 0 0,-1 1 0 0 0,0-1 0 0 0,-1 0 0 0 0,1 1 0 0 0,-1-1 0 0 0,0 0 0 0 0,-1 4 51 0 0,-1 1-166 0 0,0-1 0 0 0,-1 0-1 0 0,0 0 1 0 0,0 0 0 0 0,-1 0-1 0 0,-2 3 167 0 0,-2 3-231 0 0,7-12 242 0 0,0 1 1 0 0,0-1 0 0 0,0 0-1 0 0,0 0 1 0 0,-1 0 0 0 0,-2 2-12 0 0,4-4 39 0 0,0 0 1 0 0,-1 0 0 0 0,1 0 0 0 0,-1 0 0 0 0,1 0 0 0 0,-1-1 0 0 0,1 1 0 0 0,-1-1 0 0 0,1 1 0 0 0,-1-1 0 0 0,0 0 0 0 0,1 1 0 0 0,-1-1 0 0 0,1 0 0 0 0,-1 0 0 0 0,0 0 0 0 0,1 0 0 0 0,-2-1-40 0 0,2 1 23 0 0,-1 0 0 0 0,1 0 0 0 0,0 0 0 0 0,0-1-1 0 0,0 1 1 0 0,-1 0 0 0 0,1-1 0 0 0,0 1 0 0 0,0-1 0 0 0,0 1 0 0 0,0-1 0 0 0,0 0 0 0 0,0 1 0 0 0,0-1 0 0 0,0 0 0 0 0,0 0 0 0 0,1 0 0 0 0,-1 1 0 0 0,0-1 0 0 0,0 0 0 0 0,1 0 0 0 0,-1-1-23 0 0,0 0 76 0 0,0 0 0 0 0,0 0 1 0 0,1 0-1 0 0,-1-1 0 0 0,1 1 1 0 0,-1 0-1 0 0,1 0 0 0 0,0-1 0 0 0,0 1 1 0 0,0 0-1 0 0,0-2-76 0 0,1-5 220 0 0,1 1 0 0 0,0 0 0 0 0,0 0 0 0 0,0 0 0 0 0,1 0 0 0 0,2-3-220 0 0,0 2 53 0 0,0-1 1 0 0,1 1 0 0 0,0 1 0 0 0,1-1 0 0 0,0 1-1 0 0,0 0 1 0 0,0 1 0 0 0,1 0 0 0 0,0 0 0 0 0,1 0-1 0 0,0 1 1 0 0,4-2-54 0 0,18-10-854 0 0,2 2 0 0 0,0 2 0 0 0,1 0 854 0 0,-11 5-1538 0 0,-3 1-3438 0 0,1 1-1310 0 0</inkml:trace>
  <inkml:trace contextRef="#ctx0" brushRef="#br0" timeOffset="63520.215">16406 3780 5528 0 0,'0'0'422'0'0,"17"6"1994"0"0,-8-4-1755 0 0,0-2-1 0 0,1 0 1 0 0,-1 0-1 0 0,1 0 1 0 0,-1-1-1 0 0,0-1 0 0 0,0 0 1 0 0,1 0-1 0 0,5-2-660 0 0,15-6 971 0 0,-24 9-794 0 0,-1-1 0 0 0,1 1 0 0 0,-1-1 0 0 0,0-1 0 0 0,1 1 0 0 0,2-3-177 0 0,4-2 343 0 0,-9 6-170 0 0,0-1 0 0 0,-1 0-1 0 0,1 1 1 0 0,0-1 0 0 0,0-1-1 0 0,-1 1 1 0 0,1 0 0 0 0,-1-1 0 0 0,0 1-1 0 0,0-1 1 0 0,0 0 0 0 0,0 1-1 0 0,1-2-172 0 0,1-4-61 0 0,-3 7-8 0 0,0-1 1 0 0,0 1-1 0 0,0-1 0 0 0,0 1 0 0 0,0-1 0 0 0,-1 1 1 0 0,1-1-1 0 0,0 1 0 0 0,-1-1 0 0 0,1 0 0 0 0,-1 1 0 0 0,0-1 1 0 0,1 0-1 0 0,-1 1 0 0 0,0-1 0 0 0,0 0 0 0 0,0 1 1 0 0,0-1-1 0 0,-1 0 0 0 0,1 1 0 0 0,0-1 0 0 0,-1 0 0 0 0,0-1 69 0 0,1 2-1 0 0,0 0 0 0 0,-1 0-1 0 0,1 0 1 0 0,0 0 0 0 0,0 0-1 0 0,-1 0 1 0 0,1 0 0 0 0,0 0-1 0 0,0 0 1 0 0,0 0 0 0 0,0 0-1 0 0,1 0 1 0 0,-1 0 1 0 0,0 0 0 0 0,0 1 0 0 0,0-1 0 0 0,0 1 0 0 0,0-1 0 0 0,0 0 0 0 0,0 1 0 0 0,0-1 0 0 0,0 0 0 0 0,0 1 1 0 0,0-1-1 0 0,0 1 0 0 0,0-1 0 0 0,-1 0 0 0 0,1 1 0 0 0,0-1 0 0 0,0 1 0 0 0,-1-1 0 0 0,1 1 0 0 0,0-1 0 0 0,-1 1 0 0 0,1-1 0 0 0,-1 1 0 0 0,1-1 0 0 0,-1 1 0 0 0,1-1 0 0 0,-1 1 0 0 0,-2-3 1 0 0,2 2 0 0 0,1 0-1 0 0,-1 1 1 0 0,0-1-1 0 0,1 0 1 0 0,-1 1 0 0 0,0-1-1 0 0,0 0 1 0 0,0 1-1 0 0,1-1 1 0 0,-1 1-1 0 0,0 0 1 0 0,0-1-1 0 0,0 1 1 0 0,0-1-1 0 0,0 1 1 0 0,0 0-1 0 0,0 0 1 0 0,0 0-1 0 0,0 0 1 0 0,0 0-1 0 0,0 0 1 0 0,0 0-1 0 0,0 0 1 0 0,0 0-1 0 0,-4 0 20 0 0,-1 1-1 0 0,1 0 1 0 0,0 0 0 0 0,0 1 0 0 0,-1-1-1 0 0,1 1 1 0 0,0 0 0 0 0,1 0 0 0 0,-1 1-1 0 0,0-1 1 0 0,-1 2-20 0 0,-6 5 156 0 0,0 0 0 0 0,0 0 0 0 0,-5 6-156 0 0,1 2 417 0 0,2 0 0 0 0,-5 6-417 0 0,16-18 106 0 0,-3 3 175 0 0,2 0 1 0 0,-1 0-1 0 0,1 1 0 0 0,-1 5-281 0 0,-4 6 443 0 0,8-18-375 0 0,0 1-1 0 0,0-1 1 0 0,1 1-1 0 0,-1-1 1 0 0,1 0-1 0 0,0 1 1 0 0,0-1 0 0 0,-1 1-1 0 0,2-1 1 0 0,-1 1-1 0 0,0-1 1 0 0,0 1-1 0 0,1-1 1 0 0,0 1 0 0 0,-1-1-1 0 0,1 0 1 0 0,1 3-68 0 0,-1-2 94 0 0,1 0 1 0 0,0 1 0 0 0,-1-1 0 0 0,1 0-1 0 0,0 0 1 0 0,1 0 0 0 0,-1 0-1 0 0,0-1 1 0 0,1 1 0 0 0,0 0 0 0 0,2 1-95 0 0,0-1 93 0 0,1 0 0 0 0,-1 0 1 0 0,1 0-1 0 0,0 0 0 0 0,0-1 1 0 0,0 0-1 0 0,0 0 0 0 0,0-1 1 0 0,0 0-1 0 0,0 0 0 0 0,1 0 1 0 0,-1-1-1 0 0,0 1 0 0 0,1-2 1 0 0,-1 1-1 0 0,0-1 0 0 0,1 0 1 0 0,-1 0-1 0 0,0-1 0 0 0,1 0-93 0 0,6-2-217 0 0,0 0-1 0 0,-1-2 0 0 0,12-6 218 0 0,34-23-4004 0 0,-39 24 1949 0 0</inkml:trace>
  <inkml:trace contextRef="#ctx0" brushRef="#br0" timeOffset="63837.715">16984 3527 5984 0 0,'6'-5'186'0'0,"-10"3"40"0"0,4 2-220 0 0,-1-1 0 0 0,1 1 0 0 0,0 0 0 0 0,0 0 0 0 0,-1 0-1 0 0,1 0 1 0 0,0 0 0 0 0,0 0 0 0 0,-1 0 0 0 0,1 0 0 0 0,0 0 0 0 0,0-1 0 0 0,0 1 0 0 0,-1 0-1 0 0,1 0 1 0 0,0 0 0 0 0,0-1 0 0 0,0 1 0 0 0,-1 0 0 0 0,1 0 0 0 0,0 0 0 0 0,0-1 0 0 0,0 1 0 0 0,0 0-1 0 0,0 0 1 0 0,0-1 0 0 0,0 1 0 0 0,-1 0 0 0 0,1 0 0 0 0,0-1 0 0 0,0 1 0 0 0,0 0 0 0 0,0 0-1 0 0,0-1 1 0 0,0 1 0 0 0,0 0 0 0 0,0 0 0 0 0,0-1 0 0 0,0 1 0 0 0,1-1-6 0 0,-1 1 40 0 0,0 0 0 0 0,0 0 0 0 0,0-1 0 0 0,0 1 0 0 0,0 0 0 0 0,1 0 0 0 0,-1-1 0 0 0,0 1 0 0 0,0 0 0 0 0,0-1 0 0 0,0 1 0 0 0,0 0 0 0 0,0-1 0 0 0,0 1 1 0 0,0 0-1 0 0,0-1 0 0 0,0 1 0 0 0,0 0 0 0 0,0 0 0 0 0,-1-1 0 0 0,1 1 0 0 0,0 0 0 0 0,0-1 0 0 0,0 1 0 0 0,0 0 0 0 0,0 0 0 0 0,-1-1 0 0 0,1 1 0 0 0,0 0 0 0 0,0 0 0 0 0,0-1 0 0 0,-1 1 0 0 0,1 0 0 0 0,0 0 1 0 0,0 0-41 0 0,-13-1 3100 0 0,11 1-2582 0 0,-1 1 1 0 0,1-1-1 0 0,0 1 0 0 0,-1 0 1 0 0,1 0-1 0 0,0 0 1 0 0,0 0-1 0 0,0 0 1 0 0,-2 1-519 0 0,-2 5 286 0 0,2-1 0 0 0,-1 1-1 0 0,1 0 1 0 0,0 0 0 0 0,0 0 0 0 0,1 1 0 0 0,0-1 0 0 0,0 2-286 0 0,-5 16 2402 0 0,-4 23-2402 0 0,3 3 1455 0 0,2 0 0 0 0,1 17-1455 0 0,6-40 123 0 0,1-21-124 0 0,-1 0 1 0 0,0 0-1 0 0,-1 0 0 0 0,0 4 1 0 0,-7 66-44 0 0,7-60-265 0 0,2-16 209 0 0,-1 0 0 0 0,0 1-1 0 0,0-1 1 0 0,0 0-1 0 0,0 0 1 0 0,0 0-1 0 0,0 1 1 0 0,0-1 0 0 0,0 0-1 0 0,0 0 1 0 0,0 0-1 0 0,-1 0 1 0 0,1 1-1 0 0,0-1 1 0 0,-1 0 0 0 0,1 0-1 0 0,-1 0 1 0 0,0 0-1 0 0,1 0 1 0 0,-1 0 0 0 0,0 0-1 0 0,1 0 1 0 0,-2 0 100 0 0,-4 6-3962 0 0,2-7-2373 0 0</inkml:trace>
  <inkml:trace contextRef="#ctx0" brushRef="#br0" timeOffset="64281.526">16743 3838 3224 0 0,'0'0'14'0'0,"0"-1"0"0"0,-1 0 0 0 0,1 1 0 0 0,-1-1-1 0 0,1 0 1 0 0,0 1 0 0 0,-1-1 0 0 0,1 0 0 0 0,0 0 0 0 0,0 1 0 0 0,0-1 0 0 0,0 0 0 0 0,-1 0 0 0 0,1 1 0 0 0,0-1-1 0 0,0 0 1 0 0,1 0 0 0 0,-1 1 0 0 0,0-1 0 0 0,0 0 0 0 0,0 0 0 0 0,0 1 0 0 0,1-1 0 0 0,-1 0 0 0 0,0 0-1 0 0,1 1 1 0 0,-1-1 0 0 0,0 0 0 0 0,1 1 0 0 0,-1-1 0 0 0,1 0 0 0 0,-1 1 0 0 0,1-1 0 0 0,0 0-14 0 0,5-8 1550 0 0,-5 6-1012 0 0,1 1 0 0 0,0 0 1 0 0,1-1-1 0 0,-1 1 0 0 0,0 0 1 0 0,0 0-1 0 0,1 1 0 0 0,-1-1 1 0 0,1 0-1 0 0,2-1-538 0 0,9-5 1700 0 0,-4 1-979 0 0,0 1 0 0 0,0 0 0 0 0,1 1 0 0 0,0 0-721 0 0,0 0 646 0 0,0 0 1 0 0,-1-1-1 0 0,1 0 0 0 0,0-2-646 0 0,0 2 187 0 0,0 0 0 0 0,0 0 0 0 0,1 1-1 0 0,0 1 1 0 0,0 0 0 0 0,0 0-1 0 0,3 0-186 0 0,4-1 459 0 0,-18 5-397 0 0,9-3 371 0 0,0 0 0 0 0,1 1 1 0 0,-1 0-1 0 0,9 1-433 0 0,-16 0 18 0 0,-1 1 0 0 0,1 1-1 0 0,-1-1 1 0 0,1 0 0 0 0,-1 1 0 0 0,1-1 0 0 0,-1 1 0 0 0,1 0-1 0 0,-1 0 1 0 0,2 0-18 0 0,-3 0-3 0 0,0 0-1 0 0,0-1 1 0 0,0 1-1 0 0,0 0 1 0 0,0 0-1 0 0,0 0 1 0 0,0 0-1 0 0,0 0 1 0 0,0 0-1 0 0,0 0 1 0 0,0 1-1 0 0,-1-1 0 0 0,1 0 1 0 0,-1 0-1 0 0,1 1 1 0 0,-1-1-1 0 0,1 0 1 0 0,-1 0-1 0 0,1 2 4 0 0,-1 4 0 0 0,0-1 0 0 0,0 1 0 0 0,-1 0 0 0 0,0 0 0 0 0,0-1 0 0 0,0 1 0 0 0,-2 3 0 0 0,0 2 0 0 0,2-4 0 0 0,-1 0 0 0 0,1 1 0 0 0,0-1 0 0 0,1 0 0 0 0,0 1 0 0 0,0-1 0 0 0,1 0 0 0 0,0 1 0 0 0,1-1 0 0 0,-1 0 0 0 0,2 0 0 0 0,-1 0 0 0 0,1 0 0 0 0,3 5 0 0 0,-5-11 1 0 0,0 0 0 0 0,0 0 0 0 0,0 0 0 0 0,1-1 1 0 0,-1 1-1 0 0,1 0 0 0 0,0 0 0 0 0,-1-1 0 0 0,1 1 0 0 0,0-1 0 0 0,0 0 0 0 0,0 0 0 0 0,0 1 0 0 0,0-1 0 0 0,0 0 0 0 0,0-1 0 0 0,0 1 0 0 0,0 0 0 0 0,1-1 0 0 0,-1 1 0 0 0,0-1 0 0 0,0 1 0 0 0,1-1 0 0 0,-1 0 0 0 0,0 0 0 0 0,1 0 0 0 0,-1-1 0 0 0,1 1-1 0 0,4-1 65 0 0,0-1-1 0 0,0 1 0 0 0,0-1 1 0 0,0-1-1 0 0,-1 1 1 0 0,1-1-1 0 0,-1 0 0 0 0,3-2-64 0 0,-3 2 3 0 0,0-1-1 0 0,0 0 0 0 0,0 0 0 0 0,-1 0 0 0 0,0 0 0 0 0,1-1 1 0 0,-2 0-1 0 0,1 0 0 0 0,0 0 0 0 0,-1-1 0 0 0,0 0-2 0 0,3-5-36 0 0,0 0 0 0 0,-1-1-1 0 0,3-11 37 0 0,-7 19-30 0 0,-1 0-1 0 0,0-1 1 0 0,0 1 0 0 0,0-1-1 0 0,-1 1 1 0 0,1-1 0 0 0,-1 1-1 0 0,0-1 1 0 0,-1 1-1 0 0,1-1 1 0 0,-1 1 0 0 0,0 0-1 0 0,0-1 31 0 0,0 1 17 0 0,0 0 0 0 0,0 0-1 0 0,-1 1 1 0 0,1-1 0 0 0,-1 1-1 0 0,0-1 1 0 0,0 1 0 0 0,0 0 0 0 0,-1 0-1 0 0,1-1 1 0 0,-1 2 0 0 0,0-1-1 0 0,1 0 1 0 0,-1 0 0 0 0,0 1-1 0 0,-1 0 1 0 0,1 0 0 0 0,0 0-1 0 0,-3-1-16 0 0,-1 0-113 0 0,-1 0 0 0 0,1 1 0 0 0,-1 0 0 0 0,0 0 0 0 0,0 1 0 0 0,1 0 0 0 0,-1 0 0 0 0,0 1 0 0 0,-2 0 113 0 0,6 0-320 0 0,-12 1-681 0 0,6 0-4359 0 0,2 1-738 0 0</inkml:trace>
  <inkml:trace contextRef="#ctx0" brushRef="#br0" timeOffset="64721.354">17505 3641 10592 0 0,'3'6'271'0'0,"0"0"1"0"0,0 0-1 0 0,0 0 0 0 0,-1 0 1 0 0,0 0-1 0 0,0 1 1 0 0,-1-1-1 0 0,1 1 0 0 0,-1-1 1 0 0,-1 1-1 0 0,1 6-271 0 0,-1 8 802 0 0,-1 0 0 0 0,-1-1 1 0 0,-1 4-803 0 0,0-5 910 0 0,-1 0 1 0 0,-2 5-911 0 0,19-61 5323 0 0,8-6-3754 0 0,-16 33-1491 0 0,1 1 0 0 0,0 0-1 0 0,1 0 1 0 0,0 0-1 0 0,0 1 1 0 0,0 0-1 0 0,1 1 1 0 0,3-2-78 0 0,16-13 59 0 0,29-20-646 0 0,-49 37-557 0 0,1 1 0 0 0,-1 0 0 0 0,1 0 0 0 0,0 1 0 0 0,0 0 0 0 0,8-2 1144 0 0,-7 3-1774 0 0</inkml:trace>
  <inkml:trace contextRef="#ctx0" brushRef="#br0" timeOffset="65419.789">17854 3739 12816 0 0,'13'5'969'0'0,"1"1"-524"0"0,0-1 0 0 0,1 0 0 0 0,0-1 1 0 0,0-1-1 0 0,3 1-445 0 0,-10-3 351 0 0,0-1 0 0 0,-1 1 0 0 0,1-1 0 0 0,0-1 0 0 0,0 1 0 0 0,0-1 0 0 0,0-1 0 0 0,-1 0-1 0 0,1 0 1 0 0,0 0 0 0 0,0-1-351 0 0,1-1 256 0 0,0 0-1 0 0,0 0 0 0 0,0-1 1 0 0,2-2-256 0 0,-8 5 39 0 0,0 0 0 0 0,-1 0 1 0 0,1-1-1 0 0,-1 1 0 0 0,1-1 0 0 0,-1 1 0 0 0,0-1 1 0 0,0 0-1 0 0,0 0 0 0 0,0 0 0 0 0,-1 0 1 0 0,1 0-1 0 0,-1 0 0 0 0,0-2-39 0 0,2-4-15 0 0,-1 1 0 0 0,0-1 0 0 0,0 0 0 0 0,-1 0 0 0 0,0 0 0 0 0,-1-4 15 0 0,0 10-7 0 0,0 1 1 0 0,0 0 0 0 0,0-1-1 0 0,0 1 1 0 0,-1-1 0 0 0,1 1-1 0 0,-1 0 1 0 0,0 0 0 0 0,0-1-1 0 0,0 1 1 0 0,0 0 0 0 0,0 0-1 0 0,0 0 1 0 0,0 0 0 0 0,-1 0-1 0 0,1 0 1 0 0,-1 0 0 0 0,0 0-1 0 0,1 1 1 0 0,-1-1 0 0 0,0 1-1 0 0,0-1 1 0 0,0 1 0 0 0,0 0-1 0 0,0-1 1 0 0,0 1 0 0 0,0 0 6 0 0,-1 1-19 0 0,0-1 1 0 0,1 1 0 0 0,-1 0 0 0 0,1 0-1 0 0,-1-1 1 0 0,0 2 0 0 0,1-1 0 0 0,-1 0-1 0 0,0 1 1 0 0,1-1 0 0 0,-1 1-1 0 0,1-1 1 0 0,-1 1 0 0 0,1 0 0 0 0,-1 0-1 0 0,1 1 1 0 0,-1-1 0 0 0,1 1 18 0 0,-10 4-67 0 0,0 2 0 0 0,-9 8 67 0 0,19-14 1 0 0,-11 7 57 0 0,2 1 0 0 0,0 0 0 0 0,0 0 0 0 0,1 2 0 0 0,0-1-1 0 0,0 1 1 0 0,0 2-58 0 0,7-9 113 0 0,0 0 0 0 0,1 0-1 0 0,-1 0 1 0 0,1 1 0 0 0,0-1-1 0 0,0 0 1 0 0,0 1 0 0 0,1-1-1 0 0,0 1 1 0 0,0 0 0 0 0,1-1-1 0 0,-1 1 1 0 0,1 0 0 0 0,0 0 0 0 0,1-1-1 0 0,-1 1 1 0 0,1 0 0 0 0,0-1-1 0 0,1 1 1 0 0,0 2-113 0 0,0-4 50 0 0,0 0 0 0 0,1 0 0 0 0,-1 0 1 0 0,1-1-1 0 0,-1 1 0 0 0,1-1 0 0 0,0 0 0 0 0,0 1 0 0 0,1-2 1 0 0,-1 1-1 0 0,1 0 0 0 0,-1-1 0 0 0,1 1 0 0 0,0-1 1 0 0,0 0-1 0 0,0 0 0 0 0,0 0 0 0 0,0-1 0 0 0,1 1-50 0 0,9 2 185 0 0,0-1-1 0 0,-1 0 1 0 0,1 0-1 0 0,0-2 1 0 0,6 1-185 0 0,5-2-159 0 0,1-1 0 0 0,-1-1 1 0 0,0-1-1 0 0,0-1 0 0 0,0-1 0 0 0,0-1 0 0 0,-1-2 1 0 0,0 0-1 0 0,-1-1 0 0 0,8-6 159 0 0,-16 7-2427 0 0,-1-2-5380 0 0</inkml:trace>
  <inkml:trace contextRef="#ctx0" brushRef="#br0" timeOffset="65954.975">11396 4314 2304 0 0,'-6'12'2019'0'0,"6"-12"-1726"0"0,0 1 0 0 0,0-1 1 0 0,-1 1-1 0 0,1-1 0 0 0,0 1 0 0 0,0-1 0 0 0,0 1 1 0 0,0-1-1 0 0,0 1 0 0 0,0-1 0 0 0,0 0 0 0 0,0 1 1 0 0,0-1-1 0 0,0 1 0 0 0,0-1 0 0 0,0 1 1 0 0,1-1-1 0 0,-1 1 0 0 0,0-1 0 0 0,0 0 0 0 0,0 1-293 0 0,1 0 625 0 0,0-1-1 0 0,0 1 1 0 0,0 0-1 0 0,0-1 0 0 0,0 1 1 0 0,0-1-1 0 0,0 0 0 0 0,0 1 1 0 0,1-1-1 0 0,-1 0 0 0 0,0 0 1 0 0,0 1-1 0 0,0-1 1 0 0,1 0-625 0 0,8 1-527 0 0,26 5 2033 0 0,1-3 0 0 0,0 0 0 0 0,24-3-1506 0 0,-46 0 154 0 0,-1-1 14 0 0,-1 1-1 0 0,1-1 1 0 0,0-1-1 0 0,10-3-167 0 0,-18 3-141 0 0,1 0-1 0 0,-1 0 0 0 0,0-1 1 0 0,0 0-1 0 0,0 0 142 0 0,-2 1-539 0 0,-1 0 1 0 0,1-1-1 0 0,-1 1 0 0 0,0-1 0 0 0,0 0 1 0 0,0 0-1 0 0,0 0 0 0 0,0-1 539 0 0,1-1-7035 0 0</inkml:trace>
  <inkml:trace contextRef="#ctx0" brushRef="#br0" timeOffset="66294.065">11650 4205 9216 0 0,'-10'9'1247'0'0,"2"6"1021"0"0,7-10-1537 0 0,0 0 0 0 0,1 0 1 0 0,-1 0-1 0 0,1-1 1 0 0,0 2-732 0 0,-1 16 1451 0 0,0-6-364 0 0,1 0 0 0 0,0-1 0 0 0,2 6-1087 0 0,-1-5 901 0 0,-1 1 0 0 0,0 12-901 0 0,0 12 92 0 0,1-28-772 0 0,2-6-2918 0 0,-2-4 1425 0 0,1 3-4930 0 0</inkml:trace>
  <inkml:trace contextRef="#ctx0" brushRef="#br0" timeOffset="67228.77">12438 4281 4144 0 0,'3'0'90'0'0,"-3"0"-77"0"0,1 1-1 0 0,0-1 0 0 0,-1 0 0 0 0,1 0 1 0 0,0 0-1 0 0,-1 0 0 0 0,1 0 0 0 0,0 0 0 0 0,0 0 1 0 0,-1 0-1 0 0,1 0 0 0 0,0-1 0 0 0,-1 1 0 0 0,1 0 1 0 0,0 0-1 0 0,-1 0 0 0 0,1-1 0 0 0,0 1 0 0 0,-1 0 1 0 0,1-1-1 0 0,-1 1 0 0 0,1-1 0 0 0,-1 1 0 0 0,1-1 1 0 0,-1 1-1 0 0,1-1-12 0 0,-2 0 461 0 0,0 0 0 0 0,0-1 0 0 0,0 1 0 0 0,0 0 0 0 0,0 0 0 0 0,0 0 0 0 0,0 0 0 0 0,-1 0 0 0 0,1 1 0 0 0,0-1 1 0 0,-1 0-1 0 0,1 0 0 0 0,-1 0-461 0 0,-1 0 880 0 0,-1-1-623 0 0,1 0 0 0 0,-1 0-1 0 0,1 1 1 0 0,-1-1 0 0 0,0 1 0 0 0,0 0-1 0 0,1 0 1 0 0,-1 0 0 0 0,0 1 0 0 0,0-1-1 0 0,0 1 1 0 0,0 0 0 0 0,0 0-1 0 0,0 0 1 0 0,0 1 0 0 0,1-1 0 0 0,-1 1-1 0 0,0 0 1 0 0,0 0 0 0 0,0 1-257 0 0,-1 0 188 0 0,0 0 0 0 0,0 0-1 0 0,0 1 1 0 0,1 0 0 0 0,-1 0 0 0 0,1 0 0 0 0,0 0 0 0 0,0 1 0 0 0,0 0 0 0 0,0-1 0 0 0,0 2 0 0 0,1-1 0 0 0,0 0-1 0 0,-1 2-187 0 0,-6 10 361 0 0,2-1 0 0 0,0 2-1 0 0,1-1 1 0 0,-5 16-361 0 0,10-25 70 0 0,0 1 1 0 0,0-1-1 0 0,1 1 1 0 0,-1 0-1 0 0,2 0 1 0 0,-1-1-1 0 0,1 1 0 0 0,1 0 1 0 0,-1 0-1 0 0,1 0 1 0 0,1-1-1 0 0,0 4-70 0 0,-1-7 10 0 0,1 0-1 0 0,-1-1 0 0 0,0 1 0 0 0,1-1 0 0 0,0 0 1 0 0,0 1-1 0 0,0-1 0 0 0,0 0 0 0 0,1 0 0 0 0,-1 0 0 0 0,1 0 1 0 0,0-1-1 0 0,-1 1 0 0 0,3 0-9 0 0,-3-2 28 0 0,-1 0 0 0 0,1 0 1 0 0,0 0-1 0 0,-1 0 0 0 0,1-1 0 0 0,0 1 0 0 0,0-1 0 0 0,0 0 0 0 0,0 1 1 0 0,-1-1-1 0 0,1 0 0 0 0,0 0 0 0 0,0 0 0 0 0,0 0 0 0 0,0 0 1 0 0,0-1-1 0 0,-1 1 0 0 0,1 0 0 0 0,0-1 0 0 0,0 0 0 0 0,0 1 0 0 0,-1-1 1 0 0,1 0-1 0 0,0 0 0 0 0,-1 0 0 0 0,1 0 0 0 0,-1 0 0 0 0,1 0 1 0 0,-1 0-1 0 0,1-1-28 0 0,16-14-103 0 0,0-2 0 0 0,-1 0 1 0 0,0-1-1 0 0,-2 0 0 0 0,0-1 1 0 0,-2-1-1 0 0,0-1 0 0 0,5-12 103 0 0,-16 29-44 0 0,-1 1 0 0 0,1-1 0 0 0,-1 0 0 0 0,0 0 0 0 0,-1 0-1 0 0,1 0 1 0 0,-1-1 0 0 0,0 1 0 0 0,0 0 0 0 0,-1 0 0 0 0,1 0 44 0 0,-1-17-124 0 0,0 21 133 0 0,1 1-1 0 0,0 0 1 0 0,0 0 0 0 0,0 0 0 0 0,0-1-1 0 0,0 1 1 0 0,-1 0 0 0 0,1 0 0 0 0,0 0-1 0 0,0 0 1 0 0,0 0 0 0 0,-1-1 0 0 0,1 1-1 0 0,0 0 1 0 0,0 0 0 0 0,0 0 0 0 0,-1 0-1 0 0,1 0 1 0 0,0 0 0 0 0,0 0-1 0 0,-1 0 1 0 0,1 0 0 0 0,0 0 0 0 0,0 0-1 0 0,0 0 1 0 0,-1 0 0 0 0,1 0 0 0 0,0 0-1 0 0,0 0 1 0 0,-1 0 0 0 0,1 0 0 0 0,0 0-1 0 0,0 0 1 0 0,0 0 0 0 0,-1 0-1 0 0,1 0 1 0 0,0 1 0 0 0,0-1 0 0 0,0 0-1 0 0,-1 0 1 0 0,1 0 0 0 0,0 0 0 0 0,0 0-1 0 0,0 1 1 0 0,-1-1-9 0 0,-9 8-272 0 0,9-3 238 0 0,1 0 0 0 0,-1 1 0 0 0,1-1 0 0 0,0 0-1 0 0,0 1 1 0 0,1-1 0 0 0,0 0 0 0 0,-1 0 0 0 0,2 0 0 0 0,-1 0-1 0 0,1 1 35 0 0,1 2 67 0 0,0-1-1 0 0,1 1 0 0 0,0-1 0 0 0,0 0 1 0 0,1-1-1 0 0,-1 1 0 0 0,1-1 0 0 0,6 6-66 0 0,-2-3 149 0 0,0 0-1 0 0,0-1 1 0 0,1 0-1 0 0,0-1 0 0 0,6 3-148 0 0,-10-7 71 0 0,1 0-1 0 0,0 0 1 0 0,0-1 0 0 0,0 0-1 0 0,0-1 1 0 0,0 1-1 0 0,0-1 1 0 0,0-1-1 0 0,0 1 1 0 0,1-1-1 0 0,-1 0 1 0 0,0-1-1 0 0,0 0 1 0 0,0 0 0 0 0,1-1-1 0 0,-1 1 1 0 0,0-2-1 0 0,-1 1-70 0 0,11-4-19 0 0,-1 0 0 0 0,0-2 0 0 0,0 1 0 0 0,-1-2 0 0 0,-1 0-1 0 0,1-1 1 0 0,-1-1 19 0 0,-2 0 15 0 0,-1-1 0 0 0,0-1-1 0 0,0 1 1 0 0,-2-2-1 0 0,0 1 1 0 0,0-1 0 0 0,2-8-15 0 0,-2 7 41 0 0,3-8 7 0 0,-1-2 1 0 0,-1 0-1 0 0,2-9-48 0 0,-4 10-95 0 0,-6 15 92 0 0,1 1 1 0 0,-2 0-1 0 0,1-1 1 0 0,-1 1-1 0 0,-1-1 1 0 0,0 0-1 0 0,0-3 3 0 0,0 9 0 0 0,0 0 5 0 0,-1 1 1 0 0,1 0-1 0 0,-1 0 0 0 0,0-1 0 0 0,1 1 0 0 0,-1 0 1 0 0,0 0-1 0 0,-1 0 0 0 0,1 0 0 0 0,0 0 0 0 0,0 0 1 0 0,-1 0-1 0 0,1 1 0 0 0,-1-1 0 0 0,0 0 0 0 0,1 1 1 0 0,-1-1-1 0 0,0 1 0 0 0,0-1 0 0 0,-2 0-5 0 0,4 2 3 0 0,-1-1-1 0 0,0 1 1 0 0,0-1-1 0 0,0 0 0 0 0,0 1 1 0 0,0 0-1 0 0,0-1 1 0 0,0 1-1 0 0,0 0 0 0 0,0-1 1 0 0,0 1-1 0 0,0 0 1 0 0,-1 0-1 0 0,1 0 1 0 0,0 0-1 0 0,0 0 0 0 0,0 0 1 0 0,0 0-1 0 0,0 0 1 0 0,0 0-1 0 0,0 1 0 0 0,0-1 1 0 0,0 0-1 0 0,0 1 1 0 0,0-1-1 0 0,0 1 1 0 0,0-1-1 0 0,0 1 0 0 0,0-1 1 0 0,0 1-1 0 0,0 0 1 0 0,0-1-1 0 0,1 1 0 0 0,-1 0 1 0 0,0 0-1 0 0,0 0 1 0 0,1 0-1 0 0,-1-1 1 0 0,1 1-1 0 0,-1 0 0 0 0,1 0 1 0 0,-1 0-1 0 0,1 1-2 0 0,-6 14 35 0 0,0 1 0 0 0,2 0 1 0 0,0 0-1 0 0,1 1 0 0 0,0 2-35 0 0,-3 90 1390 0 0,2-33-502 0 0,0 7-150 0 0,6 70-738 0 0,3-104-1666 0 0,0 14-1685 0 0,-2-63-113 0 0,-3-1 1697 0 0</inkml:trace>
  <inkml:trace contextRef="#ctx0" brushRef="#br0" timeOffset="67573.928">12852 4420 10136 0 0,'16'-5'1290'0'0,"21"-9"4271"0"0,4 5-3654 0 0,9-3-1188 0 0,20-10-1641 0 0,-52 15 286 0 0</inkml:trace>
  <inkml:trace contextRef="#ctx0" brushRef="#br0" timeOffset="67922.324">13311 4098 13736 0 0,'0'0'306'0'0,"-10"11"878"0"0,8-6-974 0 0,-1 1 0 0 0,1-1 0 0 0,0 1-1 0 0,1-1 1 0 0,-1 1 0 0 0,1 0 0 0 0,0 0 0 0 0,1 0-1 0 0,-1 2-209 0 0,1 16 2907 0 0,2 18-2907 0 0,0-12 628 0 0,-1 44 427 0 0,-3 0 0 0 0,-3 1-1055 0 0,-2-47-4085 0 0,7-28-2789 0 0</inkml:trace>
  <inkml:trace contextRef="#ctx0" brushRef="#br0" timeOffset="68577.939">13124 4346 10136 0 0,'0'0'777'0'0,"16"0"206"0"0,-5 2-126 0 0,0 0 0 0 0,1-1 1 0 0,-1-1-1 0 0,1 0 0 0 0,7-1-857 0 0,19 1 1376 0 0,-6 0-600 0 0,0-1 0 0 0,0-2-1 0 0,-1 0 1 0 0,9-4-776 0 0,20-7 529 0 0,43-16-529 0 0,-88 25 26 0 0,0-1 0 0 0,0-1 1 0 0,-1 0-1 0 0,0 0 0 0 0,0-2 0 0 0,-1 0 0 0 0,0 0 0 0 0,2-3-26 0 0,-9 4 11 0 0,-6 8-9 0 0,0-1-1 0 0,0 1 1 0 0,0 0-1 0 0,0 0 1 0 0,0-1 0 0 0,0 1-1 0 0,0 0 1 0 0,0 0-1 0 0,0-1 1 0 0,0 1 0 0 0,0 0-1 0 0,0-1 1 0 0,0 1-1 0 0,0 0 1 0 0,0 0 0 0 0,0-1-1 0 0,-1 1 1 0 0,1 0 0 0 0,0 0-1 0 0,0-1 1 0 0,0 1-1 0 0,0 0 1 0 0,-1 0 0 0 0,1 0-1 0 0,0-1 1 0 0,0 1-1 0 0,0 0 1 0 0,-1 0 0 0 0,1 0-1 0 0,0 0 1 0 0,0 0-1 0 0,-1-1 1 0 0,1 1 0 0 0,0 0-1 0 0,0 0 1 0 0,-1 0-1 0 0,1 0 1 0 0,0 0 0 0 0,0 0-1 0 0,-1 0-1 0 0,-10-3 159 0 0,-2 5-152 0 0,-1 1 1 0 0,1 0-1 0 0,0 0 1 0 0,1 2-1 0 0,-1-1 1 0 0,1 2-1 0 0,0-1 1 0 0,-7 6-8 0 0,11-6 170 0 0,-1 1 1 0 0,1 1 0 0 0,0-1 0 0 0,0 1 0 0 0,1 1 0 0 0,0 0 0 0 0,0 0 0 0 0,1 0 0 0 0,0 0 0 0 0,1 1 0 0 0,-2 3-171 0 0,0 0 119 0 0,2 0 1 0 0,-1 1-1 0 0,2 0 1 0 0,-1-1-1 0 0,0 8-119 0 0,4-15 41 0 0,0 0 1 0 0,0 0-1 0 0,1-1 0 0 0,0 1 0 0 0,0 0 0 0 0,0 0 0 0 0,0 0 0 0 0,1 0 1 0 0,0-1-1 0 0,0 1 0 0 0,0 0 0 0 0,0-1 0 0 0,1 1 0 0 0,0-1 1 0 0,0 1-1 0 0,0-1 0 0 0,1 1-41 0 0,-1-2 16 0 0,1 0 0 0 0,-1-1 0 0 0,1 1 0 0 0,0-1 0 0 0,0 0 0 0 0,0 0 0 0 0,0 0 0 0 0,0 0 0 0 0,0 0 0 0 0,0 0 0 0 0,1-1 0 0 0,-1 0 0 0 0,1 1 0 0 0,-1-2 0 0 0,1 1 0 0 0,-1 0 0 0 0,1-1 0 0 0,0 1 0 0 0,-1-1 0 0 0,1 0 0 0 0,1 0-16 0 0,7 0-185 0 0,-1-1 1 0 0,1 0 0 0 0,-1-1 0 0 0,1 0 0 0 0,-1-1 0 0 0,2-1 184 0 0,38-15-2166 0 0,-41 14 1381 0 0,0 0 0 0 0,1 1-1 0 0,0 0 1 0 0,0 1 0 0 0,0 1-1 0 0,0-1 1 0 0,1 2 0 0 0,-1 0 0 0 0,3 0 785 0 0,-12 1-104 0 0,7 0-678 0 0,1 1-1 0 0,-1 0 0 0 0,1 0 1 0 0,-1 1-1 0 0,8 2 783 0 0,-15-3 22 0 0,0 0-1 0 0,0 0 1 0 0,0 0 0 0 0,0 0-1 0 0,0 0 1 0 0,0 0-1 0 0,-1 0 1 0 0,1 1-1 0 0,0-1 1 0 0,-1 1 0 0 0,1-1-1 0 0,0 2-21 0 0,-1-1 250 0 0,0-1-1 0 0,0 1 0 0 0,0-1 1 0 0,-1 1-1 0 0,1 0 1 0 0,-1-1-1 0 0,1 1 0 0 0,-1 0 1 0 0,0-1-1 0 0,1 1 1 0 0,-1 0-1 0 0,0-1 0 0 0,0 1 1 0 0,0 0-1 0 0,-1 0 1 0 0,1-1-1 0 0,0 1 1 0 0,-1 0-250 0 0,-1 7 316 0 0,-1-1 4312 0 0,5-21 1130 0 0,4-9-5451 0 0,0 2 1 0 0,1-1-1 0 0,2 1 1 0 0,0 0-1 0 0,6-10-307 0 0,-4 13-49 0 0,0 1-1 0 0,1 0 1 0 0,11-12 49 0 0,-1 2-88 0 0,-11 13-421 0 0,0 1 1 0 0,1 0-1 0 0,0 1 1 0 0,9-7 508 0 0,18-7-3032 0 0,-22 15 1310 0 0</inkml:trace>
  <inkml:trace contextRef="#ctx0" brushRef="#br0" timeOffset="69141.431">14681 4194 10568 0 0,'18'2'233'0'0,"-58"18"694"0"0,19-9-346 0 0,0 0 1 0 0,1 2-1 0 0,1 0 1 0 0,0 1-1 0 0,1 1 1 0 0,-2 3-582 0 0,19-17 27 0 0,0-1 0 0 0,1 1 1 0 0,-1 0-1 0 0,0-1 0 0 0,0 1 0 0 0,1 0 0 0 0,-1 0 1 0 0,1-1-1 0 0,-1 1 0 0 0,0 0 0 0 0,1 0 1 0 0,0 0-1 0 0,-1 0 0 0 0,1 0 0 0 0,-1 0 1 0 0,1 0-1 0 0,0 0 0 0 0,0 0 0 0 0,0 0 0 0 0,-1 0 1 0 0,1 0-1 0 0,0 0 0 0 0,0 0 0 0 0,0 0 1 0 0,1 0-1 0 0,-1 0 0 0 0,0 0 0 0 0,0 0 1 0 0,0 0-1 0 0,1 0 0 0 0,-1 0 0 0 0,1-1 0 0 0,-1 1 1 0 0,1 0-1 0 0,-1 0 0 0 0,1 0 0 0 0,-1 0 1 0 0,1 0-1 0 0,-1-1 0 0 0,1 1 0 0 0,0 0 1 0 0,0-1-1 0 0,-1 1 0 0 0,1 0 0 0 0,0-1 0 0 0,0 1-27 0 0,6 3 264 0 0,0 0 0 0 0,-1-1 0 0 0,2 1-1 0 0,-1-2 1 0 0,6 3-264 0 0,-3-2 259 0 0,18 8 186 0 0,17 5-159 0 0,0 2-1 0 0,36 22-285 0 0,-78-39 5 0 0,0 1-1 0 0,0 0 0 0 0,0 0 1 0 0,-1 0-1 0 0,1 1 0 0 0,-1-1 1 0 0,1 1-1 0 0,-1-1 0 0 0,1 2-4 0 0,-2-3 5 0 0,-1 0 0 0 0,1 0 0 0 0,-1-1 0 0 0,0 1 0 0 0,1 0 0 0 0,-1 0 0 0 0,0 0-1 0 0,0 0 1 0 0,0 0 0 0 0,1 0 0 0 0,-1 0 0 0 0,0 0 0 0 0,0 0 0 0 0,0 0-1 0 0,0-1 1 0 0,-1 1 0 0 0,1 0 0 0 0,0 0 0 0 0,0 0 0 0 0,0 0 0 0 0,-1 0 0 0 0,1 0-1 0 0,-1 0 1 0 0,1 0 0 0 0,0-1 0 0 0,-1 1 0 0 0,1 0 0 0 0,-1 0 0 0 0,0-1 0 0 0,1 1-1 0 0,-1 0 1 0 0,0-1 0 0 0,1 1 0 0 0,-1 0 0 0 0,0-1 0 0 0,0 1 0 0 0,1-1-1 0 0,-2 1-4 0 0,-4 3 28 0 0,-1-1-1 0 0,1 0 0 0 0,-1 0 1 0 0,0 0-1 0 0,0-1 0 0 0,0 0 1 0 0,0 0-1 0 0,0-1 0 0 0,-8 1-27 0 0,5-1 124 0 0,0 0-1 0 0,0-1 1 0 0,0 0-1 0 0,0-1 1 0 0,0 0 0 0 0,0-1-1 0 0,-1 0-123 0 0,8 1 32 0 0,-1 0 0 0 0,1-1 0 0 0,-1 1 0 0 0,1-1 0 0 0,0 0 0 0 0,0 0 0 0 0,-1 0 0 0 0,1 0 1 0 0,0 0-1 0 0,1-1 0 0 0,-1 1 0 0 0,0-1 0 0 0,1 0 0 0 0,0 0 0 0 0,-1 0 0 0 0,1 0 0 0 0,0 0 0 0 0,0 0 0 0 0,1-1 0 0 0,-1 1 0 0 0,1 0 0 0 0,0-1 0 0 0,-1-3-32 0 0,1 3-872 0 0,0-1-1 0 0,0 0 1 0 0,1 1-1 0 0,0-1 1 0 0,0 0-1 0 0,0 1 1 0 0,0-3 872 0 0,3-7-6460 0 0</inkml:trace>
  <inkml:trace contextRef="#ctx0" brushRef="#br0" timeOffset="69473.241">14992 4086 15840 0 0,'0'0'726'0'0,"0"21"381"0"0,-2 6 935 0 0,0 10-252 0 0,8 17-49 0 0,1 0 0 0 0,11 35-1741 0 0,-12-61 163 0 0,-1 0 0 0 0,1 14-163 0 0,-1-24-172 0 0,-4-16-331 0 0,0 0 0 0 0,0 1 1 0 0,-1-1-1 0 0,1 0 0 0 0,0 0 1 0 0,-1 1-1 0 0,0-1 0 0 0,1 0 1 0 0,-1 1 502 0 0,0-3-1650 0 0</inkml:trace>
  <inkml:trace contextRef="#ctx0" brushRef="#br0" timeOffset="69810.106">14851 4345 1376 0 0,'-11'3'565'0'0,"31"-7"10171"0"0,13 2-5504 0 0,13-2-3267 0 0,43-10 433 0 0,26-4-1367 0 0,-92 12-2305 0 0,0 0 0 0 0,5-4 1274 0 0,-10 4-7507 0 0</inkml:trace>
  <inkml:trace contextRef="#ctx0" brushRef="#br0" timeOffset="70391.552">15630 4311 3680 0 0,'2'0'39'0'0,"-1"0"0"0"0,1 0 0 0 0,0 0 0 0 0,0 0 0 0 0,0 0 0 0 0,0-1 1 0 0,0 1-1 0 0,0-1 0 0 0,0 1 0 0 0,0-1-39 0 0,-2 1 26 0 0,0 0-1 0 0,0 0 1 0 0,0 0 0 0 0,0-1 0 0 0,0 1-1 0 0,0 0 1 0 0,0 0 0 0 0,1 0 0 0 0,-1 0 0 0 0,0 0-1 0 0,0 0 1 0 0,0 0 0 0 0,0-1 0 0 0,0 1-1 0 0,0 0 1 0 0,0 0 0 0 0,0 0 0 0 0,0 0 0 0 0,0 0-1 0 0,0-1 1 0 0,0 1 0 0 0,0 0 0 0 0,0 0-1 0 0,0 0 1 0 0,0 0 0 0 0,0 0 0 0 0,0-1 0 0 0,0 1-1 0 0,0 0 1 0 0,0 0 0 0 0,0 0 0 0 0,0 0-1 0 0,0 0 1 0 0,0-1 0 0 0,0 1 0 0 0,0 0-1 0 0,0 0 1 0 0,0 0 0 0 0,-1 0-26 0 0,-9-8 2693 0 0,5 5-1966 0 0,0 1 0 0 0,1 0 0 0 0,-1 0 0 0 0,0 0 0 0 0,0 1 0 0 0,-1 0 0 0 0,1 0 0 0 0,0 0 0 0 0,-4 0-727 0 0,3 1 429 0 0,0 0-1 0 0,0 1 0 0 0,-1-1 1 0 0,1 1-1 0 0,0 0 0 0 0,0 1 1 0 0,-5 1-429 0 0,4 0 195 0 0,0 0 0 0 0,0 1 0 0 0,0-1 0 0 0,1 1 0 0 0,-1 0 0 0 0,1 1 0 0 0,0 0 0 0 0,0 0 0 0 0,0 0 0 0 0,1 1 0 0 0,0-1 0 0 0,0 1 0 0 0,-2 4-195 0 0,-2 4 310 0 0,0 1-1 0 0,0 0 1 0 0,1 1-1 0 0,-4 14-309 0 0,10-25 21 0 0,0 0 0 0 0,1 0 0 0 0,-1 0 0 0 0,1 1 1 0 0,1-1-1 0 0,-1 0 0 0 0,1 0 0 0 0,0 1 0 0 0,0-1 0 0 0,0 0 0 0 0,1 1 0 0 0,-1-1 0 0 0,2 0 0 0 0,-1 0 0 0 0,0 0 0 0 0,1 0 0 0 0,0 0 0 0 0,1 1-21 0 0,-3-4 0 0 0,1 0 0 0 0,0 0 0 0 0,1 0 0 0 0,-1-1 0 0 0,0 1 0 0 0,1 0 0 0 0,-1-1 0 0 0,1 1 0 0 0,-1-1 0 0 0,1 1 0 0 0,-1-1 0 0 0,1 0 0 0 0,0 0 0 0 0,0 0 0 0 0,0 0 0 0 0,0 0 0 0 0,0 0 0 0 0,0 0 0 0 0,0 0 0 0 0,0-1 0 0 0,1 1 0 0 0,0-1 0 0 0,-1 0 0 0 0,1 0 0 0 0,0-1 0 0 0,0 1 0 0 0,-1 0 0 0 0,1-1 0 0 0,0 0 0 0 0,-1 1 0 0 0,1-1 0 0 0,-1 0 0 0 0,1 0 0 0 0,-1-1 0 0 0,1 1 0 0 0,6-5 0 0 0,0 0 0 0 0,0-1 0 0 0,-1 0 0 0 0,0 0 0 0 0,0-1 0 0 0,-1 1 0 0 0,3-6 0 0 0,12-14 29 0 0,0 2-242 0 0,6-13 213 0 0,-22 29 16 0 0,-1 1 1 0 0,0-1-1 0 0,-1 0 1 0 0,1 0 0 0 0,-2 0-1 0 0,3-10-16 0 0,-4 10-165 0 0,-2 7 163 0 0,1 0 0 0 0,-1 0 1 0 0,1 0-1 0 0,-1 0 0 0 0,1 0 1 0 0,0 0-1 0 0,-1 0 0 0 0,2-1 2 0 0,-1 3 130 0 0,-2 12 4 0 0,0-7-89 0 0,0-1 0 0 0,0 1 0 0 0,1 0 0 0 0,-1 0 0 0 0,1 0 0 0 0,0 0 1 0 0,1-1-1 0 0,-1 1 0 0 0,1 0 0 0 0,0 0 0 0 0,0 0 0 0 0,1-1 0 0 0,1 4-45 0 0,10 34 898 0 0,-6-16-761 0 0,1-1 0 0 0,1-1 0 0 0,1 0 0 0 0,7 10-137 0 0,-16-31 68 0 0,1 0 0 0 0,0-1 0 0 0,0 1 0 0 0,0-1 0 0 0,1 0-1 0 0,0 2-66 0 0,8 2-1208 0 0,1-4-4966 0 0,-6-5-926 0 0</inkml:trace>
  <inkml:trace contextRef="#ctx0" brushRef="#br0" timeOffset="70730.664">15942 4343 9216 0 0,'0'0'421'0'0,"0"0"-12"0"0,0 12-247 0 0,-9 45 6783 0 0,8-36-5996 0 0,2 1 0 0 0,0 5-949 0 0,0-7 414 0 0,0 1-1 0 0,-2 6-413 0 0,-3 16 601 0 0,3-37-401 0 0,-1-2 309 0 0,-1-13-538 0 0,1 4 213 0 0,0-1 0 0 0,1 0 0 0 0,-1 0 0 0 0,1 0 0 0 0,1 1 0 0 0,-1-1 0 0 0,1-1 0 0 0,0 1 0 0 0,0 0 0 0 0,1 0 0 0 0,-1 0 0 0 0,3-5-184 0 0,1-4 220 0 0,-3 8-151 0 0,1 0 1 0 0,0 0-1 0 0,1 0 1 0 0,0 0 0 0 0,0 0-1 0 0,0 1 1 0 0,1-1-1 0 0,3-3-69 0 0,-6 8-32 0 0,62-77-46 0 0,-52 67-581 0 0,0 0-1 0 0,1 1 0 0 0,1 0 0 0 0,0 1 0 0 0,2-1 660 0 0,-2 3-1623 0 0</inkml:trace>
  <inkml:trace contextRef="#ctx0" brushRef="#br0" timeOffset="71113.679">16349 4142 11688 0 0,'-4'0'274'0'0,"3"0"-229"0"0,0 0 0 0 0,0-1 0 0 0,0 1 0 0 0,0 0 0 0 0,1 0 0 0 0,-1 0 0 0 0,0 0-1 0 0,0 0 1 0 0,0 1 0 0 0,0-1 0 0 0,0 0 0 0 0,0 0 0 0 0,1 0 0 0 0,-1 1 0 0 0,0-1-1 0 0,0 0 1 0 0,0 1 0 0 0,1-1 0 0 0,-1 1 0 0 0,0-1 0 0 0,0 1 0 0 0,1-1 0 0 0,-1 1-1 0 0,0 0 1 0 0,1-1 0 0 0,-1 1 0 0 0,1 0 0 0 0,-1-1 0 0 0,1 1 0 0 0,-1 0-1 0 0,1 0 1 0 0,0 0 0 0 0,-1-1 0 0 0,1 1 0 0 0,0 0 0 0 0,-1 0 0 0 0,1 0 0 0 0,0 0-45 0 0,-7 25 1187 0 0,1 0 0 0 0,1 1 0 0 0,1 0 1 0 0,0 22-1188 0 0,0 7 1298 0 0,1-26-1093 0 0,1 0 0 0 0,2 0 0 0 0,1 1 0 0 0,2 0-205 0 0,-4-31 0 0 0,1 1 0 0 0,0-1 0 0 0,0 1 0 0 0,0-1 0 0 0,0 0 0 0 0,0 1 0 0 0,1-1 0 0 0,-1 0 0 0 0,0 1 0 0 0,0-1 0 0 0,0 1 0 0 0,0-1 0 0 0,0 0 0 0 0,0 1 0 0 0,1-1 0 0 0,-1 0 0 0 0,0 1 0 0 0,0-1 0 0 0,0 0 0 0 0,1 0 0 0 0,-1 1 0 0 0,0-1 0 0 0,0 0 0 0 0,1 0 0 0 0,-1 1 0 0 0,0-1 0 0 0,1 0 0 0 0,-1 0 0 0 0,0 0 0 0 0,1 1 0 0 0,-1-1 0 0 0,0 0 0 0 0,1 0 0 0 0,-1 0 0 0 0,0 0 0 0 0,1 0 0 0 0,-1 0 0 0 0,1 0 0 0 0,-1 0 0 0 0,0 0 0 0 0,1 0 0 0 0,14-7 0 0 0,-9 2 0 0 0,12-4-1 0 0,-10 5 21 0 0,1 0-1 0 0,-1-1 1 0 0,0 0-1 0 0,0-1 0 0 0,0-1-19 0 0,5-5 333 0 0,-1-1-1 0 0,8-11-332 0 0,-11 13 348 0 0,0 0 0 0 0,1 1 0 0 0,0 0-1 0 0,9-7-347 0 0,-16 15 27 0 0,0 1-1 0 0,0-1 0 0 0,0 1 1 0 0,0 0-1 0 0,0-1 1 0 0,0 1-1 0 0,0 1 0 0 0,0-1 1 0 0,0 0-1 0 0,1 1 0 0 0,-1 0 1 0 0,0-1-1 0 0,0 1 0 0 0,1 1 1 0 0,-1-1-1 0 0,0 0 1 0 0,0 1-1 0 0,0-1 0 0 0,1 1 1 0 0,2 1-27 0 0,-4-1-10 0 0,1 0 1 0 0,-1 0-1 0 0,0 0 0 0 0,1 0 1 0 0,-1 1-1 0 0,0-1 1 0 0,0 1-1 0 0,0-1 1 0 0,0 1-1 0 0,0 0 0 0 0,0-1 1 0 0,0 1-1 0 0,-1 0 1 0 0,1 0-1 0 0,-1 1 1 0 0,1-1-1 0 0,-1 0 0 0 0,0 0 1 0 0,0 1-1 0 0,0-1 1 0 0,0 0-1 0 0,0 1 0 0 0,-1-1 1 0 0,1 1-1 0 0,0 2 10 0 0,-1 12-18 0 0,0 0-1 0 0,-1 0 1 0 0,0 0 18 0 0,-3 12-3618 0 0,3-23-3452 0 0</inkml:trace>
  <inkml:trace contextRef="#ctx0" brushRef="#br0" timeOffset="71470.421">16647 4202 14832 0 0,'0'0'656'0'0,"0"0"136"0"0,0 0-633 0 0,0 0-159 0 0,0 0 0 0 0,4 2 0 0 0,1-1 184 0 0,0-1 8 0 0,-5 0 0 0 0,0 0-4703 0 0,5 3-945 0 0</inkml:trace>
  <inkml:trace contextRef="#ctx0" brushRef="#br0" timeOffset="72014.964">16785 4182 9040 0 0,'26'-5'816'0'0,"-33"20"810"0"0,5 31 2067 0 0,2-32-2740 0 0,3 14 300 0 0,-2-21-1094 0 0,-1 0-1 0 0,1 0 1 0 0,-1 0-1 0 0,-1 5-158 0 0,1-7 66 0 0,0-1-1 0 0,0 1 0 0 0,0 0 0 0 0,1-1 0 0 0,0 1 1 0 0,0 2-66 0 0,0-2 70 0 0,0 0 1 0 0,0 1-1 0 0,0-1 1 0 0,-1 1-1 0 0,0 0-70 0 0,-1 12 221 0 0,-1 0 0 0 0,-1-1 0 0 0,-2 9-221 0 0,4-15 100 0 0,1-11-94 0 0,0 1 0 0 0,0 0 0 0 0,0-1 0 0 0,0 1 0 0 0,0 0 0 0 0,0 0 0 0 0,0-1 0 0 0,-1 1 0 0 0,1 0 0 0 0,0-1 0 0 0,0 1 0 0 0,-1 0 0 0 0,1-1 0 0 0,0 1 0 0 0,-1 0 0 0 0,1-1 0 0 0,-1 1 0 0 0,1-1 0 0 0,0 1 1 0 0,-1-1-1 0 0,1 1 0 0 0,-1-1 0 0 0,0 1 0 0 0,1-1 0 0 0,-1 1-6 0 0,-2 1-103 0 0,5-3 52 0 0,6-5 335 0 0,1-9 454 0 0,6-6-146 0 0,-14 19-576 0 0,1 1 1 0 0,-1-1-1 0 0,1 0 0 0 0,-1-1 1 0 0,0 1-1 0 0,0 0 1 0 0,1-2-17 0 0,7-11 34 0 0,21-30 19 0 0,-13 17-42 0 0,-10 19-2 0 0,0 1-1 0 0,0 1 1 0 0,1 0-1 0 0,0 0 1 0 0,0 0-1 0 0,2 0-8 0 0,-1 0 2 0 0,2-1-2 0 0,0 0 0 0 0,0 1 0 0 0,1 0 0 0 0,0 1 0 0 0,1 0-1 0 0,-1 1 1 0 0,1 0 0 0 0,7-1 0 0 0,-14 5 1 0 0,0-1 0 0 0,-1 1-1 0 0,1 1 1 0 0,0-1 0 0 0,-1 1-1 0 0,1 0 1 0 0,0 0 0 0 0,-1 0-1 0 0,1 1 1 0 0,0 0 0 0 0,-1 0-1 0 0,1 0 1 0 0,-1 1 0 0 0,1 0 0 0 0,-1 0-1 0 0,0 1 1 0 0,0-1 0 0 0,0 1-1 0 0,0 0 1 0 0,0 0 0 0 0,2 3-1 0 0,-4-4 66 0 0,-1 1 0 0 0,1 0 0 0 0,-1 0 0 0 0,0 0 0 0 0,0 0 0 0 0,0 1 0 0 0,0-1 0 0 0,-1 1 0 0 0,1-1 0 0 0,-1 1 0 0 0,0-1 0 0 0,0 1 0 0 0,0 0 0 0 0,0-1 1 0 0,0 4-68 0 0,0 8 311 0 0,-1 0-1 0 0,0 0 1 0 0,-1 6-310 0 0,-1 12 99 0 0,2-27-203 0 0,1 0-1 0 0,0-1 0 0 0,0 1 1 0 0,0-1-1 0 0,1 0 0 0 0,-1 1 1 0 0,1-1-1 0 0,2 3 105 0 0,-4-7-293 0 0,1-1 1 0 0,-1 1-1 0 0,1-1 1 0 0,-1 0-1 0 0,1 1 1 0 0,-1-1-1 0 0,1 1 1 0 0,-1-1-1 0 0,1 0 1 0 0,0 1-1 0 0,-1-1 1 0 0,1 0-1 0 0,-1 0 1 0 0,1 0-1 0 0,0 1 0 0 0,0-1 293 0 0,2 1-3037 0 0,2 0-3391 0 0</inkml:trace>
  <inkml:trace contextRef="#ctx0" brushRef="#br0" timeOffset="72600.4">17611 4267 19351 0 0,'0'0'439'0'0,"0"0"-355"0"0,0 0-1 0 0,0-1 1 0 0,1 1-1 0 0,-1-1 1 0 0,0 1-1 0 0,0 0 1 0 0,0-1-1 0 0,0 1 1 0 0,0-1 0 0 0,0 1-1 0 0,0-1 1 0 0,0 1-1 0 0,0 0 1 0 0,0-1-1 0 0,0 1 1 0 0,0-1-1 0 0,0 1 1 0 0,0-1-84 0 0,-1 0 21 0 0,1 0 0 0 0,-1 0 0 0 0,0 0-1 0 0,1 0 1 0 0,-1 0 0 0 0,0 1 0 0 0,0-1 0 0 0,0 0-1 0 0,0 0 1 0 0,0 1 0 0 0,0-1 0 0 0,0 0 0 0 0,0 1 0 0 0,0-1-1 0 0,0 1 1 0 0,0-1 0 0 0,0 1 0 0 0,0 0 0 0 0,0-1 0 0 0,0 1-1 0 0,-1 0-20 0 0,-1 0 78 0 0,0 0-1 0 0,1 0 1 0 0,-1 0-1 0 0,0 0 1 0 0,1 1 0 0 0,-1 0-1 0 0,1-1 1 0 0,-1 1-1 0 0,-2 1-77 0 0,-4 2 255 0 0,0 1 0 0 0,0 0 0 0 0,1 1 0 0 0,-6 4-255 0 0,-3 3-142 0 0,0 1 0 0 0,-14 15 142 0 0,25-22 32 0 0,0 0 0 0 0,0 0 0 0 0,1 0 0 0 0,0 1 0 0 0,0-1 0 0 0,1 1 0 0 0,0 0 0 0 0,-1 4-32 0 0,4-11 5 0 0,1 1 0 0 0,-1 0 1 0 0,1-1-1 0 0,-1 1 1 0 0,1 0-1 0 0,0 0 0 0 0,0-1 1 0 0,0 1-1 0 0,0 0 1 0 0,0 0-1 0 0,0-1 0 0 0,1 1 1 0 0,-1 0-1 0 0,1 1-5 0 0,-1-2 8 0 0,1-1 1 0 0,-1 1-1 0 0,0-1 0 0 0,1 1 0 0 0,-1-1 0 0 0,1 1 1 0 0,-1-1-1 0 0,1 1 0 0 0,-1-1 0 0 0,1 0 0 0 0,-1 1 1 0 0,1-1-1 0 0,-1 0 0 0 0,1 1 0 0 0,0-1 1 0 0,-1 0-1 0 0,1 0 0 0 0,0 1 0 0 0,-1-1 0 0 0,1 0 1 0 0,0 0-1 0 0,-1 0 0 0 0,1 0 0 0 0,-1 0 0 0 0,1 0 1 0 0,0 0-1 0 0,-1 0 0 0 0,1 0 0 0 0,0 0 0 0 0,-1-1 1 0 0,1 1-1 0 0,0 0 0 0 0,-1 0 0 0 0,1 0 1 0 0,-1-1-1 0 0,1 1 0 0 0,0 0 0 0 0,-1-1 0 0 0,1 1 1 0 0,-1-1-9 0 0,14-5 157 0 0,19-10 73 0 0,0 2-1 0 0,21-6-229 0 0,-44 17-9 0 0,0 0 0 0 0,1 1 0 0 0,-1 0 0 0 0,0 1-1 0 0,1 0 1 0 0,-1 1 0 0 0,1 0 0 0 0,-1 0 0 0 0,1 1 0 0 0,-1 1 0 0 0,3 0 9 0 0,-8-1-21 0 0,0 1-1 0 0,0-1 1 0 0,0 1 0 0 0,0 1 0 0 0,-1-1 0 0 0,1 0 0 0 0,-1 1 0 0 0,1 0 0 0 0,-1 0 0 0 0,0 1 0 0 0,0-1 0 0 0,-1 1 0 0 0,1-1 0 0 0,3 5 21 0 0,-4-2-27 0 0,1 0 0 0 0,0 0 0 0 0,-1 0 1 0 0,0 1-1 0 0,-1-1 0 0 0,0 1 0 0 0,0-1 1 0 0,0 1-1 0 0,0 0 0 0 0,-1 4 27 0 0,0 1-57 0 0,0-1 0 0 0,-1 1 1 0 0,0-1-1 0 0,-1 1 0 0 0,-1-1 0 0 0,1 1 0 0 0,-2-1 0 0 0,0 0 1 0 0,0 0-1 0 0,-1 0 0 0 0,0 0 0 0 0,-1-1 0 0 0,-4 6 57 0 0,4-8 4 0 0,0-1-1 0 0,-1 0 1 0 0,0-1 0 0 0,0 1-1 0 0,0-1 1 0 0,-1-1-1 0 0,0 1 1 0 0,0-1 0 0 0,-1 0-1 0 0,1-1 1 0 0,-1 0-1 0 0,0 0 1 0 0,0 0 0 0 0,-1-1-1 0 0,1-1 1 0 0,-1 1-1 0 0,1-1 1 0 0,-1-1 0 0 0,0 0-1 0 0,-6 1-3 0 0,12-2 43 0 0,1 0 0 0 0,-1 0-1 0 0,1-1 1 0 0,-1 1 0 0 0,0 0-1 0 0,1-1 1 0 0,-1 1 0 0 0,1-1-1 0 0,-1 0 1 0 0,1 0 0 0 0,0 0-1 0 0,-1 0 1 0 0,1-1 0 0 0,0 1 0 0 0,0-1-1 0 0,0 1 1 0 0,0-1 0 0 0,0 0-1 0 0,0 1 1 0 0,0-1 0 0 0,0 0-1 0 0,1 0 1 0 0,-1 0 0 0 0,1-1-1 0 0,0 1 1 0 0,-1 0 0 0 0,1-1-1 0 0,0 0-42 0 0,0-1 89 0 0,0 1 0 0 0,0-1 1 0 0,1 1-1 0 0,-1-1 0 0 0,1 1 0 0 0,0-1 0 0 0,0 1 0 0 0,0-1 0 0 0,0 0 0 0 0,1 1 0 0 0,0-1 0 0 0,-1 1 0 0 0,1-1 0 0 0,1 1 0 0 0,-1 0 0 0 0,0-1 0 0 0,1 1 0 0 0,-1 0 0 0 0,1 0 0 0 0,1-2-89 0 0,3-2 138 0 0,0-1-1 0 0,0 1 1 0 0,0 1-1 0 0,1-1 1 0 0,0 1-1 0 0,4-3-137 0 0,48-29 531 0 0,-22 15-408 0 0,-16 10-195 0 0,-1 2 0 0 0,2 0 0 0 0,0 1 1 0 0,20-6 71 0 0,25-3 22 0 0,2 1-22 0 0,-25 7-14 0 0,-2 3-64 0 0,1 1 0 0 0,21 1 78 0 0,28-5-484 0 0,-21 3-1094 0 0,-36 5-6122 0 0,-20 2 211 0 0</inkml:trace>
  <inkml:trace contextRef="#ctx0" brushRef="#br0" timeOffset="73230.788">16215 4272 11976 0 0,'12'3'1274'0'0,"38"4"689"0"0,-38-5-786 0 0,-1-2 0 0 0,1 0 0 0 0,0 0 0 0 0,0-1 0 0 0,3-1-1177 0 0,-8 0-229 0 0,7-1 421 0 0,-5-1-5879 0 0,-5 2-911 0 0</inkml:trace>
  <inkml:trace contextRef="#ctx0" brushRef="#br0" timeOffset="74483.165">11942 5002 7368 0 0,'-14'-7'960'0'0,"2"5"525"0"0,-1 0 1 0 0,0 1 0 0 0,0 1-1 0 0,0 0 1 0 0,0 1 0 0 0,-8 2-1486 0 0,10-1 241 0 0,0 0 0 0 0,0 1 0 0 0,1 0 1 0 0,-1 0-1 0 0,1 2 0 0 0,0-1 0 0 0,0 1 1 0 0,1 1-1 0 0,-1-1 0 0 0,1 2 0 0 0,0-1 1 0 0,-5 6-242 0 0,7-5 307 0 0,0 1 0 0 0,0 0 0 0 0,-4 7-307 0 0,6-7 117 0 0,-1 1-1 0 0,1 0 1 0 0,1 0-1 0 0,0 1 0 0 0,0-1 1 0 0,0 4-117 0 0,3-10 9 0 0,1-1-1 0 0,-1 0 1 0 0,1 0 0 0 0,0 1 0 0 0,0-1 0 0 0,0 0 0 0 0,0 1 0 0 0,0-1-1 0 0,0 0 1 0 0,1 0 0 0 0,-1 1 0 0 0,1-1 0 0 0,0 0 0 0 0,-1 0-1 0 0,1 0 1 0 0,0 0 0 0 0,0 0 0 0 0,1 0 0 0 0,-1 0 0 0 0,0 0 0 0 0,1 0-1 0 0,-1 0 1 0 0,1-1 0 0 0,-1 1 0 0 0,1-1 0 0 0,0 1 0 0 0,0-1 0 0 0,0 1-1 0 0,-1-1 1 0 0,1 0 0 0 0,1 0-9 0 0,3 2 53 0 0,0 0 0 0 0,0 0 0 0 0,0-1 0 0 0,1 0 1 0 0,-1 0-1 0 0,0-1 0 0 0,1 1 0 0 0,-1-1 0 0 0,1-1 0 0 0,2 1-53 0 0,0-2 67 0 0,0 1 1 0 0,0-1-1 0 0,0-1 1 0 0,0 0-1 0 0,-1 0 1 0 0,5-2-68 0 0,-7 2 33 0 0,-1 0 1 0 0,1-1 0 0 0,-1 1-1 0 0,1-1 1 0 0,-1 0 0 0 0,0-1-1 0 0,0 1 1 0 0,-1-1 0 0 0,1 0-1 0 0,0-1-33 0 0,23-29 82 0 0,-2-1 1 0 0,0-2-83 0 0,-17 24-2 0 0,-7 10-9 0 0,1-1 1 0 0,-1 1-1 0 0,1 0 0 0 0,0 0 1 0 0,0 0-1 0 0,1 0 0 0 0,-1 1 1 0 0,0-1-1 0 0,1 1 0 0 0,-1 0 1 0 0,1 0-1 0 0,0 0 0 0 0,0 0 1 0 0,0 1-1 0 0,0-1 0 0 0,0 1 1 0 0,0 0-1 0 0,2 0 11 0 0,-6 1-3 0 0,1 0 0 0 0,0 0 0 0 0,0 0 0 0 0,0 0 0 0 0,0 0 0 0 0,-1 1 1 0 0,1-1-1 0 0,0 0 0 0 0,0 0 0 0 0,0 0 0 0 0,0 1 0 0 0,-1-1 0 0 0,1 1 0 0 0,0-1 0 0 0,-1 0 0 0 0,1 1 0 0 0,0-1 0 0 0,-1 1 0 0 0,1 0 1 0 0,0-1-1 0 0,-1 1 0 0 0,1-1 0 0 0,-1 1 0 0 0,1 0 0 0 0,-1-1 0 0 0,1 1 0 0 0,-1 0 0 0 0,0 0 0 0 0,1 0 3 0 0,0 2-10 0 0,4 5 35 0 0,0 0 0 0 0,-2 1 0 0 0,1 0 1 0 0,-1 0-1 0 0,0 0 0 0 0,0 0 0 0 0,-1 0 0 0 0,0 9-25 0 0,1 6-94 0 0,-2 1-1 0 0,-2 22 95 0 0,0-33 0 0 0,-1 0 0 0 0,0 0 0 0 0,-3 5 0 0 0,-4 30 0 0 0,7-38 17 0 0,0 0-1 0 0,-1 0 1 0 0,0 0-1 0 0,-1 0 1 0 0,0-1 0 0 0,-1 1-1 0 0,0-1 1 0 0,0 0-1 0 0,-1-1 1 0 0,0 1-1 0 0,-1-1 1 0 0,0 0-1 0 0,-2 0-16 0 0,4-3 120 0 0,0-1 0 0 0,-1 1 0 0 0,0-1 0 0 0,0 0 1 0 0,0-1-1 0 0,-1 0 0 0 0,1 0 0 0 0,-1 0 0 0 0,0 0 0 0 0,-1-1 0 0 0,1-1 0 0 0,0 1 0 0 0,-1-1 0 0 0,1 0 0 0 0,-1-1 0 0 0,0 0 0 0 0,1 0 0 0 0,-1-1 0 0 0,-3 0-120 0 0,0 0 107 0 0,0-2 0 0 0,-1 1 0 0 0,1-2 0 0 0,1 1 0 0 0,-1-2-1 0 0,-8-3-106 0 0,14 5-12 0 0,0 0 0 0 0,0 0-1 0 0,1-1 1 0 0,-1 0 0 0 0,1 0-1 0 0,-1 0 1 0 0,1-1 0 0 0,0 1-1 0 0,1-1 1 0 0,-1 0 0 0 0,0 0-1 0 0,1-1 1 0 0,0 1 0 0 0,0-1-1 0 0,0 0 13 0 0,2 3-214 0 0,0 0 0 0 0,1 0 0 0 0,-1 0 0 0 0,1-1 0 0 0,-1 1 0 0 0,1 0 0 0 0,0 0 0 0 0,0 0 0 0 0,0-1-1 0 0,0 1 1 0 0,0 0 0 0 0,0-1 214 0 0,1 2-199 0 0,0-11-1297 0 0</inkml:trace>
  <inkml:trace contextRef="#ctx0" brushRef="#br0" timeOffset="75468.53">12235 4961 920 0 0,'0'1'55'0'0,"1"0"0"0"0,0 0 0 0 0,0 0 0 0 0,-1 0-1 0 0,1 1 1 0 0,-1-1 0 0 0,1 0 0 0 0,-1 0 0 0 0,1 0 0 0 0,-1 1 0 0 0,0-1 0 0 0,1 1-55 0 0,0 29 8301 0 0,-2-14-4991 0 0,7 26-873 0 0,-1 5-921 0 0,-4-36-1259 0 0,0 1 0 0 0,-1 0 0 0 0,0 0 0 0 0,-1 0 0 0 0,0-1 0 0 0,-1 1 0 0 0,-1-1 0 0 0,-3 10-257 0 0,6-22 172 0 0,0 0-17 0 0,0 0-10 0 0,0 0-1 0 0,0 0 4 0 0,-5-29 1040 0 0,5 17-1081 0 0,1 1-1 0 0,0-1 0 0 0,1 0 0 0 0,1 1 0 0 0,-1-1 0 0 0,2 1 1 0 0,0 0-1 0 0,0 0 0 0 0,1 0 0 0 0,0 1 0 0 0,7-10-106 0 0,-8 15-34 0 0,0 0 0 0 0,0 0-1 0 0,0 0 1 0 0,1 1-1 0 0,-1 0 1 0 0,1 0 0 0 0,0 0-1 0 0,0 0 1 0 0,1 1 0 0 0,-1 0-1 0 0,1 0 1 0 0,0 1-1 0 0,0-1 1 0 0,-1 1 0 0 0,2 1-1 0 0,0-1 35 0 0,18-4-94 0 0,-1 2-1 0 0,1 1 1 0 0,11 0 94 0 0,-21 2 80 0 0,21-2 84 0 0,11 0-216 0 0,0-2-1 0 0,0-3 1 0 0,2-1 52 0 0,-40 7-43 0 0,-9 2 43 0 0,0 0-1 0 0,0 0 1 0 0,0 0-1 0 0,0 0 1 0 0,1 0-1 0 0,-1 0 1 0 0,0 0 0 0 0,0 0-1 0 0,0 0 1 0 0,0 0-1 0 0,1 0 1 0 0,-1 0-1 0 0,0 0 1 0 0,0 0 0 0 0,0 0-1 0 0,0 0 1 0 0,0 0-1 0 0,1 0 1 0 0,-1 0-1 0 0,0 0 1 0 0,0 0 0 0 0,0 0-1 0 0,0 0 1 0 0,0 0-1 0 0,0 0 1 0 0,1-1 0 0 0,-1 1-1 0 0,0 0 1 0 0,0 0-1 0 0,0 0 1 0 0,0 0-1 0 0,0 0 1 0 0,0 0 0 0 0,0-1-1 0 0,0 1 1 0 0,0 0-1 0 0,0 0 1 0 0,0 0-1 0 0,0 0 1 0 0,1 0 0 0 0,-1-1-1 0 0,0 1 1 0 0,0 0-1 0 0,0 0 1 0 0,0 0-1 0 0,0 0 1 0 0,0 0 0 0 0,0-1-1 0 0,0 1 1 0 0,-1 0-1 0 0,1 0 1 0 0,0 0-1 0 0,0 0 1 0 0,0 0 0 0 0,0-1-1 0 0,0 1 1 0 0,0 0-1 0 0,0 0 1 0 0,0 0-1 0 0,0 0 1 0 0,0 0 0 0 0,0 0-1 0 0,0-1 1 0 0,-1 1-1 0 0,1 0 1 0 0,0 0-1 0 0,0 0 1 0 0,0 0 0 0 0,0 0-1 0 0,0 0 1 0 0,-8-6 369 0 0,2 6-197 0 0,1-1 0 0 0,-1 1 0 0 0,1 0 0 0 0,0 0 0 0 0,-1 1 0 0 0,1 0 0 0 0,0 0 0 0 0,-1 0 0 0 0,1 1 0 0 0,-3 0-172 0 0,0 1-16 0 0,1 1 1 0 0,-1-1-1 0 0,1 1 1 0 0,-1 0-1 0 0,1 1 0 0 0,-3 2 16 0 0,2 0 30 0 0,0 0 0 0 0,0 1-1 0 0,1 0 1 0 0,0 0 0 0 0,0 0-1 0 0,1 1 1 0 0,0 0-1 0 0,1 1 1 0 0,-1-1 0 0 0,2 1-1 0 0,0 0 1 0 0,0 0 0 0 0,1 0-1 0 0,0 0 1 0 0,0 1 0 0 0,1-1-1 0 0,1 3-29 0 0,0-11 12 0 0,1 1-1 0 0,0 0 1 0 0,1 0-1 0 0,-1 0 1 0 0,0 0-1 0 0,1 0 1 0 0,0 0 0 0 0,0 0-1 0 0,0-1 1 0 0,0 1-1 0 0,0 0 1 0 0,0-1-1 0 0,1 1 1 0 0,-1-1-1 0 0,1 1 1 0 0,0-1-1 0 0,0 2-11 0 0,0-3 7 0 0,-1 0-1 0 0,0 0 0 0 0,0 0 1 0 0,1 0-1 0 0,-1 0 0 0 0,0 0 1 0 0,1 0-1 0 0,-1-1 0 0 0,1 1 0 0 0,0-1 1 0 0,-1 1-1 0 0,1-1 0 0 0,-1 1 1 0 0,1-1-1 0 0,0 0 0 0 0,-1 1 1 0 0,1-1-1 0 0,0 0 0 0 0,-1 0 1 0 0,1 0-1 0 0,0-1 0 0 0,-1 1 1 0 0,1 0-1 0 0,0-1 0 0 0,-1 1 1 0 0,1-1-1 0 0,-1 1 0 0 0,1-1 1 0 0,-1 0-1 0 0,1 0 0 0 0,-1 0-6 0 0,9-5-17 0 0,-1 0 0 0 0,0-1 0 0 0,-1-1 0 0 0,0 1 0 0 0,0-1 0 0 0,-1-1 0 0 0,6-7 17 0 0,25-26-129 0 0,-28 33-23 0 0,2-2 162 0 0,0-1 0 0 0,-1 0 0 0 0,0-1 0 0 0,6-9-10 0 0,-16 20 9 0 0,0 0 0 0 0,1 0-1 0 0,-1 0 1 0 0,0 0 0 0 0,1 1-1 0 0,-1-1 1 0 0,1 0 0 0 0,0 1 0 0 0,-1-1-1 0 0,1 1 1 0 0,0 0 0 0 0,0-1-1 0 0,0 1 1 0 0,0 0 0 0 0,0 0-1 0 0,0 1 1 0 0,0-1 0 0 0,0 0 0 0 0,2 0-9 0 0,-4 17-43 0 0,0-5 69 0 0,1 1 0 0 0,0 0 0 0 0,1 0 1 0 0,0 0-1 0 0,1 0 0 0 0,1-1 0 0 0,-1 0 0 0 0,5 8-26 0 0,-6-14 34 0 0,0-1-1 0 0,0 0 0 0 0,0 0 0 0 0,1 0 0 0 0,-1 0 1 0 0,1 0-1 0 0,0-1 0 0 0,0 1 0 0 0,1-1 0 0 0,-1 0 1 0 0,1 0-1 0 0,-1 0 0 0 0,1 0 0 0 0,0-1 1 0 0,0 1-1 0 0,0-1 0 0 0,0 0 0 0 0,1 0 0 0 0,-1-1 1 0 0,1 1-1 0 0,-1-1 0 0 0,1 0 0 0 0,1 0-33 0 0,1-1-99 0 0,0 0 0 0 0,0 0 0 0 0,0-1-1 0 0,0 0 1 0 0,-1 0 0 0 0,1-1 0 0 0,4-1 99 0 0,26-10-4072 0 0,-22 7 7 0 0,6-2-2959 0 0</inkml:trace>
  <inkml:trace contextRef="#ctx0" brushRef="#br0" timeOffset="75935.951">13373 4949 8288 0 0,'0'0'1'0'0,"0"0"26"0"0,1 0 1 0 0,-1 0-1 0 0,0 0 0 0 0,1 0 1 0 0,-1 0-1 0 0,0-1 1 0 0,0 1-1 0 0,1 0 1 0 0,-1 0-1 0 0,0 0 0 0 0,1-1 1 0 0,-1 1-1 0 0,0 0 1 0 0,0 0-1 0 0,0 0 1 0 0,1-1-1 0 0,-1 1 0 0 0,0 0 1 0 0,0-1-1 0 0,0 1 1 0 0,0 0-1 0 0,1-1 1 0 0,-1 1-1 0 0,0 0 0 0 0,0 0 1 0 0,0-1-1 0 0,0 1 1 0 0,0 0-1 0 0,0-1 1 0 0,0 1-1 0 0,0 0 0 0 0,0-1 1 0 0,0 1-1 0 0,0 0 1 0 0,0-1-1 0 0,0 1 1 0 0,0 0-1 0 0,0-1 0 0 0,0 1 1 0 0,-1 0-1 0 0,1-1 1 0 0,0 1-1 0 0,0 0 1 0 0,0-1-1 0 0,0 1 0 0 0,-1 0-27 0 0,-5-1 5395 0 0,-7 1-1521 0 0,13 0-3740 0 0,-6 1 225 0 0,-1 1 0 0 0,1-1 1 0 0,-1 1-1 0 0,1 0 0 0 0,0 0 1 0 0,-1 1-1 0 0,1 0 0 0 0,0 0 1 0 0,1 0-1 0 0,-1 1-359 0 0,-6 4 101 0 0,2 1 1 0 0,-1-1-1 0 0,1 2 0 0 0,-4 3-101 0 0,10-7 145 0 0,-1 1-1 0 0,1-1 1 0 0,0 1-1 0 0,0-1 1 0 0,0 1-1 0 0,1 0 0 0 0,1 0 1 0 0,-1 1-1 0 0,1-1 1 0 0,0 0-1 0 0,0 1 1 0 0,1 0-1 0 0,0-1 0 0 0,1 1 1 0 0,-1 0-1 0 0,2-1 1 0 0,-1 1-1 0 0,2 7-144 0 0,-2-14-23 0 0,1 1 0 0 0,-1-1 0 0 0,1 1 0 0 0,-1-1 0 0 0,1 1-1 0 0,-1-1 1 0 0,1 1 0 0 0,0-1 0 0 0,0 0 0 0 0,0 1 0 0 0,0-1 0 0 0,0 0 0 0 0,0 0-1 0 0,0 0 1 0 0,0 0 0 0 0,1 0 0 0 0,-1 0 0 0 0,0 0 0 0 0,1 0 0 0 0,-1 0-1 0 0,0-1 1 0 0,1 1 0 0 0,-1 0 0 0 0,1-1 0 0 0,-1 1 0 0 0,1-1 0 0 0,-1 0 0 0 0,1 1-1 0 0,0-1 1 0 0,-1 0 0 0 0,1 0 0 0 0,-1 0 0 0 0,1 0 0 0 0,0 0 0 0 0,-1-1-1 0 0,1 1 24 0 0,6-1-228 0 0,0 0-1 0 0,0-1 0 0 0,0 0 0 0 0,-1 0 1 0 0,1-1-1 0 0,5-2 229 0 0,-3 0-506 0 0,0-1 1 0 0,0 0-1 0 0,0 0 1 0 0,0-1-1 0 0,-1-1 0 0 0,0 1 1 0 0,-1-1-1 0 0,0-1 1 0 0,0 0-1 0 0,-1 0 1 0 0,0 0-1 0 0,0-1 0 0 0,-1 0 1 0 0,1-2 505 0 0,3-8-939 0 0,-1 0-1 0 0,-1-1 1 0 0,6-18 939 0 0,3-29 1744 0 0,-12 49-951 0 0,-3 12 27 0 0,-1 0 0 0 0,1 1 0 0 0,-1-1 0 0 0,0-6-820 0 0,-1 12 559 0 0,-4 17 982 0 0,-40 138 2427 0 0,38-125-3415 0 0,1 0 0 0 0,2 0 0 0 0,0 0 0 0 0,2 9-553 0 0,4 0-884 0 0,1-15-4586 0 0,-4-22-2411 0 0</inkml:trace>
  <inkml:trace contextRef="#ctx0" brushRef="#br0" timeOffset="76655.711">14195 4912 3224 0 0,'9'-2'599'0'0,"-8"1"8614"0"0,-12 1-7995 0 0,1 1 1 0 0,-1 0 0 0 0,-9 3-1219 0 0,10-2 273 0 0,-1 1 0 0 0,1 0 1 0 0,0 1-1 0 0,0 0 0 0 0,1 1 0 0 0,-1 0 0 0 0,1 1 0 0 0,0-1 0 0 0,0 2 0 0 0,-4 4-273 0 0,11-10 4 0 0,1 0 1 0 0,0 0-1 0 0,0 0 0 0 0,0 0 0 0 0,0 0 0 0 0,0 0 0 0 0,0 0 0 0 0,0 1 0 0 0,0-1 0 0 0,0 0 0 0 0,1 1 0 0 0,-1-1 0 0 0,0 0 0 0 0,1 1 0 0 0,-1-1 1 0 0,1 1-1 0 0,0-1 0 0 0,0 1 0 0 0,-1-1 0 0 0,1 1 0 0 0,0-1 0 0 0,0 1 0 0 0,0 0 0 0 0,0-1-4 0 0,1 2 16 0 0,0-1-1 0 0,0 0 1 0 0,0 0 0 0 0,0 1 0 0 0,1-1-1 0 0,-1 0 1 0 0,1 0 0 0 0,-1 0-1 0 0,1-1 1 0 0,0 1 0 0 0,-1 0-1 0 0,1-1 1 0 0,0 1 0 0 0,1 0-16 0 0,22 15-66 0 0,0-1 1 0 0,7 3 65 0 0,-3-2-135 0 0,19 14 135 0 0,-39-24 183 0 0,0 0 0 0 0,0 1-1 0 0,8 9-182 0 0,-16-16-14 0 0,0 0-1 0 0,0 0 0 0 0,-1 0 0 0 0,1 0 1 0 0,0 0-1 0 0,0 1 0 0 0,-1-1 0 0 0,1 0 0 0 0,0 0 1 0 0,-1 1-1 0 0,1-1 0 0 0,-1 0 0 0 0,0 1 1 0 0,1-1-1 0 0,-1 0 0 0 0,0 1 0 0 0,0-1 1 0 0,0 0-1 0 0,0 1 0 0 0,0-1 0 0 0,0 1 15 0 0,-1-1-7 0 0,1 0-1 0 0,-1 0 0 0 0,1 0 0 0 0,-1-1 0 0 0,0 1 1 0 0,1 0-1 0 0,-1 0 0 0 0,0 0 0 0 0,0-1 1 0 0,1 1-1 0 0,-1 0 0 0 0,0-1 0 0 0,0 1 0 0 0,0-1 1 0 0,0 1-1 0 0,0-1 0 0 0,0 1 0 0 0,0-1 1 0 0,0 0-1 0 0,0 0 0 0 0,0 1 0 0 0,0-1 0 0 0,0 0 1 0 0,0 0-1 0 0,-1 0 0 0 0,1 0 0 0 0,0 0 8 0 0,-8 0 58 0 0,1 1 0 0 0,-1-2-1 0 0,0 1 1 0 0,1-1 0 0 0,-6-2-58 0 0,10 2 112 0 0,-1 0 1 0 0,1 0 0 0 0,0 0-1 0 0,0-1 1 0 0,0 0-1 0 0,0 0 1 0 0,0 0-1 0 0,1 0 1 0 0,-1-1-1 0 0,0 0 1 0 0,-2-2-113 0 0,4 3 7 0 0,1 1 0 0 0,0-1 0 0 0,-1 0 0 0 0,1 0 0 0 0,0 0 1 0 0,0 0-1 0 0,0 0 0 0 0,0 0 0 0 0,0 0 0 0 0,0 0 0 0 0,1 0 0 0 0,-1 0 0 0 0,1 0 0 0 0,-1-1 0 0 0,1 1 0 0 0,0 0 0 0 0,0 0 1 0 0,0-1-1 0 0,0 1 0 0 0,0 0 0 0 0,1 0 0 0 0,-1 0 0 0 0,1-1 0 0 0,-1 1-7 0 0,1-2-353 0 0,1 1-1 0 0,-1 0 0 0 0,1-1 1 0 0,-1 1-1 0 0,1 0 1 0 0,2-3 353 0 0,-2 3-1182 0 0,0 0 0 0 0,1 0 0 0 0,0 0 0 0 0,0 0 0 0 0,3-2 1182 0 0,7-4-5689 0 0</inkml:trace>
  <inkml:trace contextRef="#ctx0" brushRef="#br0" timeOffset="77250.294">14504 4938 6912 0 0,'0'0'314'0'0,"1"0"-6"0"0,-1 0-263 0 0,0 0 0 0 0,0 0-1 0 0,0 0 1 0 0,1 0-1 0 0,-1 0 1 0 0,0 0-1 0 0,0 0 1 0 0,0 0 0 0 0,1 0-1 0 0,-1 0 1 0 0,0 0-1 0 0,0 0 1 0 0,0 1-1 0 0,1-1 1 0 0,-1 0-1 0 0,0 0 1 0 0,0 0 0 0 0,0 0-1 0 0,0 0 1 0 0,0 1-1 0 0,1-1 1 0 0,-1 0-1 0 0,0 0 1 0 0,0 0 0 0 0,0 1-1 0 0,0-1 1 0 0,0 0-1 0 0,0 0 1 0 0,0 0-1 0 0,0 1 1 0 0,0-1-1 0 0,0 0 1 0 0,0 0 0 0 0,0 0-1 0 0,0 1 1 0 0,0-1-1 0 0,0 0 1 0 0,0 0-1 0 0,0 1 1 0 0,0-1 0 0 0,0 0-1 0 0,0 0 1 0 0,0 0-1 0 0,0 1 1 0 0,0-1-1 0 0,0 0 1 0 0,0 0-1 0 0,0 0-44 0 0,-5 11 5430 0 0,5-10-4753 0 0,-17 22 5860 0 0,4-5-5393 0 0,7-8-1142 0 0,0 1 1 0 0,1-1-1 0 0,0 1 1 0 0,1 1-1 0 0,0-1 1 0 0,0 1-1 0 0,2-1 1 0 0,-1 1-1 0 0,2 0-2 0 0,0-8 7 0 0,1 0-1 0 0,-1 0 1 0 0,1 0 0 0 0,0 0-1 0 0,0 0 1 0 0,1 0 0 0 0,0 0-1 0 0,-1 0 1 0 0,1 0 0 0 0,0 0-1 0 0,1 0 1 0 0,-1-1 0 0 0,1 1-1 0 0,0 0 1 0 0,-1-1 0 0 0,2 1-1 0 0,-1-1 1 0 0,0 0 0 0 0,1 0 0 0 0,-1 0-1 0 0,1 0 1 0 0,0 0 0 0 0,0 0-1 0 0,0-1 1 0 0,0 1 0 0 0,1-1-1 0 0,-1 0 1 0 0,2 1-7 0 0,-2-2 27 0 0,0 0 0 0 0,0 0 0 0 0,0 0 1 0 0,1 0-1 0 0,-1 0 0 0 0,0-1 0 0 0,0 1 0 0 0,1-1 0 0 0,-1 0 1 0 0,0 0-1 0 0,1 0 0 0 0,-1 0 0 0 0,0-1 0 0 0,1 1 0 0 0,-1-1 1 0 0,0 0-1 0 0,0 0 0 0 0,0 0 0 0 0,0 0 0 0 0,0-1 0 0 0,0 1 1 0 0,0-1-1 0 0,0 0 0 0 0,2-1-27 0 0,1-3-148 0 0,1 1-1 0 0,-1-1 1 0 0,0 0 0 0 0,-1 0-1 0 0,1 0 1 0 0,-1-1 0 0 0,0 0 0 0 0,-1 0-1 0 0,1-2 149 0 0,49-100-4117 0 0,11-41 4117 0 0,-43 97-95 0 0,-11 14 198 0 0,-10 49 426 0 0,-1 10-242 0 0,-5 44 834 0 0,-15 151 975 0 0,17-174-1795 0 0,3-38-349 0 0,0 0-1 0 0,1 1 1 0 0,-1-1-1 0 0,0 0 1 0 0,1 0-1 0 0,0 0 1 0 0,0 1 0 0 0,0-1-1 0 0,0 0 1 0 0,0 0-1 0 0,1 0 49 0 0,-2-3 7 0 0,0 0 1 0 0,1 1-1 0 0,-1-1 0 0 0,0 0 0 0 0,0 0 0 0 0,1 0 0 0 0,-1 1 1 0 0,0-1-1 0 0,1 0 0 0 0,-1 0 0 0 0,1 0 0 0 0,-1 0 1 0 0,0 1-1 0 0,1-1 0 0 0,-1 0 0 0 0,0 0 0 0 0,1 0 0 0 0,-1 0 1 0 0,1 0-1 0 0,-1 0 0 0 0,0 0 0 0 0,1 0 0 0 0,-1 0 0 0 0,1 0 1 0 0,-1-1-1 0 0,0 1 0 0 0,1 0 0 0 0,-1 0 0 0 0,0 0 0 0 0,1 0 1 0 0,-1 0-1 0 0,1-1 0 0 0,-1 1 0 0 0,0 0 0 0 0,0 0 0 0 0,1-1 1 0 0,-1 1-1 0 0,0 0 0 0 0,1-1 0 0 0,-1 1 0 0 0,0 0 0 0 0,0-1-7 0 0,15-15 286 0 0,-10 10-161 0 0,19-20 4 0 0,8-12-129 0 0,-15 16 0 0 0,1 2 0 0 0,15-13 0 0 0,-26 26 0 0 0,0 1 0 0 0,1 0 0 0 0,0 1 0 0 0,1 0 0 0 0,-1 0 0 0 0,1 1-1 0 0,0 0 1 0 0,0 0 0 0 0,6-1 0 0 0,-8 3 0 0 0,0 1-1 0 0,1-1 1 0 0,0 1-1 0 0,-1 0 1 0 0,1 1-1 0 0,-1 0 1 0 0,1 0-1 0 0,0 1 1 0 0,-1 0-1 0 0,6 1 1 0 0,-10-2 2 0 0,-1 1 1 0 0,1 0-1 0 0,0 0 0 0 0,0 0 0 0 0,-1 0 1 0 0,1 1-1 0 0,-1-1 0 0 0,1 1 0 0 0,-1 0 1 0 0,0-1-1 0 0,1 1 0 0 0,-1 0 0 0 0,0 0 1 0 0,0 0-1 0 0,0 1 0 0 0,-1-1 0 0 0,1 0 1 0 0,0 1-1 0 0,-1-1 0 0 0,0 1 0 0 0,1-1 1 0 0,-1 1-1 0 0,0 0 0 0 0,-1 0 0 0 0,1-1 1 0 0,0 1-1 0 0,-1 0 0 0 0,1 0 0 0 0,-1 2-2 0 0,0 3 10 0 0,0 1-1 0 0,-1-1 0 0 0,0 1 1 0 0,-1-1-1 0 0,-1 6-9 0 0,1-7-64 0 0,0-1 0 0 0,1 1 0 0 0,0 0 0 0 0,0-1 0 0 0,1 1 0 0 0,0 0 0 0 0,0 0 0 0 0,0-1 0 0 0,1 1 0 0 0,1 2 64 0 0,2 1-2693 0 0,1-7-4696 0 0</inkml:trace>
  <inkml:trace contextRef="#ctx0" brushRef="#br0" timeOffset="77883.692">15654 4926 8496 0 0,'0'0'388'0'0,"-14"-13"276"0"0,7 10-153 0 0,-1 0 0 0 0,1 1 0 0 0,-1 0 0 0 0,0 0 0 0 0,0 1 0 0 0,0 0 0 0 0,1 1 0 0 0,-1 0 0 0 0,0 0 0 0 0,-1 0-511 0 0,-1 1 304 0 0,0 1-1 0 0,1 0 0 0 0,0 0 1 0 0,-1 1-1 0 0,1 1 1 0 0,0-1-1 0 0,0 1 0 0 0,0 1 1 0 0,1-1-1 0 0,0 2 1 0 0,0-1-1 0 0,-4 4-303 0 0,7-5 54 0 0,1 0-1 0 0,0 0 1 0 0,0 1-1 0 0,0-1 1 0 0,1 1-1 0 0,-1-1 1 0 0,1 1-1 0 0,0 0 1 0 0,1 1 0 0 0,-1-1-1 0 0,1 0 1 0 0,0 1-1 0 0,0-1 1 0 0,1 1-1 0 0,0 0 1 0 0,0-1-1 0 0,0 1 1 0 0,1 0-1 0 0,-1 0 1 0 0,1-1-1 0 0,1 6-53 0 0,0-4 141 0 0,0 0 0 0 0,0 0 0 0 0,1-1 0 0 0,0 1-1 0 0,0-1 1 0 0,1 1 0 0 0,-1-1 0 0 0,1 0 0 0 0,1 0-1 0 0,-1 0 1 0 0,1 0 0 0 0,3 3-141 0 0,-4-5 98 0 0,1 0 1 0 0,0 0-1 0 0,0-1 0 0 0,1 1 0 0 0,-1-1 1 0 0,1 0-1 0 0,-1 0 0 0 0,1-1 1 0 0,0 1-1 0 0,0-1 0 0 0,0 0 1 0 0,0 0-1 0 0,1-1 0 0 0,-1 1 1 0 0,0-1-1 0 0,2 0-98 0 0,-1-1 98 0 0,0 0 0 0 0,0 0 0 0 0,0-1 1 0 0,0 0-1 0 0,1 0 0 0 0,-1 0 0 0 0,-1-1 0 0 0,1 1 0 0 0,0-1 1 0 0,4-3-99 0 0,-3 2 46 0 0,0 0 0 0 0,0-1 1 0 0,0 0-1 0 0,0-1 1 0 0,-1 1-1 0 0,0-1 1 0 0,0-1-1 0 0,0 0-46 0 0,-1 1-37 0 0,0 0 1 0 0,-1 0-1 0 0,0-1 0 0 0,0 0 0 0 0,-1 0 0 0 0,1 0 0 0 0,-1 0 37 0 0,-2 3-12 0 0,0 0 0 0 0,0 0-1 0 0,0 0 1 0 0,-1 0-1 0 0,1 0 1 0 0,-1 0 0 0 0,0 0-1 0 0,0 0 1 0 0,0-1 0 0 0,0 1-1 0 0,0 0 1 0 0,0 0-1 0 0,-1 0 1 0 0,0 0 0 0 0,0 0-1 0 0,0-1 13 0 0,-4-18 0 0 0,-1-3 0 0 0,5 23-56 0 0,0-1 0 0 0,-1 1 1 0 0,1-1-1 0 0,-1 1 0 0 0,1 0 0 0 0,-1 0 0 0 0,0 0 0 0 0,0 0 0 0 0,0 0 0 0 0,0 0 0 0 0,0 0 0 0 0,-2 0 56 0 0,-2-2-293 0 0,-1 1 0 0 0,0 0 0 0 0,1 0-1 0 0,-2 0 294 0 0,0-2-3657 0 0,8 5 1951 0 0</inkml:trace>
  <inkml:trace contextRef="#ctx0" brushRef="#br0" timeOffset="78247.718">16023 4921 10512 0 0,'12'-10'698'0'0,"-9"8"-439"0"0,0 0-1 0 0,0-1 0 0 0,0 1 0 0 0,0-1 1 0 0,-1 0-1 0 0,1 0 0 0 0,1-2-258 0 0,-4 4 751 0 0,-6-7 1800 0 0,5 9-2463 0 0,-1-1 1 0 0,1 0-1 0 0,-1 1 1 0 0,1-1-1 0 0,0 1 1 0 0,-1 0 0 0 0,1-1-1 0 0,0 1 1 0 0,-1 0-1 0 0,1 0 1 0 0,0 0-1 0 0,0 0 1 0 0,0 0 0 0 0,-1 1-89 0 0,-5 3 215 0 0,-90 70 769 0 0,91-70-834 0 0,0 1-1 0 0,0 0 0 0 0,0 0 1 0 0,1 0-1 0 0,0 1 0 0 0,0 0 1 0 0,-1 3-150 0 0,3-5 124 0 0,0 0 0 0 0,1 1 0 0 0,-1-1 0 0 0,1 1 0 0 0,0-1 0 0 0,1 1 1 0 0,-1 0-1 0 0,1 0 0 0 0,1 0 0 0 0,-1 4-124 0 0,1-8 22 0 0,0 1 0 0 0,0-1 0 0 0,0 0 0 0 0,1 1-1 0 0,-1-1 1 0 0,1 0 0 0 0,-1 1 0 0 0,1-1 0 0 0,0 0 0 0 0,0 0 0 0 0,0 1-1 0 0,0-1 1 0 0,1 0 0 0 0,-1 0 0 0 0,0 0 0 0 0,1-1 0 0 0,1 2-22 0 0,-1 0 7 0 0,1-1-1 0 0,0 0 1 0 0,0 0 0 0 0,0 0-1 0 0,0 0 1 0 0,0-1 0 0 0,0 1 0 0 0,1-1-1 0 0,-1 0 1 0 0,0 0 0 0 0,2 0-7 0 0,2 1 85 0 0,0-1 1 0 0,0 0-1 0 0,0 0 1 0 0,0-1-1 0 0,0 0 1 0 0,0-1-1 0 0,0 1 1 0 0,0-1 0 0 0,0-1-1 0 0,0 1 1 0 0,4-2-86 0 0,-2-1 29 0 0,0 0 0 0 0,-1-1 0 0 0,1 1 1 0 0,-1-2-1 0 0,0 1 0 0 0,0-1 0 0 0,-1 0 1 0 0,0-1-1 0 0,0 0 0 0 0,-1 0 0 0 0,1 0 1 0 0,-1-1-1 0 0,-1 0 0 0 0,0 0 0 0 0,0 0 1 0 0,0-1-1 0 0,2-7-29 0 0,-6 13 12 0 0,-1 0 0 0 0,1 0 1 0 0,-1 0-1 0 0,0 0 0 0 0,1 0 0 0 0,-2 0 0 0 0,1 0 1 0 0,0 1-1 0 0,0-1 0 0 0,-1 0 0 0 0,0 0 1 0 0,1 0-1 0 0,-1 0 0 0 0,0 0 0 0 0,0 1 0 0 0,-1-1 1 0 0,1 1-1 0 0,-1-1 0 0 0,1 1 0 0 0,-1-1 0 0 0,0 0-12 0 0,-3-3 32 0 0,0 0 0 0 0,0 0 0 0 0,-1 0 0 0 0,1 1 0 0 0,-1 0 0 0 0,0 0 0 0 0,-4-2-32 0 0,-4 0-1117 0 0,0 0 1 0 0,-8-3 1116 0 0,22 10-26 0 0,-5-3-1838 0 0</inkml:trace>
  <inkml:trace contextRef="#ctx0" brushRef="#br0" timeOffset="78578.249">16493 4700 14280 0 0,'1'0'186'0'0,"0"1"1"0"0,0-1 0 0 0,1 1 0 0 0,-1-1 0 0 0,0 1-1 0 0,0 0 1 0 0,0-1 0 0 0,0 1 0 0 0,0 0 0 0 0,0 0-1 0 0,0 0 1 0 0,0 0 0 0 0,0 0 0 0 0,0 0 0 0 0,-1 0-1 0 0,1 0 1 0 0,0 0 0 0 0,0 0 0 0 0,-1 0 0 0 0,1 0-1 0 0,-1 0 1 0 0,1 1 0 0 0,-1-1 0 0 0,0 0 0 0 0,0 0-1 0 0,1 1 1 0 0,-1 0-187 0 0,7 41 2911 0 0,-7-41-2924 0 0,1 10 453 0 0,-1 0-1 0 0,-1 0 1 0 0,0 0-440 0 0,-1 21 409 0 0,-5 73 889 0 0,1-58-1029 0 0,2-9-444 0 0,0-8 244 0 0,2-25-39 0 0,1 0 0 0 0,1 0 0 0 0,-1 1-1 0 0,1-1 1 0 0,0 4-30 0 0,-1 4-93 0 0,0-13 30 0 0,1 0 1 0 0,0 0-1 0 0,0 0 1 0 0,0 0-1 0 0,-1 0 0 0 0,1 0 1 0 0,0 0-1 0 0,0 0 1 0 0,0 0-1 0 0,0 0 1 0 0,1 0-1 0 0,-1 0 0 0 0,0 0 1 0 0,0 0-1 0 0,1 0 63 0 0,-1 0-129 0 0,0-1 0 0 0,0 0-1 0 0,0 1 1 0 0,1-1 0 0 0,-1 1 0 0 0,0-1-1 0 0,0 1 1 0 0,0-1 0 0 0,0 0 0 0 0,0 1-1 0 0,0-1 1 0 0,0 1 0 0 0,0-1 0 0 0,0 1-1 0 0,0-1 1 0 0,0 1 0 0 0,0-1 0 0 0,-1 0-1 0 0,1 1 1 0 0,0-1 0 0 0,0 1 0 0 0,0-1-1 0 0,0 1 130 0 0,-2 2-5218 0 0,2 0-1838 0 0</inkml:trace>
  <inkml:trace contextRef="#ctx0" brushRef="#br0" timeOffset="79306.378">12538 5581 10224 0 0,'-6'-1'113'0'0,"1"1"565"0"0,8 6-228 0 0,-2-3-41 0 0,1 1 1 0 0,-1 0-1 0 0,0-1 1 0 0,-1 1-1 0 0,1 0 1 0 0,-1 0-1 0 0,0 0 1 0 0,0-1-1 0 0,0 1 1 0 0,0 0-1 0 0,-1 3-409 0 0,0 7 885 0 0,-1 48 2073 0 0,0-29-267 0 0,2 25-2691 0 0,6 10 944 0 0,-1-24-808 0 0,-2 17-136 0 0,-2-55 457 0 0,-1-1-4982 0 0,0-5-2662 0 0</inkml:trace>
  <inkml:trace contextRef="#ctx0" brushRef="#br0" timeOffset="79652.729">12269 5837 12296 0 0,'0'0'273'0'0,"0"0"40"0"0,9 5 433 0 0,-1-4-302 0 0,0 0 1 0 0,0 0 0 0 0,0-1 0 0 0,0 1 0 0 0,0-2 0 0 0,0 1-1 0 0,0-1 1 0 0,4-2-445 0 0,16 0 952 0 0,-7 2-250 0 0,34-4 3055 0 0,34-6-3757 0 0,-73 8-80 0 0,0-1 0 0 0,0 0 0 0 0,0-1 0 0 0,0-1 1 0 0,-1-1-1 0 0,0 0 0 0 0,9-6 80 0 0,-21 11-556 0 0,0 0 0 0 0,0 0-1 0 0,0 0 1 0 0,-1-1 0 0 0,1 1 0 0 0,0-1 0 0 0,0-1 556 0 0,3-2-1881 0 0</inkml:trace>
  <inkml:trace contextRef="#ctx0" brushRef="#br0" timeOffset="80022.609">12726 5652 12064 0 0,'0'0'273'0'0,"-15"4"968"0"0,-16 17 4177 0 0,25-16-5351 0 0,0 0 0 0 0,1 0 1 0 0,0 1-1 0 0,0 0 0 0 0,0 0 0 0 0,-1 2-67 0 0,-15 22 772 0 0,-1-1-1 0 0,-2-1 1 0 0,0-1-1 0 0,-6 2-771 0 0,-3 1 354 0 0,-30 20-354 0 0,33-26-226 0 0,-17 19 226 0 0,45-41-38 0 0,1-2-179 0 0,-2 3 480 0 0,1-2-2906 0 0,2-1 1240 0 0</inkml:trace>
  <inkml:trace contextRef="#ctx0" brushRef="#br0" timeOffset="80596.076">12379 5742 13216 0 0,'0'0'604'0'0,"12"-6"224"0"0,-9 6-519 0 0,1 1 1 0 0,-1 0 0 0 0,0-1 0 0 0,1 1 0 0 0,-1 1 0 0 0,0-1 0 0 0,0 0 0 0 0,0 1 0 0 0,0 0 0 0 0,2 1-310 0 0,28 22 2188 0 0,-17-10-1168 0 0,1-2 0 0 0,1 0 0 0 0,6 3-1020 0 0,9 6 684 0 0,38 28-788 0 0,-66-47-745 0 0,0-1-1 0 0,0 1 1 0 0,0-1-1 0 0,0 0 1 0 0,1 0-1 0 0,2 0 850 0 0,-2-1-1604 0 0,1 3-5646 0 0</inkml:trace>
  <inkml:trace contextRef="#ctx0" brushRef="#br0" timeOffset="81696.445">13054 5652 456 0 0,'13'-6'365'0'0,"-10"5"1529"0"0,-3 1 643 0 0,0 0 119 0 0,-2 27 4291 0 0,0 2-6008 0 0,4 43 185 0 0,0-26 355 0 0,-2 6-1479 0 0,-1-27 188 0 0,-4 52 258 0 0,5-77-435 0 0,0 1 0 0 0,0 0 0 0 0,0-1 0 0 0,0 1 0 0 0,0-1-1 0 0,0 1 1 0 0,0-1 0 0 0,0 1 0 0 0,0-1 0 0 0,0 1 0 0 0,0-1-1 0 0,0 1 1 0 0,0-1 0 0 0,0 1 0 0 0,1-1 0 0 0,-1 1 0 0 0,0-1-1 0 0,0 1 1 0 0,1-1 0 0 0,-1 1 0 0 0,0-1 0 0 0,1 0 0 0 0,-1 1-1 0 0,0-1-10 0 0,1 1 8 0 0,-1-1 0 0 0,1 0 0 0 0,-1 0-1 0 0,1 0 1 0 0,-1 0 0 0 0,1 0 0 0 0,-1 0 0 0 0,0 0-1 0 0,1 0 1 0 0,-1 0 0 0 0,1 0 0 0 0,-1 0-1 0 0,1 0 1 0 0,-1 0 0 0 0,1 0 0 0 0,-1-1 0 0 0,1 1-1 0 0,-1 0 1 0 0,0 0 0 0 0,1 0 0 0 0,-1-1-8 0 0,3 0 4 0 0,-1 0 0 0 0,0-1 0 0 0,0 1 0 0 0,0-1 0 0 0,0 0 0 0 0,-1 1 0 0 0,1-1 0 0 0,0 0 0 0 0,-1 0 0 0 0,1 0-4 0 0,2-8 14 0 0,0 0-1 0 0,0 0 1 0 0,-1-1 0 0 0,0 1-1 0 0,-1-1 1 0 0,0-1-14 0 0,10-34 624 0 0,-8 33-605 0 0,1 0-1 0 0,0 1 1 0 0,1 0 0 0 0,0 0 0 0 0,1 0 0 0 0,0 1-1 0 0,1 0 1 0 0,5-5-19 0 0,-11 14-26 0 0,1-1 0 0 0,-1 0-1 0 0,1 1 1 0 0,0-1 0 0 0,0 1 0 0 0,0 0-1 0 0,0 0 1 0 0,0 0 0 0 0,1 0 0 0 0,-1 1 0 0 0,0-1-1 0 0,1 1 1 0 0,0 0 0 0 0,-1 0 0 0 0,1 0-1 0 0,-1 0 1 0 0,1 1 0 0 0,0-1 0 0 0,0 1-1 0 0,-1 0 1 0 0,1 0 0 0 0,0 1 0 0 0,0-1-1 0 0,-1 1 1 0 0,1 0 0 0 0,0 0 0 0 0,-1 0-1 0 0,1 0 1 0 0,-1 0 0 0 0,0 1 0 0 0,1 0-1 0 0,0 0 27 0 0,1 1 10 0 0,-1 1 0 0 0,1-1 0 0 0,-1 1 0 0 0,0-1 0 0 0,0 1 0 0 0,0 1 0 0 0,-1-1 0 0 0,0 0 0 0 0,1 1 0 0 0,-2 0 0 0 0,1 0 0 0 0,0 0 0 0 0,-1 0-1 0 0,0 0 1 0 0,0 0 0 0 0,-1 0 0 0 0,1 1 0 0 0,-1-1 0 0 0,0 1 0 0 0,0 3-10 0 0,-1-3 11 0 0,-1 0-1 0 0,1 0 1 0 0,-1-1 0 0 0,0 1-1 0 0,-1 2-10 0 0,-2 9 238 0 0,-2 19 35 0 0,3-22-237 0 0,0 1-1 0 0,1 0 1 0 0,1 7-36 0 0,1-21 9 0 0,0-1-7 0 0,0 0 0 0 0,0 0-1 0 0,0 0 1 0 0,0 0 0 0 0,0 0-1 0 0,0 1 1 0 0,0-1 0 0 0,0 0 0 0 0,0 0-1 0 0,0 0 1 0 0,0 0 0 0 0,0 1-1 0 0,0-1 1 0 0,0 0 0 0 0,0 0-1 0 0,0 0 1 0 0,0 0 0 0 0,0 1 0 0 0,0-1-1 0 0,-1 0 1 0 0,1 0 0 0 0,0 0-1 0 0,0 0 1 0 0,0 0 0 0 0,0 0 0 0 0,0 1-1 0 0,0-1 1 0 0,-1 0 0 0 0,1 0-1 0 0,0 0 1 0 0,0 0 0 0 0,0 0-1 0 0,0 0 1 0 0,0 0 0 0 0,-1 0 0 0 0,1 0-1 0 0,0 0 1 0 0,0 0 0 0 0,0 0-2 0 0,-1 1 72 0 0,1-1 13 0 0,9-11 212 0 0,0-5 31 0 0,0 0 0 0 0,1 0 0 0 0,4-4-328 0 0,-1 2 205 0 0,-2 0 0 0 0,0-2-205 0 0,1 1 286 0 0,11-17-286 0 0,-19 30 4 0 0,1 0 0 0 0,0 0 0 0 0,1 0 0 0 0,-1 1 0 0 0,1 0-1 0 0,0 0 1 0 0,1 0 0 0 0,-1 1 0 0 0,5-3-4 0 0,-8 6 3 0 0,-1 0 1 0 0,1 0-1 0 0,-1 0 1 0 0,1 0-1 0 0,0 1 0 0 0,-1-1 1 0 0,1 1-1 0 0,0-1 1 0 0,-1 1-1 0 0,1 0 0 0 0,0 0 1 0 0,-1 0-1 0 0,1 1 1 0 0,0-1-1 0 0,-1 0 0 0 0,1 1 1 0 0,0 0-1 0 0,-1 0 1 0 0,1 0-1 0 0,-1 0 0 0 0,1 0 1 0 0,-1 0-1 0 0,0 0 1 0 0,1 1-1 0 0,-1-1 0 0 0,0 1 1 0 0,0 0-1 0 0,0 0 1 0 0,1 1-4 0 0,-1-1 32 0 0,0 0 0 0 0,0 0 0 0 0,-1 1 0 0 0,1-1 1 0 0,-1 0-1 0 0,0 1 0 0 0,0-1 0 0 0,0 1 0 0 0,0 0 1 0 0,0-1-1 0 0,0 1 0 0 0,0 1-32 0 0,2 36 390 0 0,-2-23-270 0 0,-1-11-102 0 0,-1-1 1 0 0,1 0 0 0 0,-1 0 0 0 0,0 1-1 0 0,0-1 1 0 0,-1 0-19 0 0,1 2-18 0 0,-1-1 1 0 0,1 0-1 0 0,0 0 0 0 0,1 5 18 0 0,-1-3-72 0 0,1-4-40 0 0,0 1 1 0 0,0-1 0 0 0,0 0-1 0 0,0 0 1 0 0,1 0-1 0 0,0 0 1 0 0,0 3 111 0 0,0-6-121 0 0,-1-1 0 0 0,0 0 0 0 0,0 1 0 0 0,1-1 0 0 0,-1 0-1 0 0,0 1 1 0 0,1-1 0 0 0,-1 0 0 0 0,0 1 0 0 0,1-1 0 0 0,-1 0 0 0 0,0 0 0 0 0,1 0 0 0 0,-1 1 0 0 0,1-1-1 0 0,-1 0 1 0 0,0 0 0 0 0,1 0 0 0 0,-1 0 0 0 0,1 0 0 0 0,-1 0 0 0 0,1 0 0 0 0,-1 0 0 0 0,0 0 0 0 0,1 0 0 0 0,-1 0-1 0 0,1 0 1 0 0,-1 0 0 0 0,1 0 121 0 0,0 0-728 0 0,3 0-6130 0 0</inkml:trace>
  <inkml:trace contextRef="#ctx0" brushRef="#br0" timeOffset="82033.695">13797 5746 4608 0 0,'8'3'159'0'0,"-2"2"4308"0"0,-6-3-3945 0 0,0-1 0 0 0,0 0 0 0 0,0 1 0 0 0,0-1 1 0 0,0 0-1 0 0,0 1 0 0 0,0-1 0 0 0,-1 0 0 0 0,1 1 1 0 0,0-1-1 0 0,-1 0 0 0 0,1 0 0 0 0,-1 1-522 0 0,-17 55 4326 0 0,-5 30-3155 0 0,17-54-480 0 0,3-19-2005 0 0,1-1-3965 0 0,0-5-1434 0 0</inkml:trace>
  <inkml:trace contextRef="#ctx0" brushRef="#br0" timeOffset="82034.695">13833 5603 5528 0 0,'-7'2'488'0'0,"2"-2"-392"0"0,2-2-96 0 0,-3 2 0 0 0,2 0 1864 0 0,-1 0 352 0 0,-2-2 72 0 0,0 4 16 0 0,4 0-1848 0 0,-1-1-360 0 0,0-1-96 0 0,4 0-6128 0 0</inkml:trace>
  <inkml:trace contextRef="#ctx0" brushRef="#br0" timeOffset="82473.827">14152 5680 1376 0 0,'6'0'179'0'0,"-13"-2"1799"0"0,-2 2 315 0 0,1 1 0 0 0,-1 0-1 0 0,0 0 1 0 0,-4 2-2293 0 0,1 0 996 0 0,0 1 0 0 0,1 1 0 0 0,-1-1-996 0 0,-10 7 656 0 0,1 1 0 0 0,0 1-1 0 0,0 1-655 0 0,18-12 116 0 0,1-1-1 0 0,0 1 0 0 0,0 0 0 0 0,0 0 0 0 0,0 0 0 0 0,0 0 0 0 0,-1 2-115 0 0,2-3 21 0 0,1 0 0 0 0,-1-1-1 0 0,1 1 1 0 0,0-1 0 0 0,0 1 0 0 0,-1 0 0 0 0,1-1-1 0 0,0 1 1 0 0,0-1 0 0 0,-1 1 0 0 0,1 0 0 0 0,0-1-1 0 0,0 1 1 0 0,0 0 0 0 0,0 0 0 0 0,0-1 0 0 0,0 1-1 0 0,0 0 1 0 0,0-1 0 0 0,1 1 0 0 0,-1 0 0 0 0,0-1-1 0 0,0 1 1 0 0,0 0 0 0 0,1-1 0 0 0,-1 1 0 0 0,0-1-1 0 0,1 1 1 0 0,-1 0 0 0 0,0-1 0 0 0,1 1 0 0 0,-1-1-1 0 0,1 1-20 0 0,15 13 48 0 0,1-1-1 0 0,0 0 1 0 0,1-2-1 0 0,0 0 1 0 0,1 0-1 0 0,3-1-47 0 0,9 6 26 0 0,21 15-26 0 0,-51-30 24 0 0,0-1 0 0 0,0 0 0 0 0,-1 1 0 0 0,1-1 0 0 0,0 1-1 0 0,-1-1 1 0 0,1 1 0 0 0,0-1 0 0 0,-1 1 0 0 0,1 0 0 0 0,-1-1 0 0 0,1 1 0 0 0,-1 0 0 0 0,1-1 0 0 0,-1 1 0 0 0,0 0-1 0 0,1-1 1 0 0,-1 1 0 0 0,0 0 0 0 0,1 0 0 0 0,-1 0 0 0 0,0-1 0 0 0,0 1 0 0 0,0 0 0 0 0,0 0 0 0 0,0 0-1 0 0,0 0 1 0 0,0 0-24 0 0,0 0 62 0 0,-1 0 0 0 0,0 0 0 0 0,1 1-1 0 0,-1-1 1 0 0,0 0 0 0 0,0 0 0 0 0,0 0-1 0 0,0 0 1 0 0,0 0 0 0 0,0-1 0 0 0,0 1-1 0 0,0 0 1 0 0,0 0 0 0 0,0-1 0 0 0,0 1-1 0 0,-1 0-61 0 0,-5 2-57 0 0,0 0-1 0 0,0 0 1 0 0,0 0-1 0 0,0-1 0 0 0,-1 0 1 0 0,1-1-1 0 0,-1 1 1 0 0,1-2-1 0 0,-1 1 1 0 0,-4-1 57 0 0,5 0 17 0 0,1-1 1 0 0,0 1-1 0 0,-1-1 0 0 0,1-1 1 0 0,0 0-1 0 0,-1 1 1 0 0,1-2-1 0 0,0 1-17 0 0,4 1-39 0 0,1 0 1 0 0,0 0-1 0 0,0 0 0 0 0,-1 0 0 0 0,1 0 0 0 0,0 0 0 0 0,0 0 0 0 0,0 0 0 0 0,0 0 0 0 0,0 0 0 0 0,0-1 0 0 0,1 1 0 0 0,-1 0 0 0 0,0-1 0 0 0,1 1 0 0 0,-1-2 39 0 0,-5-15-5657 0 0,6 17 5091 0 0,-4-9-5391 0 0</inkml:trace>
  <inkml:trace contextRef="#ctx0" brushRef="#br0" timeOffset="82988.862">14381 5622 920 0 0,'34'-4'543'0'0,"-33"4"1859"0"0,-1 0 839 0 0,0 0 167 0 0,0 2 1434 0 0,3 9-2401 0 0,-3-8-2265 0 0,0-1 0 0 0,-1 0 1 0 0,1 0-1 0 0,-1 1 0 0 0,0-1 1 0 0,1 0-1 0 0,-1 0 0 0 0,0 0 0 0 0,0 0 1 0 0,0 0-1 0 0,-1 0 0 0 0,1 0 1 0 0,0 0-1 0 0,-1-1 0 0 0,0 2-176 0 0,-28 25 160 0 0,11-12-50 0 0,10-8-75 0 0,5-4-30 0 0,0 0 0 0 0,0 0 0 0 0,0 0 0 0 0,0 1 0 0 0,1-1-1 0 0,-2 5-4 0 0,4-8 1 0 0,1-1-1 0 0,0 1 0 0 0,0-1 0 0 0,-1 1 0 0 0,1 0 0 0 0,0-1 1 0 0,0 1-1 0 0,0-1 0 0 0,0 1 0 0 0,0 0 0 0 0,0-1 0 0 0,0 1 0 0 0,0 0 1 0 0,0-1-1 0 0,0 1 0 0 0,0 0 0 0 0,1-1 0 0 0,-1 1 0 0 0,0-1 1 0 0,0 1-1 0 0,1-1 0 0 0,-1 1 0 0 0,0 0 0 0 0,1-1 0 0 0,-1 1 1 0 0,0-1-1 0 0,1 1 0 0 0,-1-1 0 0 0,1 1 0 0 0,-1-1 0 0 0,1 0 1 0 0,-1 1-1 0 0,1-1 0 0 0,17 9 49 0 0,-15-8-40 0 0,15 8 25 0 0,-1 1 0 0 0,0 0-1 0 0,-1 1 1 0 0,0 1 0 0 0,-1 1-1 0 0,5 6-33 0 0,-11-12 117 0 0,-8-6-107 0 0,1 0-1 0 0,0 1 1 0 0,-1-1-1 0 0,0 1 1 0 0,1 0 0 0 0,-1-1-1 0 0,0 1 1 0 0,0 0-1 0 0,0 0 1 0 0,0 0 0 0 0,0-1-1 0 0,0 1 1 0 0,0 0-1 0 0,-1 0 1 0 0,1 0 0 0 0,-1 1-1 0 0,1-1 1 0 0,-1 0 0 0 0,0 0-1 0 0,0 0 1 0 0,0 0-10 0 0,0 1-29 0 0,-1 0 0 0 0,1-1 0 0 0,-1 1 0 0 0,0-1 0 0 0,0 1 1 0 0,0-1-1 0 0,0 1 0 0 0,0-1 0 0 0,-1 1 0 0 0,1-1 0 0 0,-1 0 0 0 0,1 0 0 0 0,-1 0 1 0 0,0 0-1 0 0,0 0 29 0 0,-1 1-11 0 0,0 0 0 0 0,-1 0 0 0 0,1 0 0 0 0,-1-1 0 0 0,0 1-1 0 0,1-1 1 0 0,-1 0 0 0 0,0 0 0 0 0,0-1 0 0 0,0 1 0 0 0,-1-1 0 0 0,1 0 0 0 0,0 0 0 0 0,-1 0 0 0 0,1 0 0 0 0,0-1 0 0 0,-1 0 0 0 0,1 0 0 0 0,0 0 0 0 0,-2 0 11 0 0,5 0 12 0 0,1-1 0 0 0,-1 1-1 0 0,0 0 1 0 0,0 0 0 0 0,1 0 0 0 0,-1-1 0 0 0,0 1-1 0 0,1 0 1 0 0,-1-1 0 0 0,0 1 0 0 0,1 0 0 0 0,-1-1-1 0 0,1 1 1 0 0,-1-1 0 0 0,0 1 0 0 0,1-1 0 0 0,0 0-1 0 0,-1 1 1 0 0,1-1 0 0 0,-1 1 0 0 0,1-1 0 0 0,0 0-1 0 0,-1 1 1 0 0,1-1 0 0 0,0 0-12 0 0,-1-1 12 0 0,1 1 1 0 0,0-1-1 0 0,0 1 0 0 0,0-1 0 0 0,0 1 1 0 0,0 0-1 0 0,1-1 0 0 0,-1 1 0 0 0,0-1 1 0 0,1 1-1 0 0,-1-1 0 0 0,1 0-12 0 0,3-7 12 0 0,0 1-1 0 0,1 0 1 0 0,0 1 0 0 0,2-3-12 0 0,-2 3-4 0 0,13-19-5 0 0,1 1 0 0 0,13-12 9 0 0,-22 27 38 0 0,0 0-1 0 0,1 0 1 0 0,0 2-1 0 0,0-1 1 0 0,0 1-1 0 0,13-6-37 0 0,-21 13 21 0 0,0-1 0 0 0,0 1 0 0 0,0 0 0 0 0,0 0-1 0 0,1 0 1 0 0,-1 0 0 0 0,0 0 0 0 0,1 1 0 0 0,-1 0 0 0 0,1-1 0 0 0,-1 1 0 0 0,1 1-21 0 0,-2-1 45 0 0,-1 0 1 0 0,1 0 0 0 0,-1 1-1 0 0,1-1 1 0 0,-1 1 0 0 0,1 0-1 0 0,-1-1 1 0 0,1 1-1 0 0,-1 0 1 0 0,0 0 0 0 0,1 0-1 0 0,-1 0 1 0 0,0 0 0 0 0,0 0-1 0 0,1 0 1 0 0,-1 0 0 0 0,0 1-1 0 0,0-1 1 0 0,-1 0 0 0 0,1 1-1 0 0,0-1 1 0 0,0 1 0 0 0,-1-1-1 0 0,1 1 1 0 0,0 0-46 0 0,2 9 12 0 0,0 0 0 0 0,-1 1-1 0 0,0-1 1 0 0,-1 1 0 0 0,0 0 0 0 0,-1-1 0 0 0,0 1-1 0 0,-1 4-11 0 0,0 16-3965 0 0,2-28 2397 0 0</inkml:trace>
  <inkml:trace contextRef="#ctx0" brushRef="#br0" timeOffset="83337.927">14704 5693 3224 0 0,'0'0'288'0'0,"0"-5"-288"0"0,-2-2 0 0 0,0 3 0 0 0,0 0 2712 0 0,0-1 488 0 0,0 0 96 0 0,2 5 16 0 0,0 0-2545 0 0,0 0-503 0 0,0 0-104 0 0,0 0-4735 0 0,4 0-945 0 0</inkml:trace>
  <inkml:trace contextRef="#ctx0" brushRef="#br0" timeOffset="83935.352">14896 5623 6912 0 0,'0'0'528'0'0,"0"0"-150"0"0,0 0 637 0 0,0 0 312 0 0,0 6 1421 0 0,-3 49 1668 0 0,1 3-3539 0 0,2 6-458 0 0,0 64 723 0 0,2-142-589 0 0,8-10-102 0 0,-4 9-268 0 0,0 0-145 0 0,0 0 0 0 0,1 0-1 0 0,1 0 1 0 0,0 1 0 0 0,0 0 0 0 0,2 1 0 0 0,0 0 0 0 0,0 0 0 0 0,1 1 0 0 0,1 1 0 0 0,0 0 0 0 0,0 0-1 0 0,1 1 1 0 0,14-8-38 0 0,-12 9 0 0 0,-9 4 0 0 0,0 1 0 0 0,0 0 0 0 0,1 0 0 0 0,-1 1 0 0 0,1-1 0 0 0,0 2 0 0 0,0-1 0 0 0,0 1 0 0 0,0 0 0 0 0,1 0 0 0 0,-6 2 0 0 0,-1 0-1 0 0,1 0 0 0 0,0 0 0 0 0,0 0 0 0 0,-1 0 0 0 0,1 1 1 0 0,0-1-1 0 0,-1 1 0 0 0,1-1 0 0 0,0 1 0 0 0,-1 0 1 0 0,1-1-1 0 0,-1 1 0 0 0,1 0 0 0 0,-1 0 0 0 0,1 0 1 0 0,-1 0-1 0 0,2 1 1 0 0,-1 1 96 0 0,0-1-1 0 0,0 1 1 0 0,0-1 0 0 0,-1 1 0 0 0,1 0 0 0 0,0 0-1 0 0,-1 0 1 0 0,0 0 0 0 0,0 0 0 0 0,0 0-96 0 0,2 9 215 0 0,0 1 1 0 0,-1-1-1 0 0,0 1 1 0 0,-1 10-216 0 0,-1-19-158 0 0,-1 61 14 0 0,0-48-13 0 0,0 0 0 0 0,2 0 0 0 0,-1 0 0 0 0,4 15 157 0 0,-1-23-3361 0 0,-2-6 247 0 0,1 2-3718 0 0</inkml:trace>
  <inkml:trace contextRef="#ctx0" brushRef="#br0" timeOffset="84471.961">15639 5685 7832 0 0,'-37'-17'3077'0'0,"34"17"-2436"0"0,1-1-1 0 0,-1 1 1 0 0,0 0-1 0 0,1 0 1 0 0,-1 0-1 0 0,0 0 1 0 0,1 0-1 0 0,-1 0 1 0 0,0 1 0 0 0,1-1-1 0 0,-1 1 1 0 0,0 0-641 0 0,-1 1 303 0 0,-1 0 0 0 0,1 0 0 0 0,0 0 0 0 0,-1 0 0 0 0,1 1 0 0 0,-2 2-303 0 0,-6 5-305 0 0,0 1 1 0 0,1 1-1 0 0,-8 10 305 0 0,13-14 643 0 0,-4 3-475 0 0,1 1 0 0 0,0 0 0 0 0,-1 3-168 0 0,7-10 62 0 0,1-1 1 0 0,0 1-1 0 0,0 0 1 0 0,0-1-1 0 0,1 1 1 0 0,-1 0-1 0 0,1 0 1 0 0,0 0-1 0 0,1 0 1 0 0,-1 1-1 0 0,1 0-62 0 0,0-3 29 0 0,0 6-5 0 0,0-1-1 0 0,0 0 0 0 0,1 1 0 0 0,1-1 0 0 0,-1 2-23 0 0,0-9 2 0 0,-1 0-1 0 0,0 0 0 0 0,1 1 0 0 0,-1-1 0 0 0,1 0 0 0 0,-1 0 1 0 0,1 0-1 0 0,-1 0 0 0 0,1 0 0 0 0,0 0 0 0 0,0 0 0 0 0,-1 0 0 0 0,1 0 1 0 0,0 0-1 0 0,0 0 0 0 0,1 1-1 0 0,-1-2 12 0 0,-1 0 0 0 0,1 0 0 0 0,0 1 0 0 0,-1-1-1 0 0,1 0 1 0 0,0 0 0 0 0,-1 0 0 0 0,1 0 0 0 0,0 0 0 0 0,-1 0 0 0 0,1 0 0 0 0,0 0 0 0 0,-1 0-1 0 0,1 0 1 0 0,0 0 0 0 0,0 0 0 0 0,-1-1 0 0 0,1 1 0 0 0,0 0 0 0 0,-1 0 0 0 0,1-1-12 0 0,2-1 55 0 0,1 0 1 0 0,-1-1 0 0 0,0 1-1 0 0,1-1 1 0 0,-1 0 0 0 0,-1 0-1 0 0,2-2-55 0 0,0 2-66 0 0,35-38-10 0 0,-12 12 80 0 0,23-18-4 0 0,-39 37-130 0 0,0-1 0 0 0,5-7 130 0 0,4-4-190 0 0,-19 21 191 0 0,0 0 0 0 0,0 0 0 0 0,0 0 0 0 0,0 0 0 0 0,0 0 0 0 0,0 0 0 0 0,1 0 1 0 0,-1 0-1 0 0,1 0 0 0 0,-1 1 0 0 0,0-1 0 0 0,1 0 0 0 0,-1 1 0 0 0,1-1 0 0 0,-1 1 0 0 0,1 0 1 0 0,-1-1-1 0 0,1 1 0 0 0,0 0 0 0 0,-1 0 0 0 0,1 0 0 0 0,-1 0 0 0 0,1 0 0 0 0,-1 1 0 0 0,1-1 0 0 0,0 0 1 0 0,-1 1-1 0 0,1-1 0 0 0,-1 1 0 0 0,0-1 0 0 0,1 1 0 0 0,-1 0 0 0 0,1 0 0 0 0,-1-1 0 0 0,0 1 1 0 0,0 0-1 0 0,1 0 0 0 0,-1 0 0 0 0,0 1 0 0 0,0-1 0 0 0,0 0 0 0 0,0 0 0 0 0,0 1 0 0 0,0-1 1 0 0,-1 0-1 0 0,1 1 0 0 0,0-1 0 0 0,-1 1 0 0 0,1-1 0 0 0,-1 1 0 0 0,1-1 0 0 0,-1 1 0 0 0,0-1-1 0 0,3 11-20 0 0,-1-1 0 0 0,-1 1-1 0 0,0 0 1 0 0,-1-1 0 0 0,-1 13 20 0 0,-8 58 529 0 0,7-68-161 0 0,-3 14 97 0 0,0 0 1 0 0,-6 13-466 0 0,8-30 13 0 0,-1-1 0 0 0,0 0 0 0 0,0 0 0 0 0,-1 0 1 0 0,0-1-1 0 0,-1 0 0 0 0,0 0 0 0 0,-2 2-13 0 0,-4 3 100 0 0,-6 8-163 0 0,-2-1 1 0 0,-3 2 62 0 0,17-18 130 0 0,-1 1 0 0 0,1-1 0 0 0,-1 0 0 0 0,0-1-1 0 0,-1 1 1 0 0,1-1 0 0 0,-1-1 0 0 0,0 0 0 0 0,-3 1-130 0 0,-15-1 524 0 0,6-2-408 0 0,17-1-77 0 0,1 0 0 0 0,-1 0 0 0 0,0-1 0 0 0,0 1 0 0 0,0-1 0 0 0,0 0 0 0 0,0 1 0 0 0,1-1 0 0 0,-1 0 0 0 0,0-1 0 0 0,1 1 0 0 0,-1 0 0 0 0,1-1 0 0 0,-1 1 0 0 0,-1-3-39 0 0,-16-12-1261 0 0,4 0-5435 0 0,9 9-979 0 0</inkml:trace>
  <inkml:trace contextRef="#ctx0" brushRef="#br0" timeOffset="85291.353">16378 5710 4608 0 0,'18'-2'171'0'0,"-13"1"-111"0"0,0 0 1 0 0,0 0 0 0 0,0 0 0 0 0,0 0 0 0 0,4-2-61 0 0,-9 3 47 0 0,0 0 0 0 0,1 0 0 0 0,-1-1 0 0 0,0 1 1 0 0,0 0-1 0 0,1 0 0 0 0,-1 0 0 0 0,0 0 1 0 0,0-1-1 0 0,1 1 0 0 0,-1 0 0 0 0,0 0 0 0 0,0 0 1 0 0,0-1-1 0 0,1 1 0 0 0,-1 0 0 0 0,0 0 0 0 0,0-1 1 0 0,0 1-1 0 0,0 0 0 0 0,1-1 0 0 0,-1 1 1 0 0,0 0-1 0 0,0-1 0 0 0,0 1 0 0 0,0 0 0 0 0,0 0 1 0 0,0-1-1 0 0,0 1 0 0 0,0 0 0 0 0,0-1 1 0 0,0 1-1 0 0,0 0 0 0 0,0-1 0 0 0,0 1 0 0 0,0 0 1 0 0,-1-1-1 0 0,1 1 0 0 0,0 0 0 0 0,0 0 1 0 0,0-1-1 0 0,0 1 0 0 0,0 0 0 0 0,-1 0 0 0 0,1-1 1 0 0,0 1-1 0 0,0 0 0 0 0,0 0 0 0 0,-1-1 1 0 0,1 1-1 0 0,0 0 0 0 0,0 0 0 0 0,-1 0 0 0 0,1 0 1 0 0,0-1-1 0 0,-1 1 0 0 0,1 0-47 0 0,-2-1 827 0 0,0-1 0 0 0,0 1 0 0 0,0-1 0 0 0,0 1-1 0 0,0 0 1 0 0,0 0 0 0 0,-2-1-827 0 0,-2 0 221 0 0,0 0 0 0 0,0 0 0 0 0,0 1 0 0 0,-1 0 0 0 0,1 0 0 0 0,0 0 0 0 0,-1 1 0 0 0,1 0 0 0 0,-1 0 0 0 0,1 1 1 0 0,0 0-1 0 0,-1 0 0 0 0,1 0 0 0 0,0 1 0 0 0,0 0 0 0 0,0 0 0 0 0,0 1 0 0 0,0-1 0 0 0,1 1 0 0 0,-1 1 0 0 0,1-1 0 0 0,-5 4-221 0 0,-9 10-33 0 0,0 0 1 0 0,1 1-1 0 0,0 2 33 0 0,11-11 165 0 0,0 0 0 0 0,0 0-1 0 0,1 1 1 0 0,0-1 0 0 0,1 2-1 0 0,0-1 1 0 0,1 0 0 0 0,0 1-165 0 0,3-8 13 0 0,1 1 0 0 0,-1-1 0 0 0,1 0 0 0 0,0 0 1 0 0,0 0-1 0 0,1 0 0 0 0,-1 0 0 0 0,1 1 0 0 0,-1-1 0 0 0,1 0 1 0 0,0 0-1 0 0,0 0 0 0 0,0-1 0 0 0,1 1 0 0 0,-1 0 0 0 0,1 0 1 0 0,0-1-1 0 0,-1 1 0 0 0,1 0 0 0 0,0-1 0 0 0,1 0 0 0 0,0 2-13 0 0,0-1 56 0 0,1 1-1 0 0,0 0 0 0 0,0-1 0 0 0,0 0 1 0 0,0 0-1 0 0,1 0 0 0 0,-1 0 0 0 0,1-1 1 0 0,-1 0-1 0 0,1 0 0 0 0,0 0 0 0 0,0 0 1 0 0,2-1-56 0 0,-3 0 46 0 0,0-1 0 0 0,1 0 0 0 0,-1-1 0 0 0,0 1 0 0 0,0-1 0 0 0,0 0 0 0 0,0 0 0 0 0,0 0-1 0 0,0 0 1 0 0,0-1 0 0 0,-1 0 0 0 0,1 0 0 0 0,0 0 0 0 0,-1 0 0 0 0,1 0 0 0 0,2-3-46 0 0,4-3 39 0 0,0-1 0 0 0,-1 0 0 0 0,0-1-1 0 0,6-7-38 0 0,13-11 17 0 0,-22 23-9 0 0,-1 0 0 0 0,0 0 1 0 0,0 0-1 0 0,0-1 0 0 0,-1 0 1 0 0,0 0-1 0 0,2-2-8 0 0,14-24 55 0 0,-15 24-55 0 0,1 0-1 0 0,-1 0 0 0 0,1-5 1 0 0,3-1 0 0 0,-9 14 0 0 0,0 0 0 0 0,0 0 0 0 0,0 0 0 0 0,0-1 0 0 0,0 1 0 0 0,0 0 0 0 0,0 0 0 0 0,1 0 0 0 0,-1 0 0 0 0,0 0 0 0 0,0-1 0 0 0,0 1 0 0 0,0 0 0 0 0,0 0 0 0 0,1 0 0 0 0,-1 0 0 0 0,0 0 0 0 0,0 0 0 0 0,0 0 0 0 0,1 0 0 0 0,-1 0 0 0 0,0 0 0 0 0,0 0 0 0 0,0 0 0 0 0,0 0 0 0 0,1 0 0 0 0,-1 0 0 0 0,0 0 0 0 0,0 0 0 0 0,0 0 0 0 0,1 0 0 0 0,-1 0 0 0 0,0 0 0 0 0,0 0 0 0 0,0 0 0 0 0,1 0 0 0 0,-1 0 0 0 0,0 0 0 0 0,0 0 0 0 0,0 0 0 0 0,0 0 0 0 0,1 1 0 0 0,-1-1 0 0 0,0 0 0 0 0,0 0 0 0 0,0 0 0 0 0,0 0 0 0 0,0 0 0 0 0,0 1 0 0 0,1-1 0 0 0,-1 0 0 0 0,0 0 0 0 0,0 0 0 0 0,0 0 0 0 0,0 1 0 0 0,0-1 0 0 0,0 0 0 0 0,2 9 0 0 0,-2-9 0 0 0,0 11 111 0 0,1 1 0 0 0,0-1 0 0 0,1 1 0 0 0,0-1-1 0 0,1 0 1 0 0,0 0 0 0 0,2 3-111 0 0,-3-8 116 0 0,1 0-1 0 0,-1 0 1 0 0,2 0 0 0 0,-1 0 0 0 0,0-1-1 0 0,1 1 1 0 0,0-1 0 0 0,1 0-1 0 0,-1 0 1 0 0,1-1 0 0 0,0 0 0 0 0,0 1-1 0 0,3 1-115 0 0,11 7 575 0 0,-14-9-355 0 0,0-1-1 0 0,1 1 1 0 0,-1-1-1 0 0,1 0 1 0 0,0 0-1 0 0,5 2-219 0 0,-6-3 84 0 0,0-1-1 0 0,1 1 1 0 0,-1-1 0 0 0,0 0-1 0 0,0 0 1 0 0,1-1 0 0 0,-1 1-1 0 0,0-1 1 0 0,1 0-1 0 0,-1-1 1 0 0,0 1 0 0 0,1-1-1 0 0,-1 0 1 0 0,0-1-1 0 0,0 1 1 0 0,0-1 0 0 0,0 0-1 0 0,0 0 1 0 0,0 0 0 0 0,-1-1-1 0 0,3-1-83 0 0,4-4-420 0 0,0-2 1 0 0,0 1-1 0 0,-1-1 0 0 0,0 0 0 0 0,-1-1 1 0 0,1-2 419 0 0,0 1-1842 0 0</inkml:trace>
  <inkml:trace contextRef="#ctx0" brushRef="#br0" timeOffset="86277.715">17560 5645 11976 0 0,'9'0'103'0'0,"13"-2"370"0"0,-35-4 252 0 0,0 4-142 0 0,-1 0 1 0 0,0 1-1 0 0,0 1 0 0 0,0 0 1 0 0,0 1-1 0 0,-4 1-583 0 0,12-1 128 0 0,0 0 1 0 0,0 0-1 0 0,0 1 1 0 0,1 0-1 0 0,-1 0 1 0 0,0 0-1 0 0,1 1 0 0 0,-1 0 1 0 0,1 0-1 0 0,0 0 1 0 0,0 1-1 0 0,0-1 1 0 0,1 1-1 0 0,-1 1 0 0 0,-1 1-128 0 0,-3 5 130 0 0,1 0 0 0 0,0 0 1 0 0,0 1-1 0 0,1-1 0 0 0,1 2 0 0 0,0-1 0 0 0,-1 6-130 0 0,5-13 17 0 0,1-1 1 0 0,-1 0-1 0 0,1 1 1 0 0,0-1-1 0 0,1 1 0 0 0,-1 0 1 0 0,1-1-1 0 0,0 1 1 0 0,0 0-1 0 0,0-1 1 0 0,1 1-1 0 0,-1-1 1 0 0,1 1-1 0 0,0-1 1 0 0,1 1-1 0 0,-1-1 1 0 0,1 1-1 0 0,0-1 1 0 0,0 0-1 0 0,0 0 0 0 0,0 0 1 0 0,1 0-1 0 0,2 2-17 0 0,-4-4 28 0 0,1 0-1 0 0,-1-1 1 0 0,1 1-1 0 0,0-1 0 0 0,-1 0 1 0 0,1 0-1 0 0,0 1 0 0 0,0-1 1 0 0,0 0-1 0 0,0-1 0 0 0,0 1 1 0 0,0 0-1 0 0,0 0 1 0 0,0-1-1 0 0,0 1 0 0 0,0-1 1 0 0,1 0-28 0 0,1 0 64 0 0,-1 0 1 0 0,1 0 0 0 0,-1 0-1 0 0,1-1 1 0 0,-1 0-1 0 0,1 0 1 0 0,-1 0 0 0 0,0 0-1 0 0,1 0 1 0 0,0-1-65 0 0,4-2 106 0 0,-1 0 0 0 0,0-1 0 0 0,0 0 0 0 0,0 0 0 0 0,0 0 0 0 0,-1-1 0 0 0,0 0 0 0 0,3-4-106 0 0,27-42-159 0 0,-24 33 106 0 0,1 0 0 0 0,3-1 53 0 0,-12 15-21 0 0,0 0 0 0 0,1 1 0 0 0,0-1 0 0 0,-1 1-1 0 0,2 0 1 0 0,-1 1 0 0 0,0-1 0 0 0,1 1-1 0 0,3-2 22 0 0,-8 5 0 0 0,0-1 0 0 0,1 1 0 0 0,-1-1 0 0 0,0 1 0 0 0,0-1 0 0 0,0 1 0 0 0,1 0 0 0 0,-1 0 0 0 0,0 0 0 0 0,0 0 0 0 0,1 0 0 0 0,-1 0 0 0 0,0 0 0 0 0,1 0 0 0 0,-1 0 0 0 0,0 0 0 0 0,0 1 0 0 0,0-1 0 0 0,1 1 0 0 0,-1-1 0 0 0,0 1 0 0 0,0-1 0 0 0,0 1 0 0 0,0-1 0 0 0,0 1 0 0 0,0 0 0 0 0,0 0 0 0 0,0 0 0 0 0,0 0 0 0 0,0-1 0 0 0,0 1 0 0 0,-1 0 0 0 0,1 0 0 0 0,0 1 0 0 0,0-1 0 0 0,-1 0 0 0 0,1 0 0 0 0,-1 0 0 0 0,1 1 0 0 0,2 6 0 0 0,-1 0 0 0 0,1 0 0 0 0,-1 0 0 0 0,-1 0 0 0 0,1 6 0 0 0,-1-4 0 0 0,5 27 13 0 0,-3 0 0 0 0,-1 1 0 0 0,-1 0 0 0 0,-2-1-1 0 0,-4 17-12 0 0,3-41 13 0 0,-1 0-1 0 0,0 0 1 0 0,-1 0-1 0 0,-2 5-12 0 0,-1-2 84 0 0,0 0-1 0 0,-1-1 1 0 0,-1 0 0 0 0,0 0-1 0 0,-4 3-83 0 0,9-13 28 0 0,0 0-1 0 0,0-1 1 0 0,-1 0-1 0 0,0 0 1 0 0,0 0 0 0 0,0 0-1 0 0,0-1 1 0 0,-1 1-1 0 0,1-1 1 0 0,-1-1-1 0 0,0 1 1 0 0,1-1-1 0 0,-1 0 1 0 0,-5 1-28 0 0,1-1 47 0 0,0-1 0 0 0,-1 1 0 0 0,1-1 0 0 0,-1-1 0 0 0,1 0 0 0 0,-1-1 0 0 0,1 0 0 0 0,-5-1-47 0 0,13 2-27 0 0,-6-1 65 0 0,-1-1 0 0 0,1 0 0 0 0,-8-4-38 0 0,14 6-93 0 0,0-1 1 0 0,0 0-1 0 0,0 0 1 0 0,1 0-1 0 0,-1 0 1 0 0,0 0 0 0 0,1 0-1 0 0,-1 0 1 0 0,0-1-1 0 0,1 1 1 0 0,0-1-1 0 0,-1 1 1 0 0,1-1 0 0 0,0 0-1 0 0,0 1 1 0 0,0-1-1 0 0,0 0 1 0 0,0 0-1 0 0,-1-1 93 0 0,0-6-1536 0 0</inkml:trace>
  <inkml:trace contextRef="#ctx0" brushRef="#br0" timeOffset="87274.849">17822 5685 13824 0 0,'-8'12'1388'0'0,"5"-2"-1276"0"0,0-1 0 0 0,1 0 1 0 0,0 1-1 0 0,0-1 0 0 0,1 1 1 0 0,0 2-113 0 0,0 62 1367 0 0,1-48-1309 0 0,4 73 1154 0 0,-4-98-1012 0 0,0-1-37 0 0,0 0-10 0 0,0 0 17 0 0,0 0 74 0 0,3-12 609 0 0,6-15-173 0 0,-7 16-552 0 0,2 0 1 0 0,0 0 0 0 0,0 1-1 0 0,1-1 1 0 0,0 1-1 0 0,1 0 1 0 0,5-7-129 0 0,15-15-264 0 0,1 1 1 0 0,2 1-1 0 0,6-3 264 0 0,-21 22-181 0 0,1 0-1 0 0,0 1 0 0 0,1 1 1 0 0,0 0-1 0 0,1 1 0 0 0,-1 1 1 0 0,1 0-1 0 0,11-2 182 0 0,13-2-272 0 0,-7 2 105 0 0,-24 5 136 0 0,0 1 0 0 0,1 1 0 0 0,-1 0 0 0 0,1 0-1 0 0,6 0 32 0 0,-16 2 122 0 0,-1 0 106 0 0,-1 2-116 0 0,0 0 0 0 0,0 0 0 0 0,0-1 0 0 0,0 1 1 0 0,0 0-1 0 0,0-1 0 0 0,0 1 0 0 0,-1-1 0 0 0,1 1 1 0 0,0-1-1 0 0,-2 1-112 0 0,-2 3 200 0 0,0 1-103 0 0,-17 16 170 0 0,2 2-1 0 0,1 0 0 0 0,0 2-266 0 0,14-18 67 0 0,0 0 0 0 0,1 0-1 0 0,0 0 1 0 0,0 1 0 0 0,1-1-1 0 0,0 1 1 0 0,0 0 0 0 0,1 0-1 0 0,0 0 1 0 0,1 1 0 0 0,0-1-1 0 0,0 3-66 0 0,1 0 35 0 0,-1-2-20 0 0,1 1 0 0 0,1-1 0 0 0,0 1 0 0 0,0-1-1 0 0,1 0-14 0 0,-1-8 4 0 0,-1 0-1 0 0,0 0 0 0 0,1 0 0 0 0,0 0 0 0 0,-1 0 0 0 0,1-1 0 0 0,0 1 1 0 0,0 0-1 0 0,0-1 0 0 0,0 1 0 0 0,0 0 0 0 0,0-1 0 0 0,1 0 0 0 0,-1 1 0 0 0,0-1 1 0 0,1 0-1 0 0,-1 1 0 0 0,1-1 0 0 0,-1 0 0 0 0,1 0 0 0 0,0 0 0 0 0,0 0 1 0 0,-1-1-1 0 0,1 1 0 0 0,0 0 0 0 0,0-1 0 0 0,0 1 0 0 0,0-1 0 0 0,0 0-3 0 0,1 0 6 0 0,0-1-1 0 0,0 1 0 0 0,0-1 0 0 0,-1 0 1 0 0,1 0-1 0 0,0 0 0 0 0,-1 0 0 0 0,1-1 1 0 0,-1 1-1 0 0,1-1 0 0 0,-1 0 0 0 0,1 1 1 0 0,-1-1-1 0 0,2-2-5 0 0,11-7 74 0 0,-14 10-66 0 0,0 0-1 0 0,0 0 1 0 0,0 0-1 0 0,0 0 0 0 0,0 0 1 0 0,0-1-1 0 0,0 1 1 0 0,0 0-1 0 0,0 0 0 0 0,-1-1 1 0 0,1 1-1 0 0,-1 0 1 0 0,1-1-1 0 0,-1 1 1 0 0,1 0-1 0 0,-1-1 0 0 0,0 0-7 0 0,6-13 38 0 0,9-13-1 0 0,-2 0 0 0 0,-1-1-1 0 0,4-13-36 0 0,10-27 42 0 0,-21 57-42 0 0,-3 11-2 0 0,-1 5 17 0 0,0 7 71 0 0,-4 21 121 0 0,2 1 1 0 0,2-1-1 0 0,1 1 0 0 0,5 28-207 0 0,-1-37-175 0 0,-5-20 76 0 0,1-1 0 0 0,-1 1-1 0 0,1-1 1 0 0,0 1 0 0 0,0-1 0 0 0,0 0-1 0 0,2 3 100 0 0,-2-4-51 0 0,0-1 0 0 0,0 1 0 0 0,-1 0 0 0 0,1-1 0 0 0,0 0 0 0 0,0 1 0 0 0,1-1 0 0 0,-1 0 0 0 0,0 0 0 0 0,0 0 0 0 0,1 0 0 0 0,-1 0 0 0 0,0-1 0 0 0,1 1 0 0 0,-1-1 0 0 0,0 1 0 0 0,1-1 0 0 0,-1 0 0 0 0,1 0 0 0 0,-1 0 0 0 0,1-1 0 0 0,0 1 51 0 0,5-1-653 0 0,0-1-1 0 0,0 0 1 0 0,0-1-1 0 0,0 0 0 0 0,7-3 654 0 0,-14 6-65 0 0,20-9-1458 0 0</inkml:trace>
  <inkml:trace contextRef="#ctx0" brushRef="#br0" timeOffset="88184.419">18695 5735 4144 0 0,'2'-3'0'0'0,"0"-1"0"0"0,0 0-1 0 0,0 0 1 0 0,0 1 0 0 0,0-1 0 0 0,-1 0 0 0 0,0 0 0 0 0,1-4 0 0 0,6-15 5993 0 0,-8 22-2893 0 0,0 1-242 0 0,0 0-1143 0 0,1 19 2101 0 0,-2-11-3597 0 0,0 0 1 0 0,0 0 0 0 0,-1 0-1 0 0,-1 2-219 0 0,-3 23 464 0 0,2-8-367 0 0,-2 0 0 0 0,0 0 0 0 0,-1 0 0 0 0,-3 2-97 0 0,-14 52 124 0 0,15-46 382 0 0,-12 26-506 0 0,4-11 198 0 0,6-29-264 0 0,13-47-182 0 0,17-23 89 0 0,2 1 0 0 0,9-13 159 0 0,-13 32 0 0 0,1 2 0 0 0,2 0 0 0 0,0 1 0 0 0,3-1 0 0 0,4-6-53 0 0,-19 23-17 0 0,1-1 1 0 0,8-6 69 0 0,-13 15-7 0 0,-1 1-1 0 0,0 0 1 0 0,1 0 0 0 0,-1 1 0 0 0,1-1-1 0 0,0 1 1 0 0,0 0 0 0 0,0 0 0 0 0,0 0 0 0 0,0 0-1 0 0,1 1 8 0 0,-3 0-3 0 0,0 0-1 0 0,0 1 0 0 0,0-1 1 0 0,0 1-1 0 0,0 0 0 0 0,0 0 1 0 0,0 0-1 0 0,0 0 1 0 0,1 0-1 0 0,-1 0 0 0 0,0 1 1 0 0,0-1-1 0 0,0 0 0 0 0,0 1 1 0 0,-1 0-1 0 0,1-1 0 0 0,0 1 1 0 0,0 0-1 0 0,0 0 1 0 0,0 0-1 0 0,-1 0 0 0 0,2 2 4 0 0,0 0-13 0 0,0 0-1 0 0,0 0 0 0 0,-1 0 1 0 0,1 1-1 0 0,-1-1 1 0 0,0 1-1 0 0,0 0 0 0 0,0 0 1 0 0,-1 0-1 0 0,1 2 14 0 0,0-3-11 0 0,-1 1 1 0 0,0 0-1 0 0,0 0 0 0 0,-1-1 0 0 0,1 1 0 0 0,-1 0 0 0 0,0 0 0 0 0,1 0 0 0 0,-2 0 1 0 0,1 0-1 0 0,0-1 0 0 0,-1 1 0 0 0,0 0 0 0 0,0 0 0 0 0,0-1 0 0 0,0 1 0 0 0,-1 0 1 0 0,1-1-1 0 0,-3 3 11 0 0,1 1-74 0 0,-1 0 0 0 0,0 0 0 0 0,0-1 0 0 0,0 0 0 0 0,-1 0 1 0 0,0 0-1 0 0,0-1 0 0 0,-1 1 0 0 0,1-1 0 0 0,-1 0 0 0 0,0-1 0 0 0,-1 0 1 0 0,1 0-1 0 0,-1 0 0 0 0,0 0 0 0 0,0-1 0 0 0,0 0 0 0 0,0-1 74 0 0,5-1-32 0 0,0-1-1 0 0,1 0 1 0 0,-1 0-1 0 0,0 0 1 0 0,0 0-1 0 0,1 0 0 0 0,-1 0 1 0 0,0 0-1 0 0,0 0 1 0 0,1-1-1 0 0,-1 1 1 0 0,0 0-1 0 0,1-1 1 0 0,-1 0-1 0 0,0 1 33 0 0,2-1-22 0 0,-1 1 1 0 0,0-1-1 0 0,0 1 1 0 0,1 0-1 0 0,-1-1 0 0 0,1 1 1 0 0,-1-1-1 0 0,1 1 0 0 0,-1-1 1 0 0,0 0-1 0 0,1 1 0 0 0,0-1 1 0 0,-1 1-1 0 0,1-1 0 0 0,-1 0 1 0 0,1 0-1 0 0,0 1 1 0 0,-1-1-1 0 0,1 0 0 0 0,0 1 1 0 0,0-1-1 0 0,0 0 0 0 0,0 0 1 0 0,0 0-1 0 0,-1 1 0 0 0,1-1 1 0 0,1 0-1 0 0,-1 0 1 0 0,0 1-1 0 0,0-1 0 0 0,0 0 1 0 0,0 0-1 0 0,0 1 0 0 0,1-2 22 0 0,8-19-147 0 0,0 1 0 0 0,2 0-1 0 0,0 1 1 0 0,13-17 147 0 0,3-6-213 0 0,13-16 206 0 0,1 3 0 0 0,4 1-1 0 0,46-43 8 0 0,-82 88-7 0 0,0 0-1 0 0,0 1 0 0 0,1 0 0 0 0,10-6 8 0 0,-15 11 53 0 0,0 0 1 0 0,1 1-1 0 0,-1-1 1 0 0,1 1-1 0 0,-1 0 1 0 0,1 1-1 0 0,2-1-53 0 0,-7 2 41 0 0,0 0 0 0 0,1 0 1 0 0,-1 0-1 0 0,1 0 0 0 0,-1 0 0 0 0,1 0 0 0 0,-1 1 0 0 0,0-1 1 0 0,1 0-1 0 0,-1 1 0 0 0,0-1 0 0 0,1 1 0 0 0,-1-1 1 0 0,0 1-1 0 0,1 0 0 0 0,-1 0 0 0 0,0 0 0 0 0,0-1 0 0 0,0 1 1 0 0,0 0-1 0 0,0 0 0 0 0,0 0 0 0 0,0 1 0 0 0,0-1 1 0 0,0 0-1 0 0,0 0 0 0 0,-1 0 0 0 0,1 1 0 0 0,0-1 0 0 0,-1 0 1 0 0,1 1-1 0 0,-1-1 0 0 0,0 1-41 0 0,3 4 17 0 0,-1 1 1 0 0,-1 0-1 0 0,1 0 0 0 0,-1 0 0 0 0,0 1 1 0 0,-1-1-18 0 0,0 9 192 0 0,-1 0 0 0 0,-1-1 1 0 0,0 1-1 0 0,-1 2-192 0 0,-3 21 215 0 0,-4 12 166 0 0,-1-1 0 0 0,-3 0 0 0 0,-7 16-381 0 0,7-24 75 0 0,5-16-75 0 0,-8 31-517 0 0,17-50 490 0 0,0-7 29 0 0,0 0 0 0 0,0 0-1 0 0,0 0 1 0 0,0 0 0 0 0,0 1-1 0 0,0-1 1 0 0,0 0 0 0 0,0 0-1 0 0,1 0 1 0 0,-1 0 0 0 0,0 0-1 0 0,0 0 1 0 0,0 0 0 0 0,0 0-1 0 0,0 0 1 0 0,0 0 0 0 0,0 1-1 0 0,1-1 1 0 0,-1 0 0 0 0,0 0-1 0 0,0 0 1 0 0,0 0 0 0 0,0 0-1 0 0,0 0 1 0 0,1 0 0 0 0,-1 0-1 0 0,0 0 1 0 0,0 0 0 0 0,0 0-1 0 0,0 0 1 0 0,0 0-1 0 0,0 0 1 0 0,1 0 0 0 0,-1 0-1 0 0,0 0 1 0 0,0-1 0 0 0,0 1-1 0 0,0 0 1 0 0,0 0 0 0 0,0 0-1 0 0,1 0 1 0 0,-1 0 0 0 0,0 0-1 0 0,0 0 1 0 0,0 0 0 0 0,0 0-1 0 0,0 0 1 0 0,0-1-2 0 0,7-3 154 0 0,-6 3-122 0 0,9-7-54 0 0,-1-1-1 0 0,1 0 1 0 0,-1 0 0 0 0,3-6 22 0 0,21-20-94 0 0,12-10 521 0 0,23-20-574 0 0,-56 55 199 0 0,0 0 0 0 0,1 1 0 0 0,1 0 0 0 0,12-5-52 0 0,-25 13 1 0 0,1 0-1 0 0,-1 0 1 0 0,1 1-1 0 0,-1-1 1 0 0,1 1-1 0 0,0-1 1 0 0,-1 1 0 0 0,1-1-1 0 0,0 1 1 0 0,-1 0-1 0 0,1 0 1 0 0,0 0-1 0 0,0 0 1 0 0,-1 0 0 0 0,1 0-1 0 0,0 0 1 0 0,0 1-1 0 0,-1-1 1 0 0,1 0-1 0 0,0 1 1 0 0,-1 0 0 0 0,1-1-1 0 0,-1 1 1 0 0,1 0-1 0 0,-1 0 1 0 0,1 0-1 0 0,-1 0 1 0 0,1 0 0 0 0,0 1-1 0 0,1 2-1 0 0,0 0 1 0 0,0-1 0 0 0,-1 2-1 0 0,1-1 1 0 0,-1 0 0 0 0,0 0-1 0 0,0 1 1 0 0,0-1 0 0 0,-1 1-1 0 0,1 2 1 0 0,1 3 95 0 0,0 0 0 0 0,1 0 1 0 0,0 0-1 0 0,0 0 0 0 0,1-1 0 0 0,1 0 0 0 0,-1 0 0 0 0,2 0 0 0 0,-1-1-95 0 0,-1-2 66 0 0,0-1 0 0 0,1 0 0 0 0,0 0 0 0 0,0 0-1 0 0,0-1 1 0 0,0 1 0 0 0,0-2 0 0 0,1 1 0 0 0,0-1 0 0 0,0 0 0 0 0,0 0-1 0 0,0-1 1 0 0,2 1-66 0 0,28 5-63 0 0,0-1-1 0 0,1-1 1 0 0,1-3 63 0 0,-2 0-114 0 0,0-3-1 0 0,0-1 1 0 0,-1-1-1 0 0,1-3 1 0 0,10-3 114 0 0,-15 1-3085 0 0,-18 3-918 0 0,10-1-3482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3:50.852"/>
    </inkml:context>
    <inkml:brush xml:id="br0">
      <inkml:brushProperty name="width" value="0.05" units="cm"/>
      <inkml:brushProperty name="height" value="0.05" units="cm"/>
      <inkml:brushProperty name="color" value="#C6C8B0"/>
    </inkml:brush>
  </inkml:definitions>
  <inkml:trace contextRef="#ctx0" brushRef="#br0">15 556 2760 0 0,'0'0'329'0'0,"0"0"342"0"0,0 0 148 0 0,0 0 27 0 0,0 0-69 0 0,0 0-322 0 0,0 0-139 0 0,0 0-27 0 0,0 0-27 0 0,0 0-88 0 0,0 0-40 0 0,16-7 736 0 0,41 0 1774 0 0,1 2-2644 0 0,34-3 1136 0 0,195-15 134 0 0,-264 23-1369 0 0,-16 0-267 0 0,1 0 1 0 0,-1 0-1 0 0,0-1 1 0 0,0 0-1 0 0,5-1 366 0 0,-7 1-4289 0 0</inkml:trace>
  <inkml:trace contextRef="#ctx0" brushRef="#br0" timeOffset="1811.89">24 139 6912 0 0,'14'-25'1856'0'0,"-8"17"-1780"0"0,0-1 1 0 0,1 1-1 0 0,7-7-76 0 0,0 0 35 0 0,-13 16-25 0 0,-1 3 12 0 0,-1 5 10 0 0,-6 12 534 0 0,-2 0 1 0 0,-5 10-567 0 0,-10 26 865 0 0,23-54-742 0 0,0 0 0 0 0,1 0-1 0 0,-1 0 1 0 0,1 0 0 0 0,0 0-1 0 0,0 0 1 0 0,0 0 0 0 0,0 1-123 0 0,0-4 16 0 0,0 1 1 0 0,0-1-1 0 0,0 1 1 0 0,0-1-1 0 0,0 1 1 0 0,0-1-1 0 0,0 1 1 0 0,1-1 0 0 0,-1 0-1 0 0,0 1 1 0 0,0-1-1 0 0,0 1 1 0 0,1-1-1 0 0,-1 0 1 0 0,0 1-1 0 0,1-1 1 0 0,-1 1-1 0 0,0-1 1 0 0,1 0-1 0 0,-1 0 1 0 0,0 1-1 0 0,1-1-16 0 0,0 0 11 0 0,-1 0-1 0 0,1 0 0 0 0,0 0 1 0 0,-1 0-1 0 0,1 0 0 0 0,0 0 0 0 0,-1 0 1 0 0,1 0-1 0 0,0 0 0 0 0,-1 0 1 0 0,1 0-1 0 0,0-1 0 0 0,-1 1 1 0 0,1 0-1 0 0,-1-1 0 0 0,1 1 0 0 0,-1 0 1 0 0,1-1-1 0 0,0 1 0 0 0,-1-1 1 0 0,1 1-11 0 0,9-9 114 0 0,0 0 1 0 0,0-1-1 0 0,-1 0 0 0 0,2-4-114 0 0,18-19 129 0 0,58-64-51 0 0,-78 90-139 0 0,-7 8 14 0 0,-2 5 15 0 0,-7 10-20 0 0,-1 0 1 0 0,0 0 0 0 0,-1-1 0 0 0,-2 3 51 0 0,-13 22 1 0 0,-10 17 137 0 0,-19 23-138 0 0,10-17 382 0 0,36-53-290 0 0,5-8-30 0 0,0 1-1 0 0,0 0 0 0 0,0-1 1 0 0,0 1-1 0 0,0 0 1 0 0,1 0-1 0 0,-1 1 0 0 0,1-1 1 0 0,0 0-1 0 0,0 0 1 0 0,0 2-62 0 0,1-4 88 0 0,2-2-67 0 0,-1 0 1 0 0,1 1 0 0 0,0-1-1 0 0,-1 0 1 0 0,1 0-1 0 0,0 0 1 0 0,-1 0 0 0 0,0 0-1 0 0,1-1 1 0 0,-1 1 0 0 0,0 0-1 0 0,1-1 1 0 0,-1 1 0 0 0,0 0-1 0 0,0-1 1 0 0,0 0-22 0 0,6-5 86 0 0,27-27 141 0 0,-3 4-209 0 0,0-2 1 0 0,25-35-19 0 0,-14 9 0 0 0,24-22 0 0 0,-46 55 0 0 0,-17 19 0 0 0,0 1 0 0 0,1 0 0 0 0,0 0 0 0 0,0 1 0 0 0,0-1 0 0 0,1 1 0 0 0,0 0 0 0 0,5-4 0 0 0,-10 8-2 0 0,0 0 1 0 0,0 0-1 0 0,0 0 1 0 0,0 0-1 0 0,0 0 1 0 0,0 0-1 0 0,0 0 1 0 0,0 0-1 0 0,0 0 1 0 0,1 0-1 0 0,-1-1 1 0 0,0 1-1 0 0,0 0 1 0 0,0 0-1 0 0,0 0 1 0 0,0 0-1 0 0,0 0 1 0 0,1 0-1 0 0,-1 0 1 0 0,0 0-1 0 0,0 0 1 0 0,0 0-1 0 0,0 0 1 0 0,0 0-1 0 0,0 0 1 0 0,1 0-1 0 0,-1 0 1 0 0,0 1-1 0 0,0-1 1 0 0,0 0-1 0 0,0 0 1 0 0,0 0-1 0 0,0 0 1 0 0,0 0-1 0 0,1 0 1 0 0,-1 0-1 0 0,0 0 1 0 0,0 0-1 0 0,0 0 1 0 0,0 0-1 0 0,0 1 2 0 0,0 5-52 0 0,-3 7 14 0 0,-5 4 38 0 0,0-1 0 0 0,-1 1 0 0 0,-1-1 0 0 0,-8 9 0 0 0,-14 25 0 0 0,-27 50 104 0 0,-26 45 146 0 0,83-140-234 0 0,-1-1-1 0 0,1 0 1 0 0,0 1-1 0 0,1 0 1 0 0,-1-1-1 0 0,1 1 0 0 0,0 0 1 0 0,0 0-1 0 0,0 0 1 0 0,0 1-16 0 0,1-5 14 0 0,0-1 1 0 0,0 0 0 0 0,0 0-1 0 0,1 1 1 0 0,-1-1 0 0 0,0 0-1 0 0,0 1 1 0 0,0-1 0 0 0,0 0-1 0 0,0 0 1 0 0,0 1-1 0 0,0-1 1 0 0,0 0 0 0 0,1 0-1 0 0,-1 1 1 0 0,0-1 0 0 0,0 0-1 0 0,0 0 1 0 0,1 0-1 0 0,-1 1 1 0 0,0-1 0 0 0,0 0-1 0 0,1 0 1 0 0,-1 0 0 0 0,0 0-1 0 0,0 1 1 0 0,1-1-1 0 0,-1 0 1 0 0,0 0 0 0 0,0 0-1 0 0,1 0 1 0 0,-1 0 0 0 0,0 0-15 0 0,12-3 76 0 0,9-10-120 0 0,-5-3 66 0 0,0 0 0 0 0,-1-1 0 0 0,-1 0 0 0 0,9-14-22 0 0,16-21 136 0 0,204-237-120 0 0,-236 281-17 0 0,-5 4-1 0 0,1 0 1 0 0,0 1 0 0 0,0-1-1 0 0,1 1 1 0 0,-1 0-1 0 0,1 0 1 0 0,1-1 1 0 0,-17 29-261 0 0,-64 92 309 0 0,-32 32-48 0 0,86-118 41 0 0,0 1 1 0 0,2 0 0 0 0,-15 33-42 0 0,33-59-3 0 0,0-3 13 0 0,0 0-1 0 0,1 1 1 0 0,-1-1-1 0 0,1 1 1 0 0,0 0-1 0 0,0-1 1 0 0,0 1-1 0 0,1 0 1 0 0,-1 0-10 0 0,1-4 1 0 0,0 0 1 0 0,0 0-1 0 0,0 1 1 0 0,0-1 0 0 0,0 0-1 0 0,1 0 1 0 0,-1 0 0 0 0,0 0-1 0 0,0 1 1 0 0,0-1 0 0 0,0 0-1 0 0,0 0 1 0 0,0 0 0 0 0,0 0-1 0 0,0 0 1 0 0,0 1 0 0 0,1-1-1 0 0,-1 0 1 0 0,0 0 0 0 0,0 0-1 0 0,0 0 1 0 0,0 0 0 0 0,0 0-1 0 0,1 0 1 0 0,-1 0 0 0 0,0 0-1 0 0,0 1 1 0 0,0-1 0 0 0,0 0-1 0 0,1 0 1 0 0,-1 0 0 0 0,0 0-1 0 0,0 0 1 0 0,0 0 0 0 0,1 0-1 0 0,-1 0 1 0 0,0 0-1 0 0,0 0 1 0 0,0 0 0 0 0,0 0-1 0 0,1-1 1 0 0,-1 1 0 0 0,0 0-1 0 0,0 0 1 0 0,0 0 0 0 0,0 0-1 0 0,1 0 1 0 0,-1 0-2 0 0,7-3 145 0 0,6-8 22 0 0,-1-1 1 0 0,0 0-1 0 0,-1 0 1 0 0,0-1-1 0 0,2-5-167 0 0,19-21 466 0 0,22-27-201 0 0,-29 35 56 0 0,1 0 0 0 0,2 2-1 0 0,5-4-320 0 0,-29 30-40 0 0,-1 0-1 0 0,1 0 1 0 0,0 0-1 0 0,0 0 1 0 0,1 1-1 0 0,-1 0 1 0 0,0 0-1 0 0,1 0 41 0 0,-5 2-28 0 0,1-1-1 0 0,-1 1 1 0 0,0 0 0 0 0,1 0-1 0 0,-1 1 1 0 0,0-1-1 0 0,1 0 1 0 0,-1 0 0 0 0,0 0-1 0 0,1 0 1 0 0,-1 0 0 0 0,0 0-1 0 0,1 0 1 0 0,-1 0-1 0 0,0 1 1 0 0,0-1 0 0 0,1 0-1 0 0,-1 0 1 0 0,0 1 0 0 0,0-1-1 0 0,1 0 1 0 0,-1 0-1 0 0,0 1 1 0 0,0-1 0 0 0,1 0-1 0 0,-1 0 1 0 0,0 1-1 0 0,0-1 1 0 0,0 0 0 0 0,0 1-1 0 0,0-1 1 0 0,1 0 0 0 0,-1 1-1 0 0,0-1 1 0 0,0 0-1 0 0,0 1 1 0 0,0-1 0 0 0,0 0-1 0 0,0 1 1 0 0,0-1 0 0 0,0 0-1 0 0,0 1 1 0 0,0-1-1 0 0,0 0 1 0 0,-1 1 0 0 0,1-1-1 0 0,0 0 1 0 0,0 1 28 0 0,-3 17-165 0 0,-5 6 487 0 0,-1-1 0 0 0,-1 0 0 0 0,-1-1 0 0 0,-2 0 0 0 0,-7 11-322 0 0,-25 44-1363 0 0,40-66 1336 0 0,1-5-3 0 0,1 1 1 0 0,0-1-1 0 0,0 0 0 0 0,1 1 1 0 0,0 0-1 0 0,-1 4 30 0 0,3-11 5 0 0,0 1-1 0 0,0-1 1 0 0,0 0 0 0 0,0 0 0 0 0,0 0-1 0 0,0 0 1 0 0,0 1 0 0 0,0-1 0 0 0,0 0-1 0 0,0 0 1 0 0,0 0 0 0 0,0 1 0 0 0,0-1-1 0 0,0 0 1 0 0,0 0 0 0 0,0 0 0 0 0,0 0-1 0 0,0 1 1 0 0,0-1 0 0 0,0 0 0 0 0,0 0-1 0 0,0 0 1 0 0,0 1 0 0 0,0-1 0 0 0,1 0 0 0 0,-1 0-1 0 0,0 0 1 0 0,0 0 0 0 0,0 0 0 0 0,0 0-1 0 0,0 1 1 0 0,1-1 0 0 0,-1 0 0 0 0,0 0-1 0 0,0 0-4 0 0,7-2 337 0 0,7-8 15 0 0,-14 10-355 0 0,38-32 307 0 0,-2-2 1 0 0,10-13-305 0 0,-25 26-679 0 0,-20 20 679 0 0,1 0 0 0 0,-1 0 0 0 0,1 0 0 0 0,-1 0 0 0 0,1 0 0 0 0,0 0 0 0 0,-1 0 0 0 0,1 1 0 0 0,0-1 0 0 0,0 1 0 0 0,0-1 0 0 0,0 1 0 0 0,1-1 0 0 0,-2 2-8 0 0,-1 0 0 0 0,0 0 0 0 0,1 0 0 0 0,-1 0 0 0 0,1 0 0 0 0,-1 0 0 0 0,0 0 0 0 0,0 0 0 0 0,1 0 0 0 0,-1 0 0 0 0,0 0 0 0 0,0 0 0 0 0,0 0 0 0 0,0 0 0 0 0,0 0 0 0 0,0 0 0 0 0,-1 0 0 0 0,1 0 8 0 0,-6 21 383 0 0,0-1-1 0 0,-8 17-382 0 0,4-13-605 0 0,-3 15 605 0 0,13-38 237 0 0,0 0-1023 0 0,0-2-2523 0 0,0 0 1888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3:55.048"/>
    </inkml:context>
    <inkml:brush xml:id="br0">
      <inkml:brushProperty name="width" value="0.05" units="cm"/>
      <inkml:brushProperty name="height" value="0.05" units="cm"/>
      <inkml:brushProperty name="color" value="#C6C8B0"/>
    </inkml:brush>
  </inkml:definitions>
  <inkml:trace contextRef="#ctx0" brushRef="#br0">61 42 456 0 0,'-7'17'2353'0'0,"-1"1"1"0"0,-2 2-2354 0 0,-10 22 1221 0 0,15-30-1273 0 0,-6 12 2128 0 0,11-24-2045 0 0,0 0 0 0 0,0 0-1 0 0,0 0 1 0 0,0 0 0 0 0,0 0 0 0 0,0 0 0 0 0,0 0 0 0 0,1 0 0 0 0,-1 0-1 0 0,0 0 1 0 0,0 0 0 0 0,0 0 0 0 0,0 0 0 0 0,0 0 0 0 0,0 0-1 0 0,0 0 1 0 0,0 0 0 0 0,0 0 0 0 0,0 0 0 0 0,0 0 0 0 0,0 0 0 0 0,0 0-1 0 0,0 0 1 0 0,0 0 0 0 0,0 0 0 0 0,0 0 0 0 0,0 0 0 0 0,0 1 0 0 0,0-1-1 0 0,0 0 1 0 0,0 0 0 0 0,0 0 0 0 0,0 0 0 0 0,0 0 0 0 0,0 0-1 0 0,0 0 1 0 0,0 0 0 0 0,1 0 0 0 0,-1 0-31 0 0,9-13 677 0 0,14-24-503 0 0,-14 21-75 0 0,2-1 0 0 0,0 1 1 0 0,1 1-100 0 0,13-22 0 0 0,-25 37-1 0 0,0 0 0 0 0,0 0 0 0 0,0 0 0 0 0,1 0 0 0 0,-1 0 0 0 0,0 0 0 0 0,0 0-1 0 0,0 0 1 0 0,1 0 0 0 0,-1 0 0 0 0,0 1 0 0 0,0-1 0 0 0,0 0 0 0 0,0 0 0 0 0,1 0 0 0 0,-1 0 0 0 0,0 0 0 0 0,0 1 0 0 0,0-1 0 0 0,0 0 0 0 0,0 0 0 0 0,1 0 0 0 0,-1 0 0 0 0,0 1 0 0 0,0-1 0 0 0,0 0 0 0 0,0 0 0 0 0,0 0 0 0 0,0 1 0 0 0,0-1 0 0 0,0 0 0 0 0,0 0 0 0 0,0 0 0 0 0,0 1 0 0 0,0-1 1 0 0,3 8-36 0 0,-3-8 36 0 0,0 4 18 0 0,0 0 1 0 0,0-1-1 0 0,0 1 1 0 0,0 0-1 0 0,-1 0 1 0 0,1 0-1 0 0,-1-1 1 0 0,0 1-1 0 0,0 0 1 0 0,0-1 0 0 0,-2 4-19 0 0,-4 13 60 0 0,-4 9-45 0 0,9-24-7 0 0,0-1 0 0 0,0 1 0 0 0,0-1 0 0 0,1 1 0 0 0,0 0 0 0 0,0 0 0 0 0,0 0-1 0 0,0 0 1 0 0,1 1-8 0 0,0-5 62 0 0,1 1-40 0 0,-1-2 0 0 0,0 0-1 0 0,1 0 0 0 0,-1 1 1 0 0,0-1-1 0 0,0 0 0 0 0,1 0 0 0 0,-1 0 1 0 0,0 0-1 0 0,1 0 0 0 0,-1 0 1 0 0,0 0-1 0 0,1 0 0 0 0,-1 0 1 0 0,0 0-1 0 0,1 0 0 0 0,-1 0 0 0 0,0 0 1 0 0,0 0-1 0 0,1 0 0 0 0,-1-1 1 0 0,0 1-1 0 0,1 0 0 0 0,-1 0 1 0 0,0 0-1 0 0,0 0 0 0 0,1-1 1 0 0,-1 1-1 0 0,0 0 0 0 0,0 0 0 0 0,1 0 1 0 0,-1-1-1 0 0,0 1 0 0 0,0 0-21 0 0,9-8-1 0 0,27-44 703 0 0,-13 19-599 0 0,9-18-103 0 0,-27 45-37 0 0,-5 5 34 0 0,1 0 1 0 0,0 0-1 0 0,0 0 0 0 0,-1 0 1 0 0,1 0-1 0 0,0 0 0 0 0,-1 0 0 0 0,1 0 1 0 0,-1 0-1 0 0,0-1 0 0 0,1 0 3 0 0,-7 21-47 0 0,-1 0 0 0 0,-1-1 0 0 0,0 0 0 0 0,-2 1 47 0 0,-18 40-86 0 0,20-40 86 0 0,0-1 0 0 0,1 1 0 0 0,0 4 0 0 0,7-19 41 0 0,5-7 59 0 0,8-14 136 0 0,-7 9-169 0 0,24-31 73 0 0,6-12-140 0 0,-12 20-47 0 0,-18 23 29 0 0,0 1 1 0 0,0-1-1 0 0,-1 0 1 0 0,1 0-1 0 0,-2 0 1 0 0,1-1 17 0 0,-4 8-41 0 0,0 5-49 0 0,-1 7-35 0 0,-4 8 99 0 0,-2-1 0 0 0,0-1 1 0 0,-1 1-1 0 0,0-1 1 0 0,-11 16 25 0 0,18-33 4 0 0,0 0 0 0 0,-1 0 0 0 0,1 0 0 0 0,0 1-1 0 0,0-1 1 0 0,0 0 0 0 0,-1 0 0 0 0,1 1 0 0 0,0-1 0 0 0,0 0 0 0 0,0 0 0 0 0,0 1 0 0 0,0-1 0 0 0,-1 0 0 0 0,1 1 0 0 0,0-1 0 0 0,0 0 0 0 0,0 1 0 0 0,0-1 0 0 0,0 0 0 0 0,0 1 0 0 0,0-1 0 0 0,0 0 0 0 0,0 0 0 0 0,0 1 0 0 0,0-1 0 0 0,0 0 0 0 0,0 1 0 0 0,1-1 0 0 0,-1 0 0 0 0,0 1 0 0 0,0-1 0 0 0,0 0 0 0 0,0 1-4 0 0,11-5 126 0 0,12-14 82 0 0,2-8-117 0 0,-1-2 0 0 0,3-6-91 0 0,28-34 109 0 0,-54 67-109 0 0,1-1 0 0 0,0 0 0 0 0,-1 0 0 0 0,1 1 0 0 0,0-1 0 0 0,0 0 0 0 0,0 1 0 0 0,0-1 0 0 0,0 1 0 0 0,1 0 0 0 0,-1 0 0 0 0,-2 1 0 0 0,0 0 0 0 0,1 0 0 0 0,-1 0 0 0 0,0 0 0 0 0,0 0 0 0 0,0 0 0 0 0,1 0 0 0 0,-1 0 0 0 0,0 0 0 0 0,0 0 0 0 0,0 0 0 0 0,0 0 0 0 0,1 0 0 0 0,-1 0 0 0 0,0 0 0 0 0,0 0 0 0 0,0 0 0 0 0,1 0 0 0 0,-1 0 0 0 0,0 1 0 0 0,0-1 0 0 0,0 0 0 0 0,0 0 0 0 0,0 0 0 0 0,0 0 0 0 0,1 0 0 0 0,-1 1 0 0 0,0-1 0 0 0,0 0 0 0 0,0 0 0 0 0,0 0 0 0 0,0 0 0 0 0,0 1 0 0 0,0-1 0 0 0,0 0 0 0 0,0 0 0 0 0,0 0 0 0 0,0 1 0 0 0,0-1 0 0 0,0 0 0 0 0,0 0 0 0 0,0 0 0 0 0,0 1 0 0 0,0-1 0 0 0,0 0 0 0 0,0 0 0 0 0,0 0 0 0 0,0 1 0 0 0,0-1 0 0 0,-1 10 0 0 0,1-10 0 0 0,-2 14 9 0 0,0 0 0 0 0,-2 0 0 0 0,1 0 0 0 0,-1-1 0 0 0,-1 1 0 0 0,-1-1 1 0 0,-3 7-10 0 0,7-17 10 0 0,0 0 0 0 0,1 0 0 0 0,0 0 0 0 0,-1 0 0 0 0,1 0 0 0 0,1 0 0 0 0,-1 1 0 0 0,0-1 0 0 0,1 0 1 0 0,-1 0-1 0 0,1 1 0 0 0,0-1 0 0 0,0 0 0 0 0,1 3-10 0 0,-1-5 5 0 0,0-1 1 0 0,1 1 0 0 0,-1-1-1 0 0,0 0 1 0 0,0 1-1 0 0,1-1 1 0 0,-1 0-1 0 0,0 1 1 0 0,1-1 0 0 0,-1 0-1 0 0,0 0 1 0 0,1 1-1 0 0,-1-1 1 0 0,1 0-1 0 0,-1 0 1 0 0,1 0-1 0 0,-1 1 1 0 0,0-1 0 0 0,1 0-1 0 0,-1 0 1 0 0,1 0-1 0 0,-1 0 1 0 0,1 0-1 0 0,-1 0 1 0 0,1 0 0 0 0,-1 0-1 0 0,0 0 1 0 0,1 0-1 0 0,-1 0 1 0 0,1 0-1 0 0,-1 0 1 0 0,1-1-1 0 0,-1 1 1 0 0,1 0 0 0 0,-1 0-1 0 0,0 0 1 0 0,1-1-1 0 0,-1 1 1 0 0,0 0-1 0 0,1 0 1 0 0,-1-1-6 0 0,17-9 77 0 0,4-10 64 0 0,-1 0-1 0 0,-1-1 0 0 0,-1-1 1 0 0,8-14-141 0 0,-2 4 16 0 0,-24 32-15 0 0,0 0 1 0 0,0 0-1 0 0,0 0 1 0 0,0 1-1 0 0,1-1 1 0 0,-1 0-1 0 0,0 0 1 0 0,0 0-1 0 0,0 1 1 0 0,0-1-1 0 0,0 0 1 0 0,0 0 0 0 0,0 0-1 0 0,1 1 1 0 0,-1-1-1 0 0,0 0 1 0 0,0 0-1 0 0,0 1 1 0 0,0-1-1 0 0,0 0 1 0 0,0 0-1 0 0,0 0 1 0 0,0 1-1 0 0,0-1 1 0 0,0 0-1 0 0,0 0 1 0 0,-1 1 0 0 0,1-1-1 0 0,0 0 1 0 0,0 0-1 0 0,0 1 1 0 0,0-1-1 0 0,0 0 1 0 0,0 0-2 0 0,-2 16 69 0 0,1-14-41 0 0,-1 8 6 0 0,-1 1 0 0 0,0-1 0 0 0,0 0 0 0 0,-3 3-34 0 0,-2 9 27 0 0,-1-2 5 0 0,7-16-20 0 0,0 0-1 0 0,0 0 1 0 0,0 0-1 0 0,1 0 0 0 0,-1 0 1 0 0,1 0-1 0 0,0 0 0 0 0,1 0 1 0 0,-1 1-1 0 0,1-1-11 0 0,0-3 5 0 0,0-1-1 0 0,0 0 0 0 0,1 0 1 0 0,-1 0-1 0 0,0 1 1 0 0,0-1-1 0 0,1 0 0 0 0,-1 0 1 0 0,0 0-1 0 0,0 0 1 0 0,1 0-1 0 0,-1 0 0 0 0,0 0 1 0 0,1 1-1 0 0,-1-1 1 0 0,0 0-1 0 0,0 0 0 0 0,1 0 1 0 0,-1 0-1 0 0,0 0 1 0 0,1 0-1 0 0,-1-1 0 0 0,0 1 1 0 0,0 0-1 0 0,1 0 1 0 0,-1 0-1 0 0,0 0 0 0 0,1 0 1 0 0,-1 0-1 0 0,0 0 0 0 0,0-1 1 0 0,1 1-1 0 0,-1 0-4 0 0,10-4 66 0 0,21-15 147 0 0,0-1 1 0 0,4-6-214 0 0,-35 26 0 0 0,0 0 0 0 0,1-1 0 0 0,-1 1 0 0 0,0 0 0 0 0,0 0 0 0 0,1 0 0 0 0,-1-1 0 0 0,0 1 1 0 0,1 0-1 0 0,-1 0 0 0 0,0 0 0 0 0,1 0 0 0 0,-1 0 0 0 0,0 0 0 0 0,1 0 0 0 0,-1 0 0 0 0,0 0 1 0 0,1 0-1 0 0,-1 0 0 0 0,0 0 0 0 0,1 0 0 0 0,-1 0 0 0 0,0 0 0 0 0,1 0 0 0 0,-1 0 1 0 0,0 0-1 0 0,0 0 0 0 0,1 0 0 0 0,-1 0 0 0 0,0 1 0 0 0,1-1 0 0 0,-1 0 0 0 0,0 0 0 0 0,1 1 0 0 0,5 9-80 0 0,-3-6-187 0 0,-3-3 51 0 0,1 1-4019 0 0,0-2-274 0 0</inkml:trace>
  <inkml:trace contextRef="#ctx0" brushRef="#br0" timeOffset="519.636">53 274 4608 0 0,'1'-4'5688'0'0,"0"2"-6123"0"0,22-2 1236 0 0,1 1 0 0 0,0 1 0 0 0,6 1-801 0 0,138-6 1402 0 0,-41 0-922 0 0,-122 7-456 0 0,26-1 140 0 0,-1 1 1 0 0,0 1 0 0 0,24 5-165 0 0,-47-3-7 0 0,-7-2 32 0 0,1-1 1 0 0,0 1-1 0 0,0-1 1 0 0,0 1-1 0 0,0-1 1 0 0,0 0 0 0 0,0 1-1 0 0,0-1 1 0 0,0 0-1 0 0,0 0 1 0 0,0 1-1 0 0,0-1 1 0 0,0 0-26 0 0,3-7-797 0 0,-2 6 461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3:57.868"/>
    </inkml:context>
    <inkml:brush xml:id="br0">
      <inkml:brushProperty name="width" value="0.05" units="cm"/>
      <inkml:brushProperty name="height" value="0.05" units="cm"/>
      <inkml:brushProperty name="color" value="#C6C8B0"/>
    </inkml:brush>
  </inkml:definitions>
  <inkml:trace contextRef="#ctx0" brushRef="#br0">34 66 1376 0 0,'-6'19'220'0'0,"-5"4"2977"0"0,11-23-2998 0 0,0 0 8 0 0,0 0 27 0 0,0 0 13 0 0,0 0 1 0 0,13-15 768 0 0,36-46-624 0 0,-47 59-392 0 0,-2 2-1 0 0,0 0 0 0 0,0 0 0 0 0,0 0 0 0 0,1 1 0 0 0,-1-1 1 0 0,0 0-1 0 0,0 0 0 0 0,0 0 0 0 0,0 0 0 0 0,0 0 0 0 0,0 0 0 0 0,0 0 1 0 0,1 1-1 0 0,-1-1 0 0 0,0 0 0 0 0,0 0 0 0 0,0 0 0 0 0,0 0 0 0 0,0 0 1 0 0,0 1-1 0 0,0-1 0 0 0,0 0 0 0 0,0 0 0 0 0,0 0 0 0 0,0 0 0 0 0,0 1 1 0 0,0-1-1 0 0,0 0 0 0 0,0 0 0 0 0,0 0 0 0 0,0 0 0 0 0,0 0 0 0 0,0 1 1 0 0,0-1-1 0 0,0 0 0 0 0,0 0 0 0 0,-1 0 0 0 0,1 0 0 0 0,0 0 1 0 0,0 1-1 0 0,0-1 0 0 0,0 0 1 0 0,-2 8-36 0 0,-14 48 36 0 0,15-55 0 0 0,-1 17 912 0 0,2-18-894 0 0,0 0 0 0 0,0 1 0 0 0,0-1 0 0 0,0 0 0 0 0,0 1-1 0 0,0-1 1 0 0,0 0 0 0 0,0 0 0 0 0,0 1 0 0 0,0-1 0 0 0,0 0-1 0 0,0 1 1 0 0,0-1 0 0 0,0 0 0 0 0,0 0 0 0 0,0 1 0 0 0,1-1-1 0 0,-1 0 1 0 0,0 0 0 0 0,0 1 0 0 0,0-1 0 0 0,0 0-1 0 0,1 0 1 0 0,-1 0 0 0 0,0 1 0 0 0,0-1 0 0 0,1 0 0 0 0,-1 0-1 0 0,0 0 1 0 0,0 0 0 0 0,1 1 0 0 0,-1-1 0 0 0,0 0 0 0 0,0 0-1 0 0,1 0 1 0 0,-1 0 0 0 0,0 0 0 0 0,0 0 0 0 0,1 0 0 0 0,-1 0-1 0 0,0 0 1 0 0,1 0 0 0 0,-1 0 0 0 0,0 0 0 0 0,0 0 0 0 0,1 0-1 0 0,-1 0 1 0 0,0 0 0 0 0,1 0 0 0 0,-1 0 0 0 0,0 0 0 0 0,0-1-1 0 0,1 1 1 0 0,-1 0 0 0 0,0 0-18 0 0,3-2 101 0 0,0-1-1 0 0,0 0 1 0 0,0 1-1 0 0,-1-1 1 0 0,1 0-1 0 0,0-2-100 0 0,2-1 88 0 0,5-6 20 0 0,0 0 0 0 0,-1-1 0 0 0,-1 0 0 0 0,4-7-108 0 0,-12 18 67 0 0,0 10-21 0 0,0-5-55 0 0,0-1 0 0 0,-1 1 0 0 0,1 0 0 0 0,-1 0 0 0 0,0 0 0 0 0,0-1 0 0 0,0 1 9 0 0,-2 6-10 0 0,1 5 7 0 0,-4 8 16 0 0,6-21 6 0 0,0-1 0 0 0,0 0 0 0 0,0 1 0 0 0,-1-1 0 0 0,1 1-1 0 0,0-1 1 0 0,0 0 0 0 0,0 1 0 0 0,0-1 0 0 0,0 1 0 0 0,0-1-1 0 0,0 0 1 0 0,0 1 0 0 0,0-1 0 0 0,0 1 0 0 0,0-1 0 0 0,0 1 0 0 0,0-1-1 0 0,0 0 1 0 0,0 1 0 0 0,0-1 0 0 0,0 1 0 0 0,1-1 0 0 0,-1 0-1 0 0,0 1 1 0 0,0-1 0 0 0,0 0 0 0 0,1 1 0 0 0,-1-1 0 0 0,0 0-1 0 0,1 1 1 0 0,-1-1 0 0 0,0 0 0 0 0,0 1 0 0 0,1-1 0 0 0,-1 0 0 0 0,1 0-1 0 0,-1 0 1 0 0,0 1 0 0 0,1-1 0 0 0,-1 0 0 0 0,0 0 0 0 0,1 0-1 0 0,-1 0 1 0 0,1 0 0 0 0,-1 0 0 0 0,1 0 0 0 0,-1 0 0 0 0,0 0-1 0 0,1 0 1 0 0,-1 0 0 0 0,1 0 0 0 0,-1 0-19 0 0,2 0 52 0 0,-1-1 0 0 0,1 0-1 0 0,0 1 1 0 0,-1-1 0 0 0,1 0 0 0 0,-1 0 0 0 0,0 0-1 0 0,1 0 1 0 0,-1 0 0 0 0,0 0 0 0 0,1-1 0 0 0,-1 1 0 0 0,0 0-1 0 0,0-1 1 0 0,1 0-52 0 0,4-5 122 0 0,10-12 36 0 0,-13 15-134 0 0,0 0 1 0 0,0 0-1 0 0,1 0 0 0 0,-1 1 0 0 0,1 0 1 0 0,2-2-25 0 0,-5 5 58 0 0,-1 0 8 0 0,-2 21-2 0 0,2-19-67 0 0,-1-1 0 0 0,1 0 0 0 0,0 1 0 0 0,0-1 1 0 0,-1 0-1 0 0,1 1 0 0 0,0-1 0 0 0,0 1 1 0 0,0-1-1 0 0,0 0 0 0 0,1 1 0 0 0,-1-1 0 0 0,0 0 1 0 0,1 1-1 0 0,-1-1 0 0 0,0 0 0 0 0,1 1 1 0 0,0-1-1 0 0,-1 0 0 0 0,1 0 0 0 0,0 1 0 0 0,0-1 1 0 0,0 0 2 0 0,-1 0 3 0 0,0-1 0 0 0,1 0 1 0 0,-1 0-1 0 0,0 0 0 0 0,1 0 0 0 0,-1 1 1 0 0,0-1-1 0 0,1 0 0 0 0,-1 0 1 0 0,1 0-1 0 0,-1 0 0 0 0,0 0 1 0 0,1 0-1 0 0,-1 0 0 0 0,1 0 1 0 0,-1 0-1 0 0,0 0 0 0 0,1 0 0 0 0,-1 0 1 0 0,0 0-1 0 0,1 0 0 0 0,-1 0 1 0 0,1 0-1 0 0,-1-1 0 0 0,0 1 1 0 0,1 0-1 0 0,-1 0 0 0 0,0 0 1 0 0,1-1-1 0 0,-1 1 0 0 0,0 0-3 0 0,8-6 110 0 0,-8 5-105 0 0,14-11 75 0 0,-10 7-39 0 0,1 0 0 0 0,-1 1 1 0 0,1 0-1 0 0,1 0 1 0 0,3-2-42 0 0,-3-1 0 0 0,-5 6 0 0 0,0 0 0 0 0,0 0 0 0 0,-1 0 0 0 0,1 1 0 0 0,0-1 0 0 0,0 0 0 0 0,0 0 0 0 0,0 1 0 0 0,0-1 0 0 0,0 1 0 0 0,0-1 0 0 0,0 1 0 0 0,0-1 0 0 0,0 1 0 0 0,0-1 0 0 0,1 1 0 0 0,-2 0 0 0 0,0 0 0 0 0,0 0 0 0 0,1 0 0 0 0,-1 0 0 0 0,0 0 0 0 0,1 0 0 0 0,-1 0 0 0 0,0 0 0 0 0,0 0 0 0 0,1 0 0 0 0,-1 0 0 0 0,0 0 0 0 0,0 0 0 0 0,1 1 0 0 0,-1-1 0 0 0,0 0 0 0 0,0 0 0 0 0,1 0 0 0 0,-1 0 0 0 0,0 0 0 0 0,0 1 0 0 0,0-1 0 0 0,1 0 0 0 0,-1 0 0 0 0,0 1 0 0 0,0-1 0 0 0,0 0 0 0 0,0 0 0 0 0,0 0 0 0 0,1 1 0 0 0,-1-1 0 0 0,0 0 0 0 0,0 0 0 0 0,0 1 0 0 0,0-1 0 0 0,0 0 0 0 0,0 1 0 0 0,0-1 0 0 0,1 14 0 0 0,0-6 0 0 0,0-7 2 0 0,0 1-1 0 0,1 0 1 0 0,-1-1 0 0 0,1 1 0 0 0,-1-1 0 0 0,1 1 0 0 0,0-1 0 0 0,-1 0 0 0 0,1 1 0 0 0,0-1 0 0 0,0 0-2 0 0,-1-1 1 0 0,0 1 0 0 0,0-1 1 0 0,-1 1-1 0 0,1-1 1 0 0,0 0-1 0 0,0 1 1 0 0,0-1-1 0 0,0 0 1 0 0,0 0-1 0 0,0 0 0 0 0,0 0 1 0 0,0 0-1 0 0,0 0 1 0 0,0 0-1 0 0,-1 0 1 0 0,1 0-1 0 0,0 0 1 0 0,0 0-1 0 0,0-1 0 0 0,0 1 1 0 0,0 0-1 0 0,0 0 1 0 0,0-1-1 0 0,0 1 1 0 0,-1-1-1 0 0,1 1 1 0 0,0-1-2 0 0,10-4 39 0 0,-10 5-37 0 0,-1 0 0 0 0,1 0 1 0 0,-1-1-1 0 0,1 1 0 0 0,0 0 0 0 0,-1 0 1 0 0,1 0-1 0 0,-1-1 0 0 0,1 1 0 0 0,-1 0 0 0 0,1-1 1 0 0,0 1-1 0 0,-1 0 0 0 0,0-1 0 0 0,1 1 0 0 0,-1-1 1 0 0,1 1-1 0 0,-1-1 0 0 0,1 1 0 0 0,-1-1 0 0 0,0 1 1 0 0,1-1-3 0 0,0-1 14 0 0,0 0 1 0 0,0-1-1 0 0,1 1 1 0 0,-1 0-1 0 0,1 0 0 0 0,0 0 1 0 0,0 0-1 0 0,0 0-14 0 0,8-10 19 0 0,-8 9-5 0 0,0 1-1 0 0,-1-1 0 0 0,1 1 1 0 0,0 0-1 0 0,0 0 0 0 0,0 0 1 0 0,0 0-1 0 0,1 0 0 0 0,-1 0 1 0 0,1 1-14 0 0,1-4 44 0 0,-4 5-41 0 0,0-1 1 0 0,1 1-1 0 0,-1-1 1 0 0,0 1-1 0 0,1-1 1 0 0,-1 1-1 0 0,0 0 1 0 0,1-1-1 0 0,-1 1 1 0 0,1 0-1 0 0,-1-1 0 0 0,1 1 1 0 0,-1 0-1 0 0,1-1 1 0 0,-1 1-1 0 0,1 0 1 0 0,-1 0-1 0 0,1 0 1 0 0,-1 0-1 0 0,1-1 1 0 0,-1 1-1 0 0,1 0 1 0 0,-1 0-1 0 0,1 0 1 0 0,0 0-1 0 0,-1 0 0 0 0,1 0 1 0 0,-1 0-1 0 0,1 1 1 0 0,-1-1-1 0 0,1 0 1 0 0,-1 0-1 0 0,1 0 1 0 0,-1 1-1 0 0,1-1 1 0 0,-1 0-1 0 0,1 0 1 0 0,0 1-4 0 0,0 0-12 0 0,1 0 0 0 0,0 0 0 0 0,-1 1 0 0 0,0-1 1 0 0,1 0-1 0 0,-1 1 0 0 0,0-1 0 0 0,0 1 0 0 0,0 0 1 0 0,0-1-1 0 0,0 1 0 0 0,0 0 0 0 0,0 0 1 0 0,0-1-1 0 0,-1 1 0 0 0,1 0 0 0 0,-1 0 0 0 0,1 0 1 0 0,-1 1 11 0 0,0-2 18 0 0,1 0-1 0 0,-1 0 1 0 0,0 0 0 0 0,1 1 0 0 0,-1-1 0 0 0,1 0 0 0 0,-1 0 0 0 0,1 0 0 0 0,0 0 0 0 0,-1 0 0 0 0,1 0 0 0 0,0 0 0 0 0,0 0-1 0 0,0 0 1 0 0,0-1 0 0 0,0 1 0 0 0,0 0 0 0 0,0 0 0 0 0,0-1 0 0 0,0 1 0 0 0,0-1 0 0 0,0 1 0 0 0,0-1 0 0 0,0 1 0 0 0,0-1 0 0 0,1 0-1 0 0,-1 1 1 0 0,0-1 0 0 0,0 0 0 0 0,0 0 0 0 0,1 0 0 0 0,-1 0 0 0 0,0 0 0 0 0,0 0 0 0 0,1 0 0 0 0,-1 0 0 0 0,0-1-18 0 0,8 0 229 0 0,1-1 1 0 0,-1 0-1 0 0,0 0 1 0 0,6-3-230 0 0,-6 2 80 0 0,-4 2-3 0 0,-1 0-23 0 0,-1 0-1 0 0,1 0 1 0 0,-1-1-1 0 0,0 1 1 0 0,1-1-1 0 0,-1 0 1 0 0,0 0-54 0 0,-1 2-1667 0 0,-1 0-3387 0 0</inkml:trace>
  <inkml:trace contextRef="#ctx0" brushRef="#br0" timeOffset="702.014">18 139 4144 0 0,'-17'-6'539'0'0,"17"6"133"0"0,0 0 210 0 0,0 0 41 0 0,0 0-106 0 0,0 0-464 0 0,0 0-199 0 0,0 0-40 0 0,0 0 17 0 0,18-6 1185 0 0,34 5-223 0 0,-16 0-559 0 0,56 0 56 0 0,-52 1 83 0 0,0-1 0 0 0,9-3-673 0 0,-13 2-23 0 0,-1 0 0 0 0,19 3 23 0 0,-5 0 46 0 0,-30-2 23 0 0,-1-1 0 0 0,0-1 0 0 0,5-1-69 0 0,-9 1 198 0 0,-21 4-1538 0 0,7-1-3229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04.4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75 146 1840 0 0,'0'0'83'0'0,"-2"-14"3427"0"0,1 7-1905 0 0,1 7-1585 0 0,-1 0 0 0 0,1-1 0 0 0,0 1 0 0 0,0 0 0 0 0,0-1 0 0 0,0 1 0 0 0,0 0 0 0 0,0-1 0 0 0,0 1 0 0 0,0 0 0 0 0,0-1 0 0 0,0 1 0 0 0,0 0 0 0 0,0-1 0 0 0,0 1 0 0 0,0-1 0 0 0,0 1 0 0 0,0 0 0 0 0,0-1 0 0 0,0 1 0 0 0,0 0 0 0 0,0 0 0 0 0,1-1 0 0 0,-1 1-20 0 0,10-41 451 0 0,-7 34-401 0 0,0 0-1 0 0,0 0 1 0 0,-1 0 0 0 0,0-1-1 0 0,0 1 1 0 0,-1 0-1 0 0,0-1 1 0 0,0 1 0 0 0,-1-1-50 0 0,-1 5 0 0 0,-10 19 220 0 0,8-9-154 0 0,0-1-1 0 0,1 1 1 0 0,-1 0 0 0 0,1 0 0 0 0,0 3-66 0 0,-4 13 48 0 0,-7 16 360 0 0,-2 0 0 0 0,-16 28-408 0 0,28-62 64 0 0,1-6 58 0 0,1-11 215 0 0,3-16 135 0 0,-2 27-472 0 0,3-16 192 0 0,1 0 0 0 0,1 0 0 0 0,1-1-192 0 0,4-15 192 0 0,-9 30-173 0 0,-1 1 0 0 0,1-1 0 0 0,0 1 0 0 0,0 0 0 0 0,0 0 0 0 0,0-1 0 0 0,0 1 0 0 0,1 0 0 0 0,-1 0 0 0 0,1 0 0 0 0,-1 1 0 0 0,1-2-19 0 0,-1 3 76 0 0,-1 0-4 0 0,0 0-2 0 0,-15 24 140 0 0,8-13-93 0 0,-8 16 166 0 0,4-2 37 0 0,12-24-256 0 0,1-1-68 0 0,-1 0 1 0 0,1 0 0 0 0,0 0 0 0 0,-1 0 0 0 0,1 0 0 0 0,0-1 0 0 0,-1 1 0 0 0,1 0-1 0 0,-1-1 1 0 0,1 0 0 0 0,0 1 0 0 0,-1-1 0 0 0,1 0 0 0 0,-1 0 0 0 0,0 1 0 0 0,1-1-1 0 0,-1 0 1 0 0,0-1 0 0 0,1 1 3 0 0,-1 0 49 0 0,9-7 7 0 0,0-1-1 0 0,-1 0 1 0 0,0 0 0 0 0,6-9-56 0 0,6-7 22 0 0,-21 25-21 0 0,0 0 0 0 0,0 0 0 0 0,1 0 0 0 0,-1 0 0 0 0,0 0 0 0 0,0-1 0 0 0,0 1 0 0 0,0 0-1 0 0,0 0 1 0 0,0 0 0 0 0,1 0 0 0 0,-1 0 0 0 0,0 0 0 0 0,0 0 0 0 0,0-1 0 0 0,0 1 0 0 0,0 0 0 0 0,1 0 0 0 0,-1 0 0 0 0,0 0-1 0 0,0 0 1 0 0,0 0 0 0 0,0 0 0 0 0,1 0 0 0 0,-1 0 0 0 0,0 0 0 0 0,0 0 0 0 0,0 0 0 0 0,0 0 0 0 0,1 0 0 0 0,-1 0 0 0 0,0 0-1 0 0,0 0 1 0 0,0 0 0 0 0,0 0 0 0 0,1 0 0 0 0,-1 0 0 0 0,0 1 0 0 0,0-1 0 0 0,0 0 0 0 0,0 0 0 0 0,0 0 0 0 0,1 0-1 0 0,-1 0 1 0 0,0 0 0 0 0,0 0 0 0 0,0 1 0 0 0,0-1 0 0 0,0 0 0 0 0,0 0 0 0 0,0 0 0 0 0,0 0 0 0 0,1 0 0 0 0,-1 1 0 0 0,0-1-1 0 0,0 0 1 0 0,0 0 0 0 0,0 0 0 0 0,0 0 0 0 0,0 1 0 0 0,0-1 0 0 0,0 0-1 0 0,1 10 13 0 0,-30 109 483 0 0,25-86-496 0 0,4-32 7 0 0,0 1 1 0 0,0-1 0 0 0,0 0 0 0 0,0 0 0 0 0,0 0 0 0 0,0 1 0 0 0,1-1 0 0 0,-1 0-1 0 0,0 0 1 0 0,1 0 0 0 0,-1 0 0 0 0,0 0 0 0 0,1 1-8 0 0,-1-2 4 0 0,0 0-1 0 0,1 1 1 0 0,-1-1-1 0 0,0 0 1 0 0,0 1-1 0 0,0-1 1 0 0,0 0 0 0 0,0 0-1 0 0,1 0 1 0 0,-1 1-1 0 0,0-1 1 0 0,0 0-1 0 0,1 0 1 0 0,-1 0 0 0 0,0 1-1 0 0,0-1 1 0 0,0 0-1 0 0,1 0 1 0 0,-1 0-1 0 0,0 0 1 0 0,1 0 0 0 0,-1 0-1 0 0,0 0 1 0 0,0 1-1 0 0,1-1 1 0 0,-1 0-1 0 0,0 0 1 0 0,1 0-1 0 0,-1 0 1 0 0,0 0 0 0 0,0 0-1 0 0,1 0 1 0 0,-1 0-1 0 0,0-1 1 0 0,1 1-1 0 0,-1 0 1 0 0,0 0 0 0 0,0 0-1 0 0,1 0 1 0 0,-1 0-1 0 0,0 0 1 0 0,0-1-1 0 0,1 1 1 0 0,-1 0 0 0 0,0 0-1 0 0,0 0 1 0 0,1 0-1 0 0,-1-1 1 0 0,0 1-1 0 0,0 0 1 0 0,0 0 0 0 0,0-1-4 0 0,8-8-16 0 0,-2 0 0 0 0,1 0 0 0 0,-1-1 0 0 0,-1 1 0 0 0,1-2 1 0 0,-1-1 15 0 0,-2 7-1 0 0,40-79 161 0 0,-37 75-153 0 0,-6 9-10 0 0,0 0 1 0 0,0 0-1 0 0,1-1 1 0 0,-1 1-1 0 0,0 0 1 0 0,0 0-1 0 0,0 0 1 0 0,0 0-1 0 0,0-1 1 0 0,1 1-1 0 0,-1 0 1 0 0,0 0-1 0 0,0 0 1 0 0,0 0-1 0 0,1 0 1 0 0,-1-1-1 0 0,0 1 1 0 0,0 0-1 0 0,1 0 1 0 0,-1 0-1 0 0,0 0 1 0 0,0 0-1 0 0,0 0 1 0 0,1 0-1 0 0,-1 0 1 0 0,0 0-1 0 0,0 0 1 0 0,1 0-1 0 0,-1 0 1 0 0,0 0-1 0 0,0 0 1 0 0,1 0-1 0 0,-1 0 1 0 0,0 0-1 0 0,0 0 1 0 0,1 0-1 0 0,-1 1 1 0 0,0-1 2 0 0,-8 20-64 0 0,-12 26 128 0 0,15-32-64 0 0,4-12 0 0 0,1-1 0 0 0,-1 1 0 0 0,0 0 0 0 0,1 0 0 0 0,-1 0 0 0 0,1 0 0 0 0,-1 0 0 0 0,1 0 0 0 0,0 2 0 0 0,0 1 32 0 0,-1 0 0 0 0,1-1 0 0 0,-1 1 0 0 0,0-1 0 0 0,0 1 0 0 0,-1-1 0 0 0,0 3-32 0 0,2-8 6 0 0,0 1 1 0 0,0 0-1 0 0,0 0 1 0 0,0 0-1 0 0,0 0 1 0 0,1 0-1 0 0,-1 0 1 0 0,0 0-1 0 0,0 0 1 0 0,0 0 0 0 0,0 0-1 0 0,0 0 1 0 0,0 0-1 0 0,0 0 1 0 0,0 0-1 0 0,0 0 1 0 0,1 0-1 0 0,-1 0 1 0 0,0 0-1 0 0,0 0 1 0 0,0 0 0 0 0,0 1-1 0 0,0-1 1 0 0,0 0-1 0 0,0 0 1 0 0,0 0-1 0 0,0 0 1 0 0,0 0-1 0 0,0 0 1 0 0,0 0 0 0 0,1 0-1 0 0,-1 0 1 0 0,0 0-1 0 0,0 0 1 0 0,0 0-1 0 0,0 0 1 0 0,0 0-1 0 0,0 1 1 0 0,0-1-1 0 0,0 0 1 0 0,0 0 0 0 0,0 0-1 0 0,0 0 1 0 0,0 0-1 0 0,0 0 1 0 0,0 0-1 0 0,0 0 1 0 0,0 0-1 0 0,0 0 1 0 0,0 1-1 0 0,0-1 1 0 0,0 0-7 0 0,7-7 150 0 0,13-33-16 0 0,-14 25-145 0 0,1 1 0 0 0,1 0-1 0 0,1 0 1 0 0,0 1 0 0 0,3-3 11 0 0,-6 8-8 0 0,12-12 23 0 0,-17 19-19 0 0,0 0-1 0 0,0 0 0 0 0,0 0 0 0 0,0 1 1 0 0,0-1-1 0 0,0 1 0 0 0,0-1 0 0 0,0 0 1 0 0,0 1-1 0 0,0 0 0 0 0,0-1 0 0 0,0 1 0 0 0,0 0 1 0 0,1-1-1 0 0,-1 1 0 0 0,0 0 0 0 0,0 0 1 0 0,0 0-1 0 0,1 0 5 0 0,-2 1-3 0 0,1 0 0 0 0,-1-1 0 0 0,0 1-1 0 0,0 0 1 0 0,0-1 0 0 0,0 1 0 0 0,-1 0 0 0 0,1-1 0 0 0,0 1 0 0 0,0 0 0 0 0,0-1 0 0 0,0 1-1 0 0,-1 0 1 0 0,1-1 0 0 0,0 1 0 0 0,-1 0 0 0 0,1 0 3 0 0,-3 5 0 0 0,0 26 85 0 0,-5 3 62 0 0,7-32-131 0 0,1 0 0 0 0,0 0 1 0 0,-1 0-1 0 0,1 0 1 0 0,0 0-1 0 0,1 3-16 0 0,-1 2 48 0 0,0-7-44 0 0,0-1 0 0 0,0 0-1 0 0,0 1 1 0 0,0-1 0 0 0,1 1 0 0 0,-1-1-1 0 0,0 0 1 0 0,0 1 0 0 0,0-1 0 0 0,0 0-1 0 0,0 1 1 0 0,1-1 0 0 0,-1 0-1 0 0,0 1 1 0 0,0-1 0 0 0,0 0 0 0 0,1 0-1 0 0,-1 1 1 0 0,0-1 0 0 0,1 0 0 0 0,-1 0-1 0 0,0 0 1 0 0,0 1 0 0 0,1-1 0 0 0,-1 0-1 0 0,0 0 1 0 0,1 0 0 0 0,-1 0-1 0 0,1 1 1 0 0,-1-1 0 0 0,0 0 0 0 0,1 0-1 0 0,-1 0 1 0 0,0 0 0 0 0,1 0 0 0 0,-1 0-1 0 0,0 0 1 0 0,1 0 0 0 0,-1 0 0 0 0,1 0-1 0 0,-1 0 1 0 0,0-1 0 0 0,1 1-1 0 0,-1 0 1 0 0,0 0 0 0 0,1 0 0 0 0,-1 0-1 0 0,0-1 1 0 0,1 1 0 0 0,-1 0-4 0 0,17-9 171 0 0,-11 1-159 0 0,-1 1 1 0 0,1-1 0 0 0,-1 0 0 0 0,0 0 0 0 0,3-8-13 0 0,8-9 56 0 0,-2 5-48 0 0,-13 19-8 0 0,0-1 0 0 0,0 1 0 0 0,0 0 0 0 0,0 0 0 0 0,1 0 0 0 0,-1 0 0 0 0,0 0 0 0 0,1 0 0 0 0,-1 0 0 0 0,1 0 0 0 0,0 0 0 0 0,-1 1 0 0 0,0-1 0 0 0,0 0 0 0 0,0 1 0 0 0,0-1 0 0 0,0 0 0 0 0,0 0 0 0 0,0 0 0 0 0,0 0 0 0 0,0 0 0 0 0,0 0 0 0 0,0 0 0 0 0,0 0 0 0 0,0-1 0 0 0,3-2-9 0 0,-1 10 143 0 0,-2 10 261 0 0,-11 20 420 0 0,3-18-511 0 0,6-15-281 0 0,0-1 0 0 0,0 1 0 0 0,0 0 0 0 0,0-1 0 0 0,1 1 0 0 0,-1 0-1 0 0,1 1-22 0 0,-3 11 74 0 0,3-14-66 0 0,-1 0 0 0 0,1 1 0 0 0,0-1 1 0 0,-1 0-1 0 0,1 1 0 0 0,0-1 0 0 0,0 0 0 0 0,0 0 0 0 0,0 1 0 0 0,0-1 0 0 0,0 0 1 0 0,1 1-1 0 0,-1-1 0 0 0,0 0 0 0 0,1 1 0 0 0,-1-1 0 0 0,1 0 0 0 0,-1 0 0 0 0,1 0 0 0 0,0 1-8 0 0,-1-1 2 0 0,0-1 0 0 0,1 0 0 0 0,-1 1-1 0 0,0-1 1 0 0,1 0 0 0 0,-1 1 0 0 0,0-1-1 0 0,1 0 1 0 0,-1 0 0 0 0,0 0 0 0 0,1 1-1 0 0,-1-1 1 0 0,1 0 0 0 0,-1 0 0 0 0,0 0-1 0 0,1 0 1 0 0,-1 1 0 0 0,1-1 0 0 0,-1 0-1 0 0,0 0 1 0 0,1 0 0 0 0,-1 0 0 0 0,1 0-1 0 0,-1 0 1 0 0,1 0 0 0 0,-1 0 0 0 0,0-1-1 0 0,1 1 1 0 0,-1 0 0 0 0,1 0 0 0 0,-1 0-1 0 0,1-1-1 0 0,13-6 89 0 0,-10 5 145 0 0,-1 0-161 0 0,0 0-1 0 0,-1 0 1 0 0,1-1 0 0 0,0 1-1 0 0,0 0 1 0 0,-1-1-1 0 0,0 0 1 0 0,1 0 0 0 0,-1 1-1 0 0,0-1 1 0 0,0 0 0 0 0,-1-1-1 0 0,1 1 1 0 0,-1 0-1 0 0,1-1-72 0 0,0 0 19 0 0,0 1-1 0 0,1-1 1 0 0,0 1-1 0 0,0-1 0 0 0,0 1 1 0 0,0 0-1 0 0,0 0 1 0 0,0 0-1 0 0,1 1 0 0 0,3-3-18 0 0,-6 5-40 0 0,-1-1-1 0 0,1 1 1 0 0,-1 0 0 0 0,1 0-1 0 0,0 0 1 0 0,-1 0-1 0 0,1 0 1 0 0,0 0-1 0 0,-1 0 1 0 0,1 0-1 0 0,-1 0 1 0 0,1 0-1 0 0,0 0 1 0 0,-1 0-1 0 0,1 1 1 0 0,-1-1-1 0 0,1 0 1 0 0,0 0-1 0 0,-1 1 1 0 0,1-1 0 0 0,-1 0-1 0 0,1 1 1 0 0,-1-1-1 0 0,1 0 1 0 0,-1 1-1 0 0,0-1 1 0 0,1 1-1 0 0,-1-1 1 0 0,1 1-1 0 0,-1-1 1 0 0,0 1-1 0 0,1-1 1 0 0,-1 1 40 0 0,0 0 7 0 0,1-1-1 0 0,-1 1 1 0 0,1 0 0 0 0,-1 0 0 0 0,1 0-1 0 0,-1-1 1 0 0,0 1 0 0 0,0 0 0 0 0,0 0 0 0 0,1 0-1 0 0,-1 0 1 0 0,0 0 0 0 0,0 0 0 0 0,0 0-1 0 0,0-1 1 0 0,0 1 0 0 0,0 0 0 0 0,-1 0-1 0 0,1 0 1 0 0,0 0 0 0 0,0 0 0 0 0,-1 0-7 0 0,1 0 17 0 0,-1 1 1 0 0,0-1-1 0 0,1 0 0 0 0,0 1 1 0 0,-1-1-1 0 0,1 0 1 0 0,0 1-1 0 0,0-1 0 0 0,-1 1 1 0 0,1-1-1 0 0,0 1 0 0 0,1-1 1 0 0,-1 1-18 0 0,0-1 26 0 0,0 1 0 0 0,0 0 0 0 0,0-1 0 0 0,0 1 0 0 0,0-1 0 0 0,-1 1 0 0 0,1-1 0 0 0,0 1 0 0 0,-1-1 0 0 0,0 2-26 0 0,1-2-402 0 0,-1 3 915 0 0,3-3-5963 0 0,-2-1-246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06.1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11 112 7976 0 0,'0'0'364'0'0,"0"0"-8"0"0,-5-10 500 0 0,7 7-744 0 0,-1-1 1 0 0,1 0 0 0 0,0 1-1 0 0,0 0 1 0 0,0-1-1 0 0,1 1 1 0 0,-1 0 0 0 0,1 0-1 0 0,0 0 1 0 0,0 0-1 0 0,0 1 1 0 0,0-1 0 0 0,1 1-113 0 0,-4 1 80 0 0,0 1-71 0 0,0 1 1 0 0,1-1-1 0 0,-1 0 1 0 0,0 0-1 0 0,0 0 1 0 0,0 0-1 0 0,0 0 1 0 0,0 0-1 0 0,0 1 1 0 0,0-1-1 0 0,0 0 1 0 0,1 0-1 0 0,-1 0 1 0 0,0 0-1 0 0,0 0 1 0 0,0 0-1 0 0,0 0 1 0 0,1 0-1 0 0,-1 0 1 0 0,0 1-1 0 0,0-1 1 0 0,0 0-1 0 0,0 0 1 0 0,0 0-1 0 0,1 0 1 0 0,-1 0-1 0 0,0 0 1 0 0,0 0-1 0 0,0 0 1 0 0,0 0-1 0 0,1 0 1 0 0,-1-1-10 0 0,2 2 203 0 0,-3 4-50 0 0,-32 108 677 0 0,31-105-784 0 0,-9 39 289 0 0,11-45-303 0 0,0 1 0 0 0,-1 0 0 0 0,1 0 0 0 0,0 0 0 0 0,1 0-1 0 0,-1 0 1 0 0,0 0 0 0 0,1 0 0 0 0,-1-1 0 0 0,1 1-1 0 0,0 0 1 0 0,0 0 0 0 0,0-1 0 0 0,1 3-32 0 0,-1-5 12 0 0,-1 0 1 0 0,0 1-1 0 0,0-1 1 0 0,1 0 0 0 0,-1 1-1 0 0,0-1 1 0 0,1 0-1 0 0,-1 1 1 0 0,0-1-1 0 0,1 0 1 0 0,-1 1-1 0 0,0-1 1 0 0,1 0-1 0 0,-1 0 1 0 0,1 0-1 0 0,-1 1 1 0 0,1-1-1 0 0,-1 0 1 0 0,0 0-1 0 0,1 0 1 0 0,-1 0-1 0 0,1 0 1 0 0,-1 0 0 0 0,1 0-1 0 0,-1 0 1 0 0,1 0-1 0 0,-1 0 1 0 0,1 0-1 0 0,-1 0 1 0 0,0 0-1 0 0,1 0 1 0 0,0 0-13 0 0,0-1 3 0 0,1 0-1 0 0,-1 0 1 0 0,0 0 0 0 0,1 0 0 0 0,-1 0 0 0 0,0 0 0 0 0,1 0-1 0 0,-1 0 1 0 0,0 0 0 0 0,0-1-3 0 0,20-28-48 0 0,19-34 327 0 0,-25 42-335 0 0,-1-1-1 0 0,-1 0 1 0 0,4-12 56 0 0,-6 12-7 0 0,-6 14 18 0 0,-4 8 14 0 0,-1 2 20 0 0,-14 47 133 0 0,5-15 19 0 0,-10 24-197 0 0,-3-3 855 0 0,-3-1-1 0 0,-24 38-854 0 0,40-69 199 0 0,9-22-135 0 0,11-5 3 0 0,-2-2-62 0 0,0 0 1 0 0,0-1 0 0 0,-1 0 0 0 0,0 0 0 0 0,-1-1 0 0 0,1 0 0 0 0,-2 0 0 0 0,3-4-6 0 0,10-21 89 0 0,13-29-89 0 0,-18 33 2 0 0,55-114 51 0 0,-66 138-53 0 0,0 1 0 0 0,1-1 0 0 0,-1 1 0 0 0,1-1 0 0 0,0 1 0 0 0,0 0 0 0 0,4-3 0 0 0,-8 9 0 0 0,0-1 0 0 0,1 0 0 0 0,-1 0 0 0 0,0 0 0 0 0,0 0 0 0 0,0 1 0 0 0,0-1 0 0 0,1 0 0 0 0,-1 0 0 0 0,0 0 0 0 0,0 1 0 0 0,0-1 0 0 0,0 0 0 0 0,0 0 0 0 0,0 1 0 0 0,0-1 0 0 0,0 0 0 0 0,0 0 0 0 0,0 1 0 0 0,0-1 0 0 0,0 0 0 0 0,0 0 0 0 0,0 1 0 0 0,0-1 0 0 0,0 0 0 0 0,0 0 0 0 0,0 1 0 0 0,0-1 0 0 0,0 0 0 0 0,0 0 0 0 0,0 0 0 0 0,0 1 0 0 0,0-1 0 0 0,-1 0 0 0 0,0 12 0 0 0,-21 65 955 0 0,-4 0-955 0 0,-15 51 399 0 0,41-127-393 0 0,0 0 0 0 0,-1 0 0 0 0,1 0 0 0 0,0 1 1 0 0,0-1-1 0 0,0 0 0 0 0,0 0 0 0 0,0 0 0 0 0,0 0 1 0 0,0 0-1 0 0,0 0 0 0 0,0 0 0 0 0,0 0 0 0 0,1 0 0 0 0,-1 1 1 0 0,0-1-1 0 0,1 0 0 0 0,-1 0 0 0 0,1 0-6 0 0,-1-1-2 0 0,1 0 0 0 0,-1 1 0 0 0,1-1 0 0 0,-1 0 0 0 0,1 0 0 0 0,0 0 0 0 0,-1 1 0 0 0,1-1 0 0 0,0 0-1 0 0,-1 0 1 0 0,1 0 0 0 0,-1 0 0 0 0,1 0 0 0 0,0 0 0 0 0,-1 0 0 0 0,1 0 0 0 0,0 0 0 0 0,-1-1 0 0 0,1 1 0 0 0,-1 0 0 0 0,1 0 0 0 0,0-1 0 0 0,-1 1 0 0 0,1 0 0 0 0,-1 0-1 0 0,1-1 1 0 0,-1 1 0 0 0,1-1 0 0 0,-1 1 2 0 0,14-15-96 0 0,-9 10-20 0 0,15-18 19 0 0,0-1 1 0 0,11-19 96 0 0,-1 2 18 0 0,14-20 326 0 0,1-10-344 0 0,-45 71-5 0 0,0 0 0 0 0,0 0 0 0 0,0 0 0 0 0,0 0 0 0 0,0 1 0 0 0,0-1 0 0 0,0 0 0 0 0,1 0 0 0 0,-1 0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0,0 0 0 0 0,0 0 0 0 0,1-1 0 0 0,-1 1 0 0 0,0 0 0 0 0,0 0 0 0 0,0 0-1 0 0,0 0 1 0 0,0 0 0 0 0,0 0 0 0 0,0 0 0 0 0,0 0 5 0 0,0 13-113 0 0,-5 16 58 0 0,-57 162 2085 0 0,52-161-2768 0 0,3-2 383 0 0,7-28 357 0 0,0 1 0 0 0,-1 0 1 0 0,1 0-1 0 0,0 0 1 0 0,0 0-1 0 0,0-1 0 0 0,0 1 1 0 0,0 0-1 0 0,0 0 0 0 0,1 0 1 0 0,-1 0-1 0 0,0-1 0 0 0,0 1 1 0 0,1 0-1 0 0,-1 0 0 0 0,0 0 1 0 0,1-1-1 0 0,-1 1 0 0 0,1 0 1 0 0,-1-1-1 0 0,1 1 0 0 0,-1 0 1 0 0,1-1-1 0 0,-1 1 0 0 0,1 0 1 0 0,-1-1-1 0 0,1 1 0 0 0,0-1 1 0 0,0 0-1 0 0,0 1-2 0 0,0-1-18 0 0,0 0-1 0 0,0 0 1 0 0,0 0-1 0 0,0 0 1 0 0,0-1-1 0 0,0 1 1 0 0,0 0-1 0 0,0 0 1 0 0,0-1-1 0 0,0 1 0 0 0,0-1 1 0 0,0 1-1 0 0,0-1 1 0 0,-1 0-1 0 0,1 1 1 0 0,0-1-1 0 0,0 0 1 0 0,-1 1-1 0 0,1-1 1 0 0,0 0-1 0 0,0 0 19 0 0,15-18 1099 0 0,-16 19-1080 0 0,22-32 301 0 0,6-14-320 0 0,-6 10-1533 0 0,4-2 1533 0 0,-3 7-166 0 0,-3 4 169 0 0,7-12-3 0 0,-19 29-1 0 0,-5 10 4 0 0,-5 7 14 0 0,-16 40 244 0 0,-2-1-1 0 0,-2 0 0 0 0,-9 10-260 0 0,29-53 22 0 0,-16 30 105 0 0,18-32-116 0 0,-1 0-1 0 0,0 1 1 0 0,1-1-1 0 0,-1 0 0 0 0,1 1 1 0 0,0-1-1 0 0,-1 1 1 0 0,1-1-1 0 0,0 1 1 0 0,0-1-1 0 0,0 0 0 0 0,0 1 1 0 0,0-1-1 0 0,0 1 1 0 0,0-1-1 0 0,0 1 1 0 0,1-1-1 0 0,-1 1 1 0 0,0-1-1 0 0,1 0 0 0 0,0 1-10 0 0,-1-2 0 0 0,1 0 0 0 0,-1 1 0 0 0,1-1 0 0 0,-1 0 0 0 0,1 0 0 0 0,-1 0 0 0 0,1 0 0 0 0,-1 1 0 0 0,1-1 0 0 0,0 0 0 0 0,-1 0 0 0 0,1 0 0 0 0,-1 0 0 0 0,1 0 0 0 0,0 0 0 0 0,-1-1 0 0 0,1 1 0 0 0,-1 0 0 0 0,1 0 0 0 0,-1 0 0 0 0,1 0 0 0 0,-1-1 0 0 0,1 1 0 0 0,-1 0 0 0 0,1-1 0 0 0,-1 1 0 0 0,15-8 0 0 0,-7 1 4 0 0,0 0-1 0 0,0-1 0 0 0,-1 1 0 0 0,0-1 0 0 0,-1-1 0 0 0,0 0 0 0 0,2-4-3 0 0,-1 2 26 0 0,0 1 0 0 0,1 0 0 0 0,0 0 0 0 0,8-7-26 0 0,-16 17 0 0 0,0 0 0 0 0,1 0 0 0 0,-1-1 0 0 0,0 1 0 0 0,0 0 0 0 0,0 0 0 0 0,0 0 0 0 0,0 0 0 0 0,0 0 0 0 0,0-1 1 0 0,1 1-1 0 0,-1 0 0 0 0,0 0 0 0 0,0 0 0 0 0,0 0 0 0 0,0 0 0 0 0,1 0 0 0 0,-1 0 0 0 0,0-1 0 0 0,0 1 0 0 0,0 0 0 0 0,1 0 0 0 0,-1 0 1 0 0,0 0-1 0 0,0 0 0 0 0,0 0 0 0 0,1 0 0 0 0,-1 0 0 0 0,0 0 0 0 0,0 0 0 0 0,0 0 0 0 0,1 0 0 0 0,-1 0 0 0 0,0 0 0 0 0,0 0 0 0 0,0 1 0 0 0,0-1 1 0 0,1 0-1 0 0,-1 0 0 0 0,0 0 0 0 0,0 0 0 0 0,0 0 0 0 0,0 0 0 0 0,1 11 13 0 0,-9 18 48 0 0,7-25-42 0 0,-5 16 157 0 0,3-10-70 0 0,0-1 0 0 0,0 1 0 0 0,1 0 0 0 0,1-1 0 0 0,-1 11-106 0 0,2-20-16 0 0,0 0-1 0 0,0 0 1 0 0,0 1-1 0 0,0-1 1 0 0,0 0-1 0 0,0 0 0 0 0,0 0 1 0 0,0 1-1 0 0,0-1 1 0 0,0 0-1 0 0,0 0 1 0 0,0 1-1 0 0,0-1 0 0 0,0 0 1 0 0,0 0-1 0 0,0 0 1 0 0,0 1-1 0 0,1-1 1 0 0,-1 0-1 0 0,0 0 0 0 0,0 0 1 0 0,0 0-1 0 0,0 1 1 0 0,0-1-1 0 0,1 0 1 0 0,-1 0-1 0 0,0 0 0 0 0,0 0 1 0 0,0 0-1 0 0,1 0 1 0 0,-1 1-1 0 0,0-1 1 0 0,0 0-1 0 0,0 0 0 0 0,1 0 1 0 0,-1 0-1 0 0,0 0 1 0 0,0 0-1 0 0,0 0 1 0 0,1 0-1 0 0,-1 0 0 0 0,0 0 1 0 0,0 0-1 0 0,1 0 1 0 0,-1 0-1 0 0,0 0 1 0 0,0 0-1 0 0,0 0 0 0 0,1 0 1 0 0,-1-1-1 0 0,0 1 1 0 0,0 0-1 0 0,0 0 1 0 0,1 0-1 0 0,-1 0 0 0 0,0 0 1 0 0,0 0-1 0 0,0-1 1 0 0,0 1-1 0 0,1 0 1 0 0,-1 0-1 0 0,0 0 0 0 0,0 0 17 0 0,10-9-1017 0 0,4-8-3169 0 0,-8 10 2650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07.7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32 6792 0 0,'-11'-2'947'0'0,"8"2"3039"0"0,4 0-3965 0 0,-1 1 0 0 0,1-1 0 0 0,-1 0 0 0 0,1 0 0 0 0,-1 1 0 0 0,1-1 0 0 0,0 0 1 0 0,-1 0-1 0 0,1 0 0 0 0,-1 0 0 0 0,1 1 0 0 0,0-1 0 0 0,-1 0 0 0 0,1 0 0 0 0,-1 0 0 0 0,1 0 0 0 0,0-1 0 0 0,-1 1 0 0 0,1 0 0 0 0,-1 0 0 0 0,1 0 1 0 0,0 0-1 0 0,-1-1 0 0 0,1 1 0 0 0,-1 0 0 0 0,1 0 0 0 0,0-1-21 0 0,18-10 233 0 0,-12 6-166 0 0,0 0-13 0 0,-6 4-52 0 0,0 0-1 0 0,0 0 1 0 0,-1 0-1 0 0,1 0 0 0 0,0 1 1 0 0,0-1-1 0 0,0 1 0 0 0,0-1 1 0 0,1 1-1 0 0,-1-1 1 0 0,0 0-2 0 0,0 1 74 0 0,-1 0-4 0 0,-4 18 1191 0 0,3-17-1160 0 0,1 1 1 0 0,-1 0-1 0 0,0-1 1 0 0,1 1 0 0 0,0 0-1 0 0,-1-1 1 0 0,1 1 0 0 0,0 0-1 0 0,0 0 1 0 0,0-1-1 0 0,0 1 1 0 0,0 0 0 0 0,1 0-1 0 0,-1-1 1 0 0,0 1-102 0 0,1-2-1 0 0,-1 1 1 0 0,0-1-1 0 0,0 0 1 0 0,0 1-1 0 0,1-1 1 0 0,-1 0-1 0 0,0 0 1 0 0,0 1-1 0 0,1-1 1 0 0,-1 0-1 0 0,0 0 1 0 0,1 0-1 0 0,-1 1 1 0 0,0-1-1 0 0,1 0 1 0 0,-1 0-1 0 0,0 0 1 0 0,1 0-1 0 0,-1 0 1 0 0,0 0-1 0 0,1 0 1 0 0,-1 0-1 0 0,0 0 1 0 0,1 0-1 0 0,-1 0 1 0 0,1 0-1 0 0,-1 0 1 0 0,0 0-1 0 0,1 0 1 0 0,-1 0-1 0 0,0 0 1 0 0,1 0-1 0 0,-1 0 1 0 0,0-1-1 0 0,1 1 1 0 0,-1 0-1 0 0,0 0 1 0 0,1 0 0 0 0,11-8 3 0 0,-10 7-4 0 0,11-9 0 0 0,-10 8 30 0 0,0-1-1 0 0,0 1 1 0 0,0 0-1 0 0,1 0 1 0 0,-1 0-1 0 0,4-1-28 0 0,-6 3 1 0 0,-1 0 0 0 0,0 0-1 0 0,1 0 1 0 0,-1 0 0 0 0,0 0 0 0 0,1 0 0 0 0,-1 0-1 0 0,0 0 1 0 0,0 0 0 0 0,1 0 0 0 0,-1 0-1 0 0,0 0 1 0 0,1 0 0 0 0,-1 0 0 0 0,0 0-1 0 0,0 0 1 0 0,1 1 0 0 0,-1-1 0 0 0,0 0 0 0 0,0 0-1 0 0,1 0 1 0 0,-1 0 0 0 0,0 1 0 0 0,0-1-1 0 0,1 0 1 0 0,-1 0 0 0 0,0 1 0 0 0,0-1-1 0 0,0 0 1 0 0,0 0 0 0 0,0 1 0 0 0,1-1-1 0 0,-1 0 1 0 0,0 0 0 0 0,0 1 0 0 0,0-1 0 0 0,0 0-1 0 0,0 1 1 0 0,0-1 0 0 0,0 0 0 0 0,0 0-1 0 0,0 1 1 0 0,0-1 0 0 0,0 0 0 0 0,0 1-1 0 0,0-1 1 0 0,0 0 0 0 0,0 1 0 0 0,0-1-1 0 0,-3 21 327 0 0,1-11-38 0 0,2-10-286 0 0,0 0 0 0 0,0 1 0 0 0,0-1 0 0 0,0 1 1 0 0,1-1-1 0 0,-1 1 0 0 0,0-1 0 0 0,0 1 0 0 0,0-1 1 0 0,0 0-1 0 0,0 1 0 0 0,1-1 0 0 0,-1 1 0 0 0,0-1 1 0 0,0 0-1 0 0,1 1 0 0 0,-1-1 0 0 0,0 0 1 0 0,1 1-1 0 0,-1-1 0 0 0,0 0 0 0 0,1 0 0 0 0,-1 1 1 0 0,1-1-1 0 0,-1 0 0 0 0,0 0 0 0 0,1 1 0 0 0,-1-1 1 0 0,1 0-1 0 0,-1 0 0 0 0,0 0 0 0 0,1 0 1 0 0,-1 0-1 0 0,1 0 0 0 0,-1 0 0 0 0,1 0 0 0 0,-1 0 1 0 0,1 0-4 0 0,13-1-13 0 0,-14 0 16 0 0,7-1-3 0 0,0-1 0 0 0,-1 0 0 0 0,1 0 0 0 0,-1-1 0 0 0,0 0 0 0 0,0 0 0 0 0,0-1-1 0 0,4-2 2 0 0,-7 6-2 0 0,0 2 1 0 0,-2-1 0 0 0,-1 1 0 0 0,1 0 0 0 0,-1 0 0 0 0,1 0 0 0 0,-1 0 0 0 0,1 0 0 0 0,-1 0 0 0 0,1-1 0 0 0,-1 1 0 0 0,0 0 0 0 0,0 0 0 0 0,0 0 0 0 0,1 0 0 0 0,-1 0 0 0 0,0 0 0 0 0,0 1 0 0 0,0-1 0 0 0,0 0 0 0 0,0 0 0 0 0,-1 0 0 0 0,1 0 0 0 0,0 0 2 0 0,0-1-1 0 0,0 1 1 0 0,-1 0-1 0 0,1 0 0 0 0,0 0 1 0 0,0 0-1 0 0,0-1 1 0 0,0 1-1 0 0,1 0 0 0 0,-1 0 1 0 0,0 0-1 0 0,0 0 0 0 0,0-1 1 0 0,1 1-1 0 0,-1 0 1 0 0,0 0-1 0 0,1-1 0 0 0,-1 1 1 0 0,1 0-1 0 0,-1-1 1 0 0,1 1-1 0 0,-1 0 0 0 0,1-1 1 0 0,-1 1-1 0 0,1 0 0 0 0,-1-1 1 0 0,1 1-1 0 0,0-1 1 0 0,-1 0-1 0 0,1 1 0 0 0,0-1 1 0 0,0 1-1 0 0,-1-1 1 0 0,1 0-1 0 0,0 0 0 0 0,0 1 1 0 0,0-1-1 0 0,-1 0 0 0 0,1 0 1 0 0,0 0-1 0 0,0 0 1 0 0,0 0-1 0 0,0 0 0 0 0,-1 0 1 0 0,1 0-1 0 0,0 0 0 0 0,0 0 1 0 0,0-1-1 0 0,-1 1 1 0 0,1 0-1 0 0,0 0 0 0 0,0-1 1 0 0,0 1-1 0 0,0-1-1 0 0,27-18 100 0 0,-20 13-54 0 0,-1 1 1 0 0,1 0-1 0 0,8-4-46 0 0,-13 8-59 0 0,-2 1 59 0 0,-1 0-1 0 0,0 0 0 0 0,0 0 1 0 0,1 0-1 0 0,-1 0 1 0 0,0 0-1 0 0,0 0 0 0 0,1 0 1 0 0,-1 0-1 0 0,0 0 1 0 0,0 0-1 0 0,1 0 0 0 0,-1 1 1 0 0,0-1-1 0 0,0 0 1 0 0,1 0-1 0 0,-1 0 0 0 0,0 0 1 0 0,0 0-1 0 0,0 0 1 0 0,1 1-1 0 0,-1-1 0 0 0,0 0 1 0 0,0 0-1 0 0,0 0 1 0 0,0 1-1 0 0,1-1 1 0 0,0 3 12 0 0,-1-2-3 0 0,0 0 0 0 0,1 0 0 0 0,-1 0 0 0 0,1 0 0 0 0,-1 0 0 0 0,1 0 0 0 0,-1 0 0 0 0,1 0 0 0 0,0 0 0 0 0,-1-1 0 0 0,1 1 0 0 0,0 0 0 0 0,0 0 0 0 0,-1-1 0 0 0,1 1 0 0 0,0 0 0 0 0,0-1 0 0 0,0 1 0 0 0,0-1 0 0 0,0 1 0 0 0,0-1 0 0 0,0 1 0 0 0,0-1 0 0 0,0 0 0 0 0,1 1 0 0 0,-1-1 0 0 0,0 0 0 0 0,0 0 0 0 0,0 0 0 0 0,0 0 0 0 0,0 0 0 0 0,0 0 0 0 0,0 0 0 0 0,1 0 0 0 0,-1-1 0 0 0,0 1 0 0 0,0 0 0 0 0,0-1 0 0 0,0 1 0 0 0,0-1 0 0 0,0 1 0 0 0,0-1 0 0 0,1 0-9 0 0,40-22 128 0 0,-41 23-102 0 0,0 0 1 0 0,0 0-1 0 0,0 1 1 0 0,0-1-1 0 0,0 0 1 0 0,-1 0-1 0 0,1 0 0 0 0,0 1 1 0 0,0-1-1 0 0,0 1 1 0 0,0-1-1 0 0,-1 1 1 0 0,1-1-1 0 0,0 1 1 0 0,0-1-1 0 0,-1 1 0 0 0,1-1 1 0 0,0 2-27 0 0,0-1 10 0 0,1 0 0 0 0,-1 0 0 0 0,0 0-1 0 0,1 0 1 0 0,-1 0 0 0 0,1-1 0 0 0,-1 1 0 0 0,1 0 0 0 0,-1-1 0 0 0,1 1 0 0 0,0-1-1 0 0,0 1-9 0 0,7-2 0 0 0,0 0 0 0 0,0 0 0 0 0,9-3 0 0 0,-11 2 0 0 0,1 0 0 0 0,-1 1 0 0 0,1 0 0 0 0,-1 1 0 0 0,1-1 0 0 0,1 2 0 0 0,-7-1 3 0 0,0 0 0 0 0,-1 1 0 0 0,1-1 0 0 0,0 1 0 0 0,-1-1-1 0 0,1 1 1 0 0,-1 0 0 0 0,1 0 0 0 0,-1 0 0 0 0,1 0-1 0 0,-1 0 1 0 0,0 0 0 0 0,1 0 0 0 0,-1 0 0 0 0,1 1-3 0 0,-1 0-32 0 0,0-1 0 0 0,0 0 1 0 0,0 0-1 0 0,0 0 1 0 0,0 0-1 0 0,1 0 0 0 0,-1-1 1 0 0,0 1-1 0 0,1 0 0 0 0,-1-1 1 0 0,0 1-1 0 0,1 0 0 0 0,-1-1 1 0 0,1 0-1 0 0,-1 1 0 0 0,1-1 32 0 0,12 0-6493 0 0,-5-2 2555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2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2304 0 0,'0'0'101'0'0,"0"-7"-174"0"0,0 5 3721 0 0,0 2 3980 0 0,3 6-7445 0 0,-1 0 0 0 0,0 0 1 0 0,0 0-1 0 0,0 0 1 0 0,-1 0-1 0 0,0 1 0 0 0,0-1 1 0 0,0 0-1 0 0,-1 1 1 0 0,0 5-184 0 0,1 16 774 0 0,3 21 105 0 0,-3 21-879 0 0,-7-13 144 0 0,1-72 304 0 0,5 8-428 0 0,0-1-1 0 0,1 1 0 0 0,0-1 0 0 0,0 1 1 0 0,1-1-1 0 0,0 1 0 0 0,0 0 0 0 0,1-1 1 0 0,0 1-1 0 0,0 0 0 0 0,1 1 0 0 0,-1-1 1 0 0,4-3-20 0 0,-4 7 5 0 0,0-1 0 0 0,0 1 0 0 0,0-1 0 0 0,1 1 0 0 0,-1 0 0 0 0,1 0 0 0 0,0 0 0 0 0,0 1 0 0 0,0-1 0 0 0,1 1 0 0 0,-1 0 0 0 0,0 0 0 0 0,1 1 0 0 0,-1-1 0 0 0,1 1 0 0 0,0 0-1 0 0,-1 0 1 0 0,1 1 0 0 0,0-1 0 0 0,-1 1 0 0 0,1 0 0 0 0,1 0-5 0 0,-4 0 43 0 0,0 0 0 0 0,0 0 0 0 0,1 1 0 0 0,-1-1 0 0 0,0 1 0 0 0,0-1 0 0 0,1 1 0 0 0,-1 0 0 0 0,0-1 0 0 0,0 1 0 0 0,0 0 0 0 0,0 1 0 0 0,0-1 0 0 0,0 0 0 0 0,0 0 0 0 0,-1 1 0 0 0,1-1 0 0 0,0 1 0 0 0,-1 0 0 0 0,1-1 0 0 0,0 2-43 0 0,0 0-87 0 0,-1 0-1 0 0,1 1 1 0 0,-1-1 0 0 0,0 0-1 0 0,0 1 1 0 0,0-1 0 0 0,0 0-1 0 0,-1 1 1 0 0,1-1 0 0 0,-1 1-1 0 0,0-1 1 0 0,0 1-1 0 0,-1 0 88 0 0,1 6-83 0 0,-2-1-1 0 0,1 0 0 0 0,-2-1 0 0 0,1 1 0 0 0,-1 0 0 0 0,0-1 0 0 0,-1 1 0 0 0,0-1 0 0 0,0 0 0 0 0,-4 6 84 0 0,5-10 11 0 0,-22 26 24 0 0,23-28 9 0 0,0-1 1 0 0,1 1 0 0 0,-1-1 0 0 0,0 0-1 0 0,1 0 1 0 0,-1 1 0 0 0,0-1 0 0 0,0 0-1 0 0,0-1 1 0 0,0 1 0 0 0,0 0 0 0 0,0-1-1 0 0,-1 1 1 0 0,1-1 0 0 0,0 1 0 0 0,-1-1-45 0 0,3 0 48 0 0,-1 0 0 0 0,0 0 1 0 0,0-1-1 0 0,1 1 0 0 0,-1 0 0 0 0,0 0 1 0 0,1-1-1 0 0,-1 1 0 0 0,0 0 0 0 0,1-1 1 0 0,-1 1-1 0 0,0 0 0 0 0,1-1 0 0 0,-1 1 1 0 0,1-1-1 0 0,-1 1 0 0 0,1-1 0 0 0,-1 1 1 0 0,1-1-1 0 0,-1 0 0 0 0,1 1 0 0 0,0-1 1 0 0,-1 0-1 0 0,1 1 0 0 0,0-1 0 0 0,-1 0 0 0 0,1 1 1 0 0,0-1-1 0 0,0 0 0 0 0,0 0 0 0 0,0 1 1 0 0,0-1-1 0 0,0 0 0 0 0,0 0-48 0 0,0-24 625 0 0,1 15-548 0 0,0 8-67 0 0,-1 0 0 0 0,0 0 0 0 0,0 0 0 0 0,1 0 1 0 0,-1 0-1 0 0,1 0 0 0 0,0 0 0 0 0,-1 0 0 0 0,1 0 0 0 0,0 0 1 0 0,0 0-1 0 0,0 0 0 0 0,1 0 0 0 0,-1 1 0 0 0,0-1-10 0 0,11-11-367 0 0,1 1-1 0 0,0 1 0 0 0,0 0 0 0 0,1 1 1 0 0,0 0-1 0 0,1 1 0 0 0,0 1 0 0 0,0 0 1 0 0,1 1-1 0 0,0 1 0 0 0,8-2 368 0 0,-4 2-1554 0 0</inkml:trace>
  <inkml:trace contextRef="#ctx0" brushRef="#br0" timeOffset="549.938">319 255 3224 0 0,'19'6'145'0'0,"1"0"1196"0"0,-9-4 2397 0 0,-3-2-2493 0 0,-1 0 1 0 0,0-1-1 0 0,1 0 1 0 0,6-2-1246 0 0,-11 2 111 0 0,0 1 0 0 0,0-1 0 0 0,0-1 0 0 0,-1 1-1 0 0,1 0 1 0 0,0-1 0 0 0,0 1 0 0 0,-1-1 0 0 0,1 0 0 0 0,-1 0 0 0 0,0 0 0 0 0,1 0 0 0 0,0-2-111 0 0,9-6-10 0 0,-11 10 28 0 0,0-1-1 0 0,0 0 1 0 0,0 1-1 0 0,1-1 1 0 0,-1 0 0 0 0,0 0-1 0 0,-1 0 1 0 0,1 0-1 0 0,0 0 1 0 0,0 0 0 0 0,0 0-1 0 0,0 0 1 0 0,-1 0 0 0 0,1 0-1 0 0,0-2-17 0 0,0 1 75 0 0,0 0 0 0 0,0 0 0 0 0,0 0-1 0 0,1 0 1 0 0,-1 0 0 0 0,1 0 0 0 0,0 1 0 0 0,0-2-75 0 0,0 1 12 0 0,0 1 0 0 0,-1-1 0 0 0,1 1 1 0 0,-1-1-1 0 0,0 0 0 0 0,0 0 0 0 0,1 1 1 0 0,-1-1-1 0 0,0 0 0 0 0,-1 0 0 0 0,1 0 1 0 0,0-1-13 0 0,3-5 0 0 0,-4 7 0 0 0,0 1 0 0 0,0 0 0 0 0,1 0 0 0 0,-1-1 0 0 0,0 1 0 0 0,0 0 0 0 0,0 0 0 0 0,0-1 0 0 0,1 1 0 0 0,-1 0 0 0 0,0-1 0 0 0,0 1 0 0 0,0 0 0 0 0,0-1 0 0 0,0 1 0 0 0,0 0 0 0 0,0-1 0 0 0,0 1 0 0 0,0 0 0 0 0,0-1 0 0 0,0 1 0 0 0,0 0 0 0 0,0-1 0 0 0,0 1 0 0 0,-1 0 0 0 0,1-1 0 0 0,0 1 0 0 0,0 0 0 0 0,0 0 0 0 0,0-1 0 0 0,-1 1 0 0 0,1 0 0 0 0,0-1 0 0 0,0 1 0 0 0,0 0 0 0 0,-1 0 0 0 0,1 0 0 0 0,0-1 0 0 0,0 1 0 0 0,-1 0 0 0 0,1 0 0 0 0,0 0 0 0 0,-5-7 0 0 0,4 7 1 0 0,1-1-1 0 0,0 1 1 0 0,-1-1 0 0 0,1 1 0 0 0,-1-1 0 0 0,1 1-1 0 0,0-1 1 0 0,-1 1 0 0 0,1 0 0 0 0,-1-1 0 0 0,1 1-1 0 0,-1 0 1 0 0,1-1 0 0 0,-1 1 0 0 0,0 0-1 0 0,1 0 1 0 0,-1-1 0 0 0,1 1 0 0 0,-1 0 0 0 0,1 0-1 0 0,-1 0 1 0 0,0 0 0 0 0,1 0 0 0 0,-1 0 0 0 0,0 0-1 0 0,-2 0 65 0 0,-1-1 1 0 0,0 1 0 0 0,0 1-1 0 0,0-1 1 0 0,1 0 0 0 0,-1 1 0 0 0,0 0-1 0 0,0 0 1 0 0,1 0 0 0 0,-1 0-1 0 0,1 1 1 0 0,-1 0 0 0 0,1-1 0 0 0,-1 1-1 0 0,1 0 1 0 0,0 0 0 0 0,0 1-1 0 0,0-1 1 0 0,0 1 0 0 0,1 0 0 0 0,-1-1-1 0 0,1 1 1 0 0,-1 0 0 0 0,0 3-66 0 0,-6 7 339 0 0,2 1 1 0 0,0 0 0 0 0,0 0 0 0 0,1 0-1 0 0,0 6-339 0 0,5-17 64 0 0,0-1-1 0 0,0 1 1 0 0,1 0-1 0 0,-1-1 1 0 0,1 1-1 0 0,-1 0 1 0 0,1 0-1 0 0,0-1 1 0 0,0 1-1 0 0,1 0 1 0 0,-1 0-1 0 0,1-1 1 0 0,-1 1-1 0 0,1 0 1 0 0,0-1-1 0 0,0 1 1 0 0,0-1-1 0 0,0 1 1 0 0,0-1-1 0 0,1 1 1 0 0,-1-1-1 0 0,1 0 1 0 0,-1 0-1 0 0,1 0 1 0 0,0 0-1 0 0,0 0 1 0 0,0 0-1 0 0,0 0 1 0 0,0 0-1 0 0,0-1 1 0 0,1 1-1 0 0,-1-1 1 0 0,1 0-1 0 0,-1 0 1 0 0,1 0-1 0 0,-1 0 1 0 0,1 0-1 0 0,-1 0 1 0 0,1-1-1 0 0,0 1 1 0 0,0-1-1 0 0,-1 1 1 0 0,1-1-1 0 0,0 0 1 0 0,-1-1-1 0 0,1 1 1 0 0,0 0-1 0 0,1-1-63 0 0,7-1 56 0 0,1-1 0 0 0,-1 0 0 0 0,0 0-1 0 0,2-2-55 0 0,-7 2-654 0 0,1 0 0 0 0,0 0 0 0 0,-1-1 0 0 0,2-1 654 0 0,2-3-1495 0 0</inkml:trace>
  <inkml:trace contextRef="#ctx0" brushRef="#br0" timeOffset="1264.618">954 154 8840 0 0,'-20'-6'1609'0'0,"16"5"-1310"0"0,1 0-1 0 0,0 1 1 0 0,-1-1 0 0 0,1 1-1 0 0,-1 0 1 0 0,1 0 0 0 0,0 0 0 0 0,-1 1-1 0 0,1-1 1 0 0,-1 1 0 0 0,1 0-1 0 0,0-1 1 0 0,-1 2 0 0 0,1-1-1 0 0,0 0 1 0 0,0 1 0 0 0,0-1-1 0 0,0 1 1 0 0,0 0-299 0 0,-1 1 157 0 0,0 1 0 0 0,1 0 0 0 0,-1 0 0 0 0,1 0 0 0 0,0 0 0 0 0,0 0 0 0 0,0 0 0 0 0,1 1 0 0 0,0 0 0 0 0,0-1 0 0 0,0 1-1 0 0,-1 2-156 0 0,2-3 72 0 0,-4 10 208 0 0,0 0 0 0 0,1 0 0 0 0,-1 12-280 0 0,4-22 68 0 0,1-1 1 0 0,-1 0-1 0 0,1 1 0 0 0,0-1 1 0 0,0 1-1 0 0,0-1 1 0 0,1 0-1 0 0,-1 1 0 0 0,1-1 1 0 0,0 0-1 0 0,0 1 0 0 0,0-1 1 0 0,0 0-1 0 0,0 0 1 0 0,1 0-1 0 0,-1 0 0 0 0,1 0 1 0 0,0 0-1 0 0,1 1-68 0 0,-2-3 33 0 0,-1 0 0 0 0,1-1-1 0 0,0 1 1 0 0,-1-1 0 0 0,1 1 0 0 0,-1-1-1 0 0,1 0 1 0 0,0 1 0 0 0,-1-1 0 0 0,1 1-1 0 0,0-1 1 0 0,0 0 0 0 0,-1 0 0 0 0,1 0-1 0 0,0 1 1 0 0,0-1 0 0 0,-1 0 0 0 0,1 0-1 0 0,0 0 1 0 0,0 0 0 0 0,0 0 0 0 0,-1 0-1 0 0,1 0 1 0 0,0 0 0 0 0,0-1-33 0 0,1 1 58 0 0,0-1 1 0 0,-1 0-1 0 0,1 0 1 0 0,0 0 0 0 0,-1 0-1 0 0,1 0 1 0 0,-1 0-1 0 0,1 0 1 0 0,-1-1-1 0 0,2 0-58 0 0,3-5 27 0 0,0-1-1 0 0,0 0 1 0 0,-1 0-1 0 0,0-1-26 0 0,-3 6-90 0 0,16-25-377 0 0,6-12-1462 0 0,10-24 1929 0 0,-37 73 240 0 0,0 0-1 0 0,0 0 1 0 0,1 1-1 0 0,0-1 1 0 0,1 0-1 0 0,0 7-239 0 0,1-4 276 0 0,0-8-185 0 0,0 1 0 0 0,0 0 0 0 0,0-1 0 0 0,1 1-1 0 0,0-1 1 0 0,0 1 0 0 0,0-1 0 0 0,0 1 0 0 0,1-1 0 0 0,-1 0 0 0 0,1 1 0 0 0,0-1 0 0 0,1 0 0 0 0,-1 0 0 0 0,1-1 0 0 0,1 3-91 0 0,-3-5-14 0 0,0 0 1 0 0,-1 0-1 0 0,1-1 0 0 0,0 1 1 0 0,0 0-1 0 0,0-1 0 0 0,0 1 1 0 0,0-1-1 0 0,0 1 1 0 0,0-1-1 0 0,0 1 0 0 0,0-1 1 0 0,0 0-1 0 0,0 1 0 0 0,1-1 1 0 0,-1 0-1 0 0,0 0 0 0 0,0 0 1 0 0,0 0-1 0 0,0 0 0 0 0,0 0 1 0 0,0 0-1 0 0,0 0 1 0 0,1-1-1 0 0,-1 1 0 0 0,0 0 1 0 0,0-1-1 0 0,0 1 0 0 0,0 0 1 0 0,0-1-1 0 0,0 0 0 0 0,0 1 14 0 0,2-2-782 0 0,1-1-1 0 0,-1 1 0 0 0,0-1 0 0 0,0 1 1 0 0,0-1-1 0 0,-1 0 0 0 0,1 0 1 0 0,1-3 782 0 0,2-2-5936 0 0</inkml:trace>
  <inkml:trace contextRef="#ctx0" brushRef="#br0" timeOffset="1998.801">1132 71 8720 0 0,'2'-7'911'0'0,"3"10"400"0"0,4 10 1011 0 0,-7-4-1770 0 0,0 1 0 0 0,0-1 1 0 0,0 1-1 0 0,-1-1 1 0 0,-1 1-1 0 0,0 4-552 0 0,-1 14 1827 0 0,-4 16-1827 0 0,2-18 898 0 0,0 24-898 0 0,0-15-174 0 0,1-21 709 0 0,1-13 103 0 0,1-6 327 0 0,1-4-883 0 0,1 0 0 0 0,0 0 0 0 0,0 0 0 0 0,1 1 0 0 0,0-1 0 0 0,1 1 0 0 0,0 0 0 0 0,0 0 0 0 0,1 0 0 0 0,0 0-82 0 0,0 1-7 0 0,-1 0-1 0 0,2 0 1 0 0,-1 1-1 0 0,1-1 1 0 0,0 1-1 0 0,0 1 1 0 0,1-1-1 0 0,6-3 8 0 0,-11 7-17 0 0,1 1 0 0 0,-1-1-1 0 0,1 1 1 0 0,0 0 0 0 0,-1 0-1 0 0,1 0 1 0 0,0 0 0 0 0,0 1-1 0 0,0-1 1 0 0,-1 1 0 0 0,1-1-1 0 0,2 1 18 0 0,-3 0-15 0 0,0 1 0 0 0,0-1 0 0 0,0 0 1 0 0,0 1-1 0 0,0 0 0 0 0,0-1 0 0 0,0 1 0 0 0,0 0 0 0 0,-1 0 0 0 0,1 0 0 0 0,0 0 0 0 0,-1 0 0 0 0,1 0 0 0 0,0 1 0 0 0,-1-1 0 0 0,1 0 0 0 0,-1 1 0 0 0,0-1 0 0 0,1 2 15 0 0,0 0-23 0 0,0 0 0 0 0,-1 0-1 0 0,1 0 1 0 0,-1 1-1 0 0,0-1 1 0 0,1 0 0 0 0,-2 1-1 0 0,1-1 1 0 0,0 0 0 0 0,-1 1-1 0 0,1-1 1 0 0,-1 1-1 0 0,0-1 1 0 0,0 1 0 0 0,-1-1-1 0 0,1 1 1 0 0,-1-1 0 0 0,0 3 23 0 0,-1 2-2 0 0,0 0 0 0 0,-1 0 1 0 0,0-1-1 0 0,0 1 1 0 0,-1-1-1 0 0,0 0 0 0 0,-2 4 2 0 0,2-6-2 0 0,0 0 0 0 0,0-1-1 0 0,0 1 1 0 0,0-1 0 0 0,-4 3 2 0 0,5-5 11 0 0,1 0 0 0 0,0-1 0 0 0,0 1 0 0 0,-1-1 0 0 0,1 1 1 0 0,-1-1-1 0 0,0 0 0 0 0,1 0 0 0 0,-1 0 0 0 0,0 0 0 0 0,1-1 1 0 0,-1 1-1 0 0,-1-1-11 0 0,4 0-3 0 0,-1 0 1 0 0,0 0 0 0 0,1 0-1 0 0,-1 0 1 0 0,1 0-1 0 0,-1 0 1 0 0,1 0 0 0 0,-1 0-1 0 0,0-1 1 0 0,1 1-1 0 0,-1 0 1 0 0,1 0 0 0 0,-1-1-1 0 0,1 1 1 0 0,-1 0 0 0 0,1-1-1 0 0,-1 1 1 0 0,1 0-1 0 0,-1-1 1 0 0,1 1 0 0 0,0-1-1 0 0,-1 1 1 0 0,1-1-1 0 0,-1 1 1 0 0,1-1 0 0 0,0 1-1 0 0,0-1 3 0 0,-1 0 16 0 0,1-1-1 0 0,-1 0 1 0 0,1 1-1 0 0,0-1 1 0 0,-1 1-1 0 0,1-1 0 0 0,0 0 1 0 0,0 1-1 0 0,0-1 1 0 0,1-1-16 0 0,-1-2 77 0 0,1-1 0 0 0,1 1 0 0 0,-1 0-1 0 0,1-1 1 0 0,2-3-77 0 0,4-7-154 0 0,1 0 0 0 0,1 1 0 0 0,1 0-1 0 0,0 1 1 0 0,8-8 154 0 0,24-21-4598 0 0,1 1 4598 0 0,-31 30-1190 0 0,3-4 53 0 0,-11 10 875 0 0,1 1 0 0 0,-1-1 1 0 0,1 1-1 0 0,0 0 0 0 0,0 0 1 0 0,1 1-1 0 0,-1 0 1 0 0,1 0-1 0 0,0 0 0 0 0,2 0 262 0 0,-8 4 126 0 0,0 0-1 0 0,0 0 0 0 0,0 0 1 0 0,0 0-1 0 0,0 0 1 0 0,0 0-1 0 0,0 0 0 0 0,-1 0 1 0 0,1 0-1 0 0,0 0 0 0 0,0 1 1 0 0,0-1-1 0 0,0 0 1 0 0,0 1-1 0 0,-1-1 0 0 0,1 0 1 0 0,0 1-1 0 0,0-1 1 0 0,-1 1-1 0 0,1-1 0 0 0,0 1 1 0 0,-1 0-1 0 0,1-1 0 0 0,0 1 1 0 0,-1 0-1 0 0,1-1 1 0 0,-1 1-1 0 0,1 0 0 0 0,-1 0 1 0 0,1-1-1 0 0,-1 1 0 0 0,0 0 1 0 0,1 0-1 0 0,-1 0 1 0 0,0 0-1 0 0,0-1 0 0 0,1 1 1 0 0,-1 0-1 0 0,0 0 0 0 0,0 1-125 0 0,1 6 712 0 0,0 1-1 0 0,0 0 1 0 0,-1 0-1 0 0,0 2-711 0 0,0 3 611 0 0,0 98 1716 0 0,-2-44-1397 0 0,2-60-1035 0 0,0-3-199 0 0,-1 0 1 0 0,1-1 0 0 0,1 1-1 0 0,-1 0 1 0 0,0 0-1 0 0,1-1 1 0 0,0 1-1 0 0,0 0 1 0 0,1-1-1 0 0,1 5 304 0 0,0-6-1990 0 0,-1-2-23 0 0</inkml:trace>
  <inkml:trace contextRef="#ctx0" brushRef="#br0" timeOffset="2345.442">1566 259 1376 0 0,'0'0'107'0'0,"45"-4"9434"0"0,-26 0-8423 0 0,-1 0 0 0 0,0-1 0 0 0,0-1 0 0 0,6-4-1118 0 0,-15 6 310 0 0,-1 0 0 0 0,1-1 1 0 0,-1 0-1 0 0,-1 0 1 0 0,2-2-311 0 0,-5 5 136 0 0,-1-1 1 0 0,1 0 0 0 0,-1-1-1 0 0,0 1 1 0 0,0 0 0 0 0,0-1 0 0 0,0 0-1 0 0,-1 0 1 0 0,0 0 0 0 0,1 0-1 0 0,-1-2-136 0 0,-1 5 34 0 0,-1 1-1 0 0,0-1 0 0 0,1 0 0 0 0,-1 0 0 0 0,0 0 0 0 0,0 0 0 0 0,0 0 0 0 0,0 0 0 0 0,0 0 0 0 0,0 1 0 0 0,0-1 0 0 0,0 0 0 0 0,0 0 0 0 0,0 0 1 0 0,0 0-1 0 0,-1 0 0 0 0,1 0 0 0 0,0 0-33 0 0,-1 0 18 0 0,1 1 0 0 0,-1-1 0 0 0,1 1 1 0 0,-1-1-1 0 0,1 1 0 0 0,-1 0 0 0 0,1-1 0 0 0,-1 1 0 0 0,1-1 1 0 0,-1 1-1 0 0,1 0 0 0 0,-1 0 0 0 0,0-1 0 0 0,1 1 1 0 0,-1 0-1 0 0,1 0 0 0 0,-1 0 0 0 0,0 0 0 0 0,1 0 1 0 0,-1-1-19 0 0,-2 1-3 0 0,1 0 1 0 0,-1 1 0 0 0,0-1 0 0 0,1 0-1 0 0,-1 1 1 0 0,0-1 0 0 0,1 1 0 0 0,-1 0 0 0 0,1 0-1 0 0,-1 0 1 0 0,0 0 2 0 0,-3 3 7 0 0,-1 0-1 0 0,1 0 0 0 0,0 0 1 0 0,0 1-1 0 0,0-1 1 0 0,1 2-1 0 0,0-1 1 0 0,0 0-1 0 0,0 1 1 0 0,0 0-1 0 0,1 0 1 0 0,0 0-1 0 0,0 1 1 0 0,1 0-1 0 0,0-1 1 0 0,0 1-1 0 0,1 0 0 0 0,0 0 1 0 0,0 1-1 0 0,0 2-6 0 0,1-6 112 0 0,0 0 0 0 0,1 0 0 0 0,0 0-1 0 0,-1 0 1 0 0,2 0 0 0 0,-1 0 0 0 0,0 0-1 0 0,1 0 1 0 0,0 0 0 0 0,0 0 0 0 0,1 3-112 0 0,-1-4 43 0 0,1-1 0 0 0,-1 1 0 0 0,1-1 0 0 0,0 1 0 0 0,-1-1 0 0 0,1 0 0 0 0,0 0 0 0 0,1 0 0 0 0,-1 0 1 0 0,0 0-1 0 0,1 0 0 0 0,-1 0 0 0 0,1-1 0 0 0,-1 1 0 0 0,1-1 0 0 0,2 1-43 0 0,-1 0 118 0 0,0-1 0 0 0,0 0 0 0 0,0 1 0 0 0,0-1 0 0 0,0-1 0 0 0,0 1 0 0 0,0-1 0 0 0,0 0 0 0 0,0 1 0 0 0,0-2 0 0 0,1 1 0 0 0,-1 0 0 0 0,2-2-118 0 0,3 0-550 0 0,0-1 0 0 0,0 0 0 0 0,0 0 0 0 0,0-1 0 0 0,2-2 550 0 0,3-2-7358 0 0</inkml:trace>
  <inkml:trace contextRef="#ctx0" brushRef="#br0" timeOffset="2951.873">2144 29 5528 0 0,'1'1'296'0'0,"-1"0"0"0"0,0 0 0 0 0,1-1 0 0 0,-1 1 0 0 0,0 0 0 0 0,0 0 0 0 0,1 0 0 0 0,-1 0 0 0 0,0 0 0 0 0,0 0 0 0 0,0 0 0 0 0,0 0 0 0 0,-1 0 0 0 0,1 0 0 0 0,0 0 0 0 0,0-1 0 0 0,0 1 0 0 0,-1 0 0 0 0,1 0 0 0 0,0 0 0 0 0,-1 0 0 0 0,1 0 0 0 0,-1 0-296 0 0,-3 11 3018 0 0,2 13-44 0 0,1-1-1 0 0,1 14-2973 0 0,1-20 344 0 0,-1 0 0 0 0,-1 0 0 0 0,0 0 0 0 0,-2-1 0 0 0,-3 14-344 0 0,2-17-64 0 0,-2 8 251 0 0,4-9-2837 0 0,2-12-2454 0 0,0-1-1526 0 0</inkml:trace>
  <inkml:trace contextRef="#ctx0" brushRef="#br0" timeOffset="3384.512">1993 175 9296 0 0,'15'-7'1008'0'0,"2"0"-313"0"0,1 1 1 0 0,0 0-1 0 0,0 2 0 0 0,4-1-695 0 0,6-1 579 0 0,-18 4-303 0 0,1-1 1 0 0,0 2-1 0 0,0-1 1 0 0,0 1 0 0 0,0 1-1 0 0,2 0-276 0 0,-11 0 30 0 0,0 0 0 0 0,0 0 0 0 0,-1 1 0 0 0,1-1 0 0 0,0 0 0 0 0,0 1 0 0 0,0-1 0 0 0,-1 1 0 0 0,1 0 0 0 0,0 0 0 0 0,0-1 0 0 0,-1 1 0 0 0,1 0 0 0 0,-1 1 0 0 0,1-1 0 0 0,-1 0 0 0 0,1 0 0 0 0,-1 1 0 0 0,0-1 0 0 0,0 0 0 0 0,0 1 0 0 0,0-1 0 0 0,0 1 0 0 0,0 0 0 0 0,0-1 0 0 0,0 1 0 0 0,0 0 0 0 0,-1 0 0 0 0,1-1 0 0 0,-1 1 0 0 0,1 0 0 0 0,-1 0 0 0 0,0 0 0 0 0,0 0 0 0 0,0-1 0 0 0,0 1 0 0 0,0 0 0 0 0,0 0 0 0 0,0 1-30 0 0,-2 19 1550 0 0,0-8-1288 0 0,1 0 0 0 0,1 1 0 0 0,0-1 0 0 0,1 1 0 0 0,1 3-262 0 0,-2-16 1 0 0,0 1-1 0 0,1 0 1 0 0,-1-1-1 0 0,1 1 0 0 0,0 0 1 0 0,0-1-1 0 0,0 1 1 0 0,0-1-1 0 0,0 0 0 0 0,1 1 1 0 0,-1-1-1 0 0,1 0 0 0 0,0 0 1 0 0,-1 0-1 0 0,1 0 1 0 0,0 0-1 0 0,0 0 0 0 0,0 0 1 0 0,0 0-1 0 0,1-1 1 0 0,-1 1-1 0 0,0-1 0 0 0,1 0 1 0 0,-1 0-1 0 0,1 0 1 0 0,-1 0-1 0 0,1 0 0 0 0,0 0 1 0 0,1 0-1 0 0,0-1 34 0 0,-1 0 0 0 0,0-1-1 0 0,0 1 1 0 0,0 0 0 0 0,0-1 0 0 0,0 1 0 0 0,0-1 0 0 0,0 0 0 0 0,0 0 0 0 0,0-1-1 0 0,0 1 1 0 0,0 0 0 0 0,0-1 0 0 0,-1 0 0 0 0,1 0 0 0 0,0 1 0 0 0,-1-2 0 0 0,0 1-1 0 0,1 0 1 0 0,-1 0 0 0 0,0-1 0 0 0,0 1-34 0 0,2-4 86 0 0,0 1-1 0 0,0 0 1 0 0,0-1-1 0 0,-1 0 0 0 0,0 0 1 0 0,0 0-1 0 0,-1 0 1 0 0,1-1-1 0 0,0-6-85 0 0,-2 9 83 0 0,0 0 0 0 0,-1 0-1 0 0,0 0 1 0 0,0 0-1 0 0,0 0 1 0 0,-1 0 0 0 0,1 0-1 0 0,-1 0 1 0 0,0 0 0 0 0,0 0-1 0 0,0 0 1 0 0,0 0-1 0 0,-1 1 1 0 0,0-1 0 0 0,0 0-1 0 0,0 1 1 0 0,0-1-1 0 0,0 1 1 0 0,-1 0 0 0 0,1 0-1 0 0,-2-2-82 0 0,-1 1-144 0 0,0 0-1 0 0,1-1 0 0 0,-2 1 1 0 0,1 1-1 0 0,0-1 0 0 0,-2 0 145 0 0,1 1-1544 0 0,0 0-1 0 0,-1 0 1 0 0,1 1-1 0 0,-1 0 1 0 0,-4-1 1544 0 0,3 2-6064 0 0</inkml:trace>
  <inkml:trace contextRef="#ctx0" brushRef="#br0" timeOffset="3836.563">2690 134 8288 0 0,'0'0'638'0'0,"-4"21"5818"0"0,-6 73-417 0 0,10-52-5253 0 0,0-41-764 0 0,0 0 0 0 0,0 0 0 0 0,0 0 0 0 0,0 0 0 0 0,0 0 1 0 0,0-1-1 0 0,0 1 0 0 0,1 0 0 0 0,-1 0 0 0 0,0 0 0 0 0,0 0 0 0 0,1-1 0 0 0,-1 1-22 0 0,3 8-3263 0 0,-3-9 1775 0 0</inkml:trace>
  <inkml:trace contextRef="#ctx0" brushRef="#br0" timeOffset="4163.689">2674 79 9096 0 0,'0'0'192'0'0,"0"0"48"0"0,0 0 8 0 0,0 0 16 0 0,0 0-264 0 0,0 0 0 0 0,0 0 0 0 0,0 0-3992 0 0</inkml:trace>
  <inkml:trace contextRef="#ctx0" brushRef="#br0" timeOffset="4497.821">2785 74 4144 0 0,'6'18'408'0'0,"-4"-10"844"0"0,-1-1 1 0 0,0 1-1 0 0,-1 0 1 0 0,1-1-1 0 0,-2 1 0 0 0,1 0 1 0 0,-2 5-1253 0 0,1 7 1489 0 0,-12 93 710 0 0,12-98-1536 0 0,3-14 139 0 0,3-9-345 0 0,15-36-54 0 0,-11 25-367 0 0,0 0 0 0 0,9-14-36 0 0,-14 27-2 0 0,1 0 1 0 0,-1 0 0 0 0,1 0-1 0 0,0 1 1 0 0,1-1-1 0 0,-1 1 1 0 0,1 1 0 0 0,0-1-1 0 0,6-2 2 0 0,-7 4 2 0 0,0 0-1 0 0,0 0 0 0 0,1 0 0 0 0,-1 1 0 0 0,1 0 1 0 0,5-1-2 0 0,-10 3-8 0 0,1 0 0 0 0,0-1 1 0 0,-1 1-1 0 0,1 0 0 0 0,0 0 1 0 0,-1 0-1 0 0,1 0 0 0 0,0 1 1 0 0,-1-1-1 0 0,1 0 0 0 0,0 1 1 0 0,-1-1-1 0 0,1 1 0 0 0,-1-1 1 0 0,1 1-1 0 0,-1 0 0 0 0,1 0 1 0 0,-1 0-1 0 0,1-1 0 0 0,-1 2 1 0 0,0-1-1 0 0,0 0 0 0 0,1 0 1 0 0,-1 0-1 0 0,0 0 0 0 0,0 2 8 0 0,4 3 23 0 0,-1 1 0 0 0,-1 1 0 0 0,1-1 0 0 0,-1 0 0 0 0,-1 1 0 0 0,1 0 0 0 0,-1-1 0 0 0,-1 1 0 0 0,1 0 0 0 0,-2 0 0 0 0,1 0 0 0 0,-1 4-23 0 0,4 24 684 0 0,-5-18-1201 0 0,-3-6-6391 0 0,2-9 1406 0 0</inkml:trace>
  <inkml:trace contextRef="#ctx0" brushRef="#br0" timeOffset="4836.012">3172 1 15032 0 0,'1'4'220'0'0,"-1"0"1"0"0,1 1 0 0 0,-1-1 0 0 0,0 0 0 0 0,-1 1 0 0 0,1-1 0 0 0,-1 0 0 0 0,0 1 0 0 0,-1 1-221 0 0,-2 26 1373 0 0,-1 89 1692 0 0,4-98-3048 0 0,-1 32 579 0 0,-2-20-3242 0 0,3-31-2189 0 0,0 0-1451 0 0</inkml:trace>
  <inkml:trace contextRef="#ctx0" brushRef="#br0" timeOffset="5187.463">3089 159 13824 0 0,'0'0'314'0'0,"13"-7"998"0"0,31-2 2798 0 0,-1-2-5216 0 0,-31 8-5460 0 0</inkml:trace>
  <inkml:trace contextRef="#ctx0" brushRef="#br0" timeOffset="5805.691">3285 225 4144 0 0,'2'0'53'0'0,"-1"0"-38"0"0,0 0-1 0 0,-1 0 1 0 0,1-1-1 0 0,0 2 1 0 0,-1-1-1 0 0,1 0 0 0 0,0 0 1 0 0,0 0-1 0 0,-1 0 1 0 0,1 0-1 0 0,0 0 0 0 0,-1 1 1 0 0,1-1-1 0 0,-1 0 1 0 0,1 1-1 0 0,0-1 0 0 0,-1 0 1 0 0,1 1-1 0 0,-1-1 1 0 0,1 1-1 0 0,-1-1 1 0 0,1 1-15 0 0,0 0 420 0 0,0 0 0 0 0,-1 0 0 0 0,1-1 0 0 0,0 1 0 0 0,0 0 0 0 0,0 0 0 0 0,0 0 0 0 0,0-1 0 0 0,0 1 0 0 0,0 0 0 0 0,1-1 0 0 0,-1 1 0 0 0,0-1 0 0 0,0 0 0 0 0,0 1 0 0 0,2-1-420 0 0,13-3 1427 0 0,-4-1-1142 0 0,0-1 0 0 0,0-1 0 0 0,0 0 0 0 0,-1-1 0 0 0,0 0 0 0 0,0 0 0 0 0,-1-2 0 0 0,0 1 0 0 0,-1-1 0 0 0,8-9-285 0 0,-16 17 13 0 0,0 0 0 0 0,0 0 0 0 0,0 0 0 0 0,0 0 0 0 0,0-1 0 0 0,-1 1 1 0 0,1 0-1 0 0,0-1 0 0 0,-1 1 0 0 0,1 0 0 0 0,-1-1 0 0 0,0 1 0 0 0,1-1 1 0 0,-1 1-1 0 0,0 0 0 0 0,0-1 0 0 0,0 1 0 0 0,0-1 0 0 0,0 0-13 0 0,0 1 32 0 0,-1 0-1 0 0,1 0 1 0 0,-1 0-1 0 0,1 0 0 0 0,-1 0 1 0 0,1 1-1 0 0,-1-1 0 0 0,1 0 1 0 0,-1 0-1 0 0,0 0 1 0 0,0 1-1 0 0,1-1 0 0 0,-1 0 1 0 0,0 1-1 0 0,0-1 1 0 0,0 1-1 0 0,0-1 0 0 0,0 1 1 0 0,0-1-1 0 0,0 1-31 0 0,-3-2 79 0 0,0 1-1 0 0,0 0 0 0 0,-1 0 1 0 0,1 1-1 0 0,0-1 1 0 0,0 1-1 0 0,-1 0 1 0 0,1 0-1 0 0,0 0 0 0 0,0 1 1 0 0,0-1-1 0 0,-1 1-78 0 0,-2 1 102 0 0,1 1 0 0 0,-1 0 0 0 0,1 0 0 0 0,-1 0 0 0 0,1 1 0 0 0,0 0 0 0 0,0 0 0 0 0,0 0 1 0 0,1 1-1 0 0,0 0 0 0 0,-1 0 0 0 0,2 0 0 0 0,-1 1 0 0 0,1 0 0 0 0,0-1 0 0 0,0 2 0 0 0,0-1 0 0 0,1 0 0 0 0,0 1 0 0 0,0-1 0 0 0,1 1 0 0 0,-1 0 0 0 0,2 0 0 0 0,-1 0 0 0 0,1 0 0 0 0,0 0 0 0 0,0 1 0 0 0,1 5-102 0 0,0-11 19 0 0,0-1-1 0 0,1 1 0 0 0,-1 0 0 0 0,0 0 0 0 0,1-1 0 0 0,-1 1 1 0 0,1 0-1 0 0,-1-1 0 0 0,1 1 0 0 0,0-1 0 0 0,0 1 0 0 0,0-1 1 0 0,0 1-1 0 0,0-1 0 0 0,0 1 0 0 0,0-1 0 0 0,0 0 0 0 0,0 1 1 0 0,1-1-1 0 0,-1 0 0 0 0,1 0 0 0 0,-1 0 0 0 0,1 0 0 0 0,-1 0 1 0 0,1-1-1 0 0,-1 1 0 0 0,1 0 0 0 0,0-1 0 0 0,-1 1 0 0 0,1-1 1 0 0,0 0-1 0 0,0 1 0 0 0,-1-1 0 0 0,1 0 0 0 0,0 0 0 0 0,0 0 1 0 0,1 0-20 0 0,4-1-200 0 0,0 1 0 0 0,0-1 0 0 0,0-1 0 0 0,0 1 0 0 0,0-1 0 0 0,0-1 0 0 0,0 1 0 0 0,5-3 201 0 0,0-2-1332 0 0,1 0-1 0 0,-1-1 0 0 0,-1 0 1 0 0,1-1-1 0 0,-1-1 0 0 0,0-1 1333 0 0,17-18-5213 0 0,12-17 5213 0 0,-26 30-686 0 0,-11 13 937 0 0,0-1 1 0 0,1 1-1 0 0,0 0 1 0 0,0 0-1 0 0,1 0-251 0 0,-6 22 5195 0 0,-2 9-3803 0 0,-1-1 0 0 0,-1 0 0 0 0,-2 0-1 0 0,-2 3-1391 0 0,-8 12 1728 0 0,17-42-1569 0 0,0 0 14 0 0,0 0 83 0 0,6-20 1124 0 0,-1-1-1118 0 0,1 1-1 0 0,1 0 0 0 0,1 0 1 0 0,6-11-262 0 0,-9 23-295 0 0,0 0 1 0 0,0 0-1 0 0,1 1 1 0 0,0 0-1 0 0,1-2 295 0 0,-1 4-938 0 0,-1 0-1 0 0,1 0 0 0 0,0 1 0 0 0,0-1 0 0 0,0 1 1 0 0,1 1-1 0 0,0-1 939 0 0,15-6-3417 0 0,-10 5 1697 0 0</inkml:trace>
  <inkml:trace contextRef="#ctx0" brushRef="#br0" timeOffset="6238.54">3849 73 7776 0 0,'32'1'998'0'0,"-32"-1"-176"0"0,0 0 276 0 0,0 0 57 0 0,0 1-895 0 0,0 0-1 0 0,-1 0 1 0 0,1 0 0 0 0,0 0-1 0 0,-1-1 1 0 0,1 1-1 0 0,-1 0 1 0 0,1 0 0 0 0,-1 0-1 0 0,1-1 1 0 0,-1 1 0 0 0,0 0-1 0 0,1-1 1 0 0,-1 1 0 0 0,0 0-1 0 0,0-1 1 0 0,1 1 0 0 0,-2 0-261 0 0,-19 11 685 0 0,11-6-75 0 0,0 1-513 0 0,0 0 0 0 0,1 1 0 0 0,0 1 0 0 0,0 0 0 0 0,1 0 0 0 0,0 1 0 0 0,1-1 0 0 0,0 2 0 0 0,0-1 0 0 0,1 1 0 0 0,1 0 0 0 0,-3 6-96 0 0,7-14-82 0 0,0 0-1 0 0,0 1 0 0 0,0-1 0 0 0,0 0 1 0 0,0 1-1 0 0,1-1 0 0 0,0 1 0 0 0,0-1 0 0 0,0 0 1 0 0,0 1-1 0 0,0-1 0 0 0,1 1 0 0 0,-1-1 1 0 0,1 0-1 0 0,1 4 83 0 0,-2-6 14 0 0,1 0 0 0 0,-1 0 0 0 0,1 1 0 0 0,0-1 0 0 0,-1 0 0 0 0,1 0 0 0 0,0 0 0 0 0,0 0 0 0 0,0 0-1 0 0,0-1 1 0 0,0 1 0 0 0,-1 0 0 0 0,1 0 0 0 0,1 0 0 0 0,-1-1 0 0 0,0 1 0 0 0,0-1 0 0 0,0 1-14 0 0,1-1 52 0 0,0 1 0 0 0,-1-1 0 0 0,1 0 0 0 0,0 0 0 0 0,-1 0 0 0 0,1 0-1 0 0,0 0 1 0 0,-1 0 0 0 0,1 0 0 0 0,0 0 0 0 0,-1-1 0 0 0,1 1 0 0 0,0-1 0 0 0,-1 1 0 0 0,1-1 0 0 0,-1 0-1 0 0,1 0-51 0 0,5-2-3 0 0,-1-1-1 0 0,0 0 0 0 0,0 0 1 0 0,-1-1-1 0 0,1 0 0 0 0,-1 0 0 0 0,0 0 1 0 0,1-2 3 0 0,3-4-178 0 0,0-1 0 0 0,0-1-1 0 0,3-7 179 0 0,-9 14-13 0 0,0-1-1 0 0,0-1 1 0 0,-1 1 0 0 0,0 0-1 0 0,0 0 1 0 0,-1-1 13 0 0,6-19 171 0 0,-12 36 755 0 0,3-5-912 0 0,0 0-1 0 0,0-1 1 0 0,0 1 0 0 0,0 0-1 0 0,1 1 1 0 0,-1-1-1 0 0,1 2-13 0 0,0 4 175 0 0,0 0 0 0 0,1 0-1 0 0,0 0 1 0 0,1 0 0 0 0,0 0-1 0 0,1 1-174 0 0,-1-7 66 0 0,0 0 0 0 0,0 0 1 0 0,0 0-1 0 0,0 0 0 0 0,1 0 0 0 0,-1 0 0 0 0,1-1 0 0 0,0 1 0 0 0,0 0 1 0 0,1-1-1 0 0,-1 0 0 0 0,1 1 0 0 0,0-1 0 0 0,-1 0 0 0 0,4 2-66 0 0,-4-4-100 0 0,0 1-1 0 0,0-1 1 0 0,0 0-1 0 0,0 0 1 0 0,1 0-1 0 0,-1-1 1 0 0,0 1-1 0 0,0 0 1 0 0,0-1-1 0 0,1 0 1 0 0,-1 1-1 0 0,0-1 1 0 0,1 0 0 0 0,-1 0-1 0 0,0 0 1 0 0,0 0-1 0 0,3-1 101 0 0,1 0-1560 0 0,0-1 0 0 0,0 0 0 0 0,-1 0-1 0 0,1-1 1 0 0,5-2 1560 0 0,1-1-5162 0 0</inkml:trace>
  <inkml:trace contextRef="#ctx0" brushRef="#br0" timeOffset="6585.777">4127 140 8288 0 0,'3'-6'114'0'0,"-1"1"0"0"0,1-1 0 0 0,-1 0 0 0 0,1-6-114 0 0,-2 11 122 0 0,-1 0-1 0 0,0 0 0 0 0,1 0 0 0 0,-1 0 0 0 0,0 0 1 0 0,0 0-1 0 0,0 0 0 0 0,0 0 0 0 0,0 0 0 0 0,0 0 1 0 0,0 0-1 0 0,0 0 0 0 0,0 0 0 0 0,0 0 0 0 0,-1 0 1 0 0,1 0-1 0 0,0 0 0 0 0,-1 0 0 0 0,1 1 0 0 0,-1-1 1 0 0,1 0-1 0 0,-1 0 0 0 0,1 0 0 0 0,-1 0 0 0 0,1 1 0 0 0,-1-1 1 0 0,0 0-1 0 0,0 0 0 0 0,1 1 0 0 0,-1-1 0 0 0,0 1 1 0 0,0-1-1 0 0,0 1 0 0 0,1-1 0 0 0,-2 1-121 0 0,1-1 101 0 0,0 1 0 0 0,-1 0 1 0 0,1 0-1 0 0,0 0 0 0 0,-1 0 0 0 0,1 0 0 0 0,-1 0 0 0 0,1 0 0 0 0,0 1 0 0 0,-1-1 0 0 0,1 1 1 0 0,0-1-1 0 0,-1 1 0 0 0,1-1 0 0 0,0 1 0 0 0,0-1 0 0 0,0 1 0 0 0,-1 0 0 0 0,1 0 0 0 0,0 0 1 0 0,0 0-1 0 0,0 0 0 0 0,0 0 0 0 0,0 0-101 0 0,-4 5 43 0 0,0 0-1 0 0,1 0 1 0 0,-4 6-43 0 0,5-8 312 0 0,-2 4 68 0 0,0-1 1 0 0,1 1-1 0 0,0 1 1 0 0,0-1-1 0 0,1 1 1 0 0,0-1-1 0 0,0 1 1 0 0,1 1-381 0 0,1-5 47 0 0,0 1-1 0 0,1-1 1 0 0,0 1 0 0 0,0-1 0 0 0,0 1-1 0 0,0-1 1 0 0,1 1 0 0 0,0-1 0 0 0,0 0-1 0 0,1 1 1 0 0,0-1 0 0 0,-1 0 0 0 0,2 0-1 0 0,-1 1-46 0 0,0-3 87 0 0,-1-1 0 0 0,1 1 0 0 0,-1-1 0 0 0,1 1 0 0 0,0-1-1 0 0,0 0 1 0 0,-1 0 0 0 0,2 0 0 0 0,-1 0 0 0 0,0 0 0 0 0,0 0-1 0 0,1 0 1 0 0,-1-1 0 0 0,1 1 0 0 0,-1-1 0 0 0,1 0 0 0 0,0 0-1 0 0,-1 0 1 0 0,4 1-87 0 0,-2-2-182 0 0,-1 1-1 0 0,1-1 1 0 0,0 1-1 0 0,0-1 1 0 0,-1 0-1 0 0,4-1 183 0 0,25-7-5752 0 0,-17 3-418 0 0</inkml:trace>
  <inkml:trace contextRef="#ctx0" brushRef="#br0" timeOffset="6917.714">4364 53 11976 0 0,'0'0'546'0'0,"0"0"-10"0"0,0 0-344 0 0,-1 0 73 0 0,0 0 0 0 0,1 1-1 0 0,-1-1 1 0 0,0 1 0 0 0,0-1 0 0 0,0 1-1 0 0,1-1 1 0 0,-1 1 0 0 0,0-1-1 0 0,0 1 1 0 0,1-1 0 0 0,-1 1 0 0 0,1 0-1 0 0,-1-1 1 0 0,1 1 0 0 0,-1 0 0 0 0,1 0-1 0 0,-1 0 1 0 0,1-1 0 0 0,-1 1-1 0 0,1 0 1 0 0,0 0-265 0 0,-7 19 309 0 0,5-9 316 0 0,0 1-1 0 0,2-1 0 0 0,-1 4-624 0 0,-2 28 1431 0 0,-8 46-556 0 0,8-30-1343 0 0,3-58-568 0 0,0-1-343 0 0,0 0-70 0 0,0 0-14 0 0</inkml:trace>
  <inkml:trace contextRef="#ctx0" brushRef="#br0" timeOffset="6918.714">4252 157 10592 0 0,'17'1'1344'0'0,"-15"-1"-980"0"0,60-1 7401 0 0,-46 0-7452 0 0,-1 0-1 0 0,1-2 1 0 0,-1 1-1 0 0,14-6-312 0 0,-16 4-380 0 0</inkml:trace>
  <inkml:trace contextRef="#ctx0" brushRef="#br0" timeOffset="7867.673">4668 180 11832 0 0,'0'-1'-103'0'0,"10"-3"757"0"0,-10 4-635 0 0,0 0 1 0 0,1-1-1 0 0,-1 1 0 0 0,0 0 1 0 0,0 0-1 0 0,0 0 0 0 0,0 0 1 0 0,1 0-1 0 0,-1-1 0 0 0,0 1 1 0 0,0 0-1 0 0,0 0 0 0 0,0 0 0 0 0,0 0 1 0 0,1-1-1 0 0,-1 1 0 0 0,0 0 1 0 0,0 0-1 0 0,0 0 0 0 0,0-1 1 0 0,0 1-1 0 0,0 0 0 0 0,0 0 1 0 0,0-1-1 0 0,0 1 0 0 0,0 0 1 0 0,0 0-1 0 0,0 0 0 0 0,0-1 1 0 0,0 1-1 0 0,0 0 0 0 0,0 0 0 0 0,0 0 1 0 0,0-1-1 0 0,0 1 0 0 0,0 0 1 0 0,-1 0-1 0 0,1 0 0 0 0,0-1 1 0 0,0 1-1 0 0,0 0 0 0 0,0 0 1 0 0,0 0-1 0 0,0 0 0 0 0,-1-1 1 0 0,1 1-20 0 0,0 0 746 0 0,-1 0 1209 0 0,1 0-1898 0 0,0 0-1 0 0,-1 0 1 0 0,1 0-1 0 0,0 0 1 0 0,0 0 0 0 0,-1 0-1 0 0,1 0 1 0 0,0 0-1 0 0,0 0 1 0 0,-1 1-1 0 0,1-1 1 0 0,0 0-1 0 0,0 0 1 0 0,-1 0-1 0 0,1 0 1 0 0,0 0-1 0 0,0 1 1 0 0,0-1 0 0 0,-1 0-1 0 0,1 0 1 0 0,0 0-1 0 0,0 0 1 0 0,0 1-1 0 0,0-1 1 0 0,-1 0-1 0 0,1 0 1 0 0,0 1-1 0 0,0-1 1 0 0,0 0-1 0 0,0 0 1 0 0,0 0 0 0 0,0 1-1 0 0,0-1 1 0 0,0 0-1 0 0,0 0 1 0 0,0 1-1 0 0,0-1 1 0 0,0 0-1 0 0,0 1 1 0 0,0-1-1 0 0,0 0-56 0 0,3 43 1132 0 0,6 19-1132 0 0,-7-55 18 0 0,-1 0 24 0 0,1-1 0 0 0,0 1-1 0 0,1-1 1 0 0,-1 0 0 0 0,2 2-42 0 0,0 2 444 0 0,3 3-535 0 0,-6-13 80 0 0,-1 0-1 0 0,0 0 0 0 0,0 1 1 0 0,1-1-1 0 0,-1 0 0 0 0,0 0 0 0 0,1 0 1 0 0,-1 0-1 0 0,0 0 0 0 0,0 0 1 0 0,1 0-1 0 0,-1 0 0 0 0,0 0 0 0 0,1 0 1 0 0,-1 0-1 0 0,0 0 0 0 0,0 0 1 0 0,1 0-1 0 0,-1 0 0 0 0,0 0 0 0 0,1 0 1 0 0,-1 0-1 0 0,0 0 0 0 0,0-1 1 0 0,1 1-1 0 0,-1 0 0 0 0,0 0 0 0 0,0 0 1 0 0,0 0-1 0 0,1-1 0 0 0,-1 1 1 0 0,0 0-1 0 0,0 0 0 0 0,0 0 1 0 0,1-1-1 0 0,-1 1 0 0 0,0 0 0 0 0,0 0 1 0 0,0-1-1 0 0,0 1 0 0 0,0 0 1 0 0,1-1 11 0 0,8-14 528 0 0,-5 8-257 0 0,14-32 41 0 0,15-33-1416 0 0,-27 58 1104 0 0,-6 12 0 0 0,0 1 0 0 0,1-1 0 0 0,0 0 0 0 0,-1 1 0 0 0,1-1 0 0 0,0 1 0 0 0,0-1 0 0 0,0 1 0 0 0,0-1 0 0 0,0 1 0 0 0,0 0 0 0 0,1-1 0 0 0,2-2 0 0 0,-3 4 0 0 0,-1-1 0 0 0,0 1 0 0 0,1-1 0 0 0,-1 1 0 0 0,0-1 0 0 0,1 1 0 0 0,-1 0 0 0 0,1-1 0 0 0,-1 1 0 0 0,1 0 0 0 0,-1 0 0 0 0,1-1 0 0 0,-1 1 0 0 0,1 0 0 0 0,-1 0 0 0 0,1 0 0 0 0,0-1 0 0 0,-1 2 0 0 0,1-1 0 0 0,-1 1 0 0 0,1-1 0 0 0,-1 1 0 0 0,1-1 0 0 0,-1 1 0 0 0,0 0 0 0 0,1-1 0 0 0,-1 1 0 0 0,0 0 0 0 0,1-1 0 0 0,-1 1 0 0 0,0 0 0 0 0,0-1 0 0 0,0 1 0 0 0,0 0 0 0 0,1-1 0 0 0,-1 1 0 0 0,0 0 0 0 0,0 0 0 0 0,13 41 11 0 0,8 20 85 0 0,-20-56 61 0 0,1 0 0 0 0,0-1 1 0 0,0 1-1 0 0,1 0 0 0 0,0-1 0 0 0,0 1 0 0 0,0-1 1 0 0,0 0-1 0 0,3 2-157 0 0,-3-3-97 0 0,-2-3 220 0 0,0 0 0 0 0,0 0 0 0 0,-1 0 1 0 0,1-1-1 0 0,0 1 0 0 0,1 0 0 0 0,-1 0 0 0 0,0-1 0 0 0,0 1 0 0 0,0 0 0 0 0,1-1-123 0 0,-2 0 40 0 0,1 0-1 0 0,-1 0 0 0 0,1 0 0 0 0,-1 0 1 0 0,1 0-1 0 0,-1 0 0 0 0,1-1 1 0 0,-1 1-1 0 0,1 0 0 0 0,-1 0 1 0 0,1-1-1 0 0,-1 1 0 0 0,1 0 0 0 0,-1-1 1 0 0,1 1-1 0 0,-1-1 0 0 0,1 1 1 0 0,-1 0-1 0 0,0-1 0 0 0,1 1 1 0 0,-1-1-1 0 0,0 1 0 0 0,0-1 0 0 0,1 1 1 0 0,-1-1-1 0 0,0 1 0 0 0,0-1 1 0 0,0 1-1 0 0,1-1-39 0 0,3-27 1321 0 0,-3 23-1184 0 0,0 0 0 0 0,0 0-1 0 0,0 0 1 0 0,-1 0 0 0 0,1-1-137 0 0,2-17 120 0 0,0 6-114 0 0,-2 12-63 0 0,-1 1-1 0 0,1-1 1 0 0,1 1-1 0 0,-1 0 1 0 0,1 0 0 0 0,-1-1-1 0 0,2-1 58 0 0,2-12-1010 0 0,-1 1-1012 0 0,-3 16 1801 0 0,-1-1 0 0 0,1 1 0 0 0,-1 0 1 0 0,0 0-1 0 0,0-1 0 0 0,0 1 0 0 0,1 0 0 0 0,-1-1 0 0 0,-1 1 0 0 0,1 0 0 0 0,0-1 0 0 0,0 1 0 0 0,0-1 221 0 0,-1-2-537 0 0,1-6-1214 0 0</inkml:trace>
  <inkml:trace contextRef="#ctx0" brushRef="#br0" timeOffset="8273.584">5046 150 3224 0 0,'8'9'2668'0'0,"-6"13"6566"0"0,3 0-6026 0 0,3 17-895 0 0,-7-28-1962 0 0,0-6-357 0 0,-1-1 0 0 0,1 1 0 0 0,-1 0 0 0 0,0-1 0 0 0,0 1 0 0 0,-1-1 0 0 0,1 1 0 0 0,-1-1 0 0 0,0 1 0 0 0,0-1-1 0 0,-1 1 1 0 0,1-1 0 0 0,-1 0 0 0 0,0 1 0 0 0,-1 0 6 0 0,3-4-1470 0 0,0-1-3375 0 0,0 0-1443 0 0</inkml:trace>
  <inkml:trace contextRef="#ctx0" brushRef="#br0" timeOffset="8621.655">5069 84 11488 0 0,'4'-5'512'0'0,"-4"2"96"0"0,-3 3-480 0 0,2-3-128 0 0,1 2 0 0 0,-2 0 0 0 0,1-2 392 0 0,0 3 56 0 0,0-1 16 0 0,1 1-6032 0 0</inkml:trace>
  <inkml:trace contextRef="#ctx0" brushRef="#br0" timeOffset="8955.763">5232 35 11976 0 0,'0'0'546'0'0,"10"17"1489"0"0,-8-11-1281 0 0,1 1-1 0 0,-1 0 1 0 0,0 0 0 0 0,-1 1 0 0 0,0-1-1 0 0,0 0 1 0 0,-1 0 0 0 0,1 6-754 0 0,-3 13 484 0 0,-2 21-484 0 0,1-21 408 0 0,0 9-486 0 0,-2 22-926 0 0,3-51-1908 0 0,2-6-3517 0 0</inkml:trace>
  <inkml:trace contextRef="#ctx0" brushRef="#br0" timeOffset="9284.829">5130 160 9216 0 0,'13'-5'992'0'0,"89"-42"1196"0"0,46-32 2022 0 0,-147 79-4100 0 0,0-1 0 0 0,0 1 0 0 0,0-1 0 0 0,0 1 0 0 0,0-1 0 0 0,1 1 0 0 0,-1-1-1 0 0,0 1 1 0 0,0 0 0 0 0,0 0 0 0 0,0 0 0 0 0,0 0 0 0 0,1 0-110 0 0,-2 0 36 0 0,1 0 1 0 0,-1 0-1 0 0,0 0 0 0 0,1 0 0 0 0,-1 0 1 0 0,0 0-1 0 0,1 1 0 0 0,-1-1 1 0 0,0 0-1 0 0,0 0 0 0 0,1 0 0 0 0,-1 1 1 0 0,0-1-1 0 0,0 0 0 0 0,1 0 1 0 0,-1 1-1 0 0,0-1 0 0 0,0 0 0 0 0,0 0 1 0 0,1 1-1 0 0,-1-1 0 0 0,0 0 0 0 0,0 1 1 0 0,0-1-1 0 0,0 0 0 0 0,0 1 1 0 0,0-1-37 0 0,1 3 68 0 0,-1 1 1 0 0,0-1-1 0 0,0 0 1 0 0,0 1-1 0 0,-1-1 1 0 0,1 0-1 0 0,-1 2-68 0 0,0-1-87 0 0,-8 55 1007 0 0,2 1-1 0 0,1 44-919 0 0,6-103 9 0 0,0-1 0 0 0,0 1 1 0 0,0 0-1 0 0,0-1 0 0 0,0 1 0 0 0,1 0 1 0 0,-1 0-1 0 0,0-1 0 0 0,0 1 0 0 0,0 0 0 0 0,1-1 1 0 0,-1 1-1 0 0,0 0 0 0 0,1-1 0 0 0,-1 1 1 0 0,0-1-10 0 0,1 1 2 0 0,-1-1 0 0 0,0 0 0 0 0,0 0 0 0 0,1 0 0 0 0,-1 0 0 0 0,0 1 0 0 0,0-1 0 0 0,1 0 0 0 0,-1 0 0 0 0,0 0 1 0 0,1 0-1 0 0,-1 0 0 0 0,0 0 0 0 0,0 0 0 0 0,1 0 0 0 0,-1 0 0 0 0,0 0 0 0 0,1 0 0 0 0,-1 0 0 0 0,0 0 0 0 0,0 0 0 0 0,1 0 1 0 0,-1 0-1 0 0,0 0 0 0 0,1 0-2 0 0,0-1 0 0 0,1 0 0 0 0,0 0 0 0 0,-1 0 0 0 0,1 0 1 0 0,-1 0-1 0 0,0 0 0 0 0,1 0 0 0 0,-1-1 0 0 0,0 1 0 0 0,1-1 0 0 0,10-14 0 0 0,-1-1 0 0 0,1-4 0 0 0,-2 5 0 0 0,0 0 0 0 0,0 1 0 0 0,4-3 0 0 0,-10 14 0 0 0,0 0 0 0 0,-1 0 0 0 0,1 0 0 0 0,1 1 0 0 0,-1 0 0 0 0,0 0 0 0 0,1 0 0 0 0,0 0 0 0 0,0 1 0 0 0,-1-1 0 0 0,1 1 0 0 0,1 1 0 0 0,0-1 0 0 0,-5 1 2 0 0,1 1 0 0 0,-1 0-1 0 0,1-1 1 0 0,-1 1-1 0 0,1 0 1 0 0,0 0 0 0 0,-1 0-1 0 0,1 0 1 0 0,0 0-1 0 0,-1 0 1 0 0,1 1 0 0 0,-1-1-1 0 0,1 0 1 0 0,-1 1-1 0 0,1 0 1 0 0,-1-1 0 0 0,1 1-1 0 0,-1 0 1 0 0,1-1-1 0 0,-1 1 1 0 0,0 0 0 0 0,1 0-2 0 0,0 1 78 0 0,-1 0 0 0 0,1 0 0 0 0,0 1 0 0 0,-1-1 0 0 0,1 0 0 0 0,-1 1 0 0 0,0-1 0 0 0,1 1 0 0 0,-1-1 0 0 0,-1 1 0 0 0,1-1 0 0 0,0 2-78 0 0,1 6 179 0 0,0 0 1 0 0,-1 0-1 0 0,-1 0 0 0 0,1 0 1 0 0,-2 0-1 0 0,0 8-179 0 0,0-2 213 0 0,0 0-1032 0 0,-1-6-5028 0 0,1-5-1459 0 0</inkml:trace>
  <inkml:trace contextRef="#ctx0" brushRef="#br0" timeOffset="9624.134">6094 42 15664 0 0,'0'0'356'0'0,"0"0"49"0"0,0 0 21 0 0,0 0-42 0 0,-6 13-165 0 0,-39 66 4343 0 0,27-49-3688 0 0,0 2-1 0 0,-4 13-873 0 0,3-6-949 0 0,19-39-4636 0 0,0 0-1828 0 0</inkml:trace>
  <inkml:trace contextRef="#ctx0" brushRef="#br0" timeOffset="9953.261">5888 47 14224 0 0,'0'0'312'0'0,"0"0"64"0"0,0 0 8 0 0,0 0 24 0 0,0 0-328 0 0,0 0-80 0 0,3 1 0 0 0,-1-1 0 0 0,1 1 336 0 0,0-1 47 0 0,1 2 17 0 0,-1-1 0 0 0,-1 1-400 0 0,0-1 0 0 0,0 1-112 0 0</inkml:trace>
  <inkml:trace contextRef="#ctx0" brushRef="#br0" timeOffset="10292.347">6230 270 19407 0 0,'0'0'424'0'0,"0"0"88"0"0,0 0 24 0 0,0 0 8 0 0,0 0-432 0 0,0 0-112 0 0,-1 4 0 0 0,1-3 0 0 0,0-1 0 0 0,0 0 0 0 0,0 0 0 0 0,0 0 0 0 0,0 0-232 0 0,0 0-24 0 0,0 0 0 0 0,0 0-8087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3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1452 12464 0 0,'0'0'572'0'0,"0"0"-11"0"0,-11 6 146 0 0,3-4-182 0 0,1 0 1 0 0,-1-1 0 0 0,1 1 0 0 0,-1-2-1 0 0,1 1 1 0 0,-8-1-526 0 0,-8 1 693 0 0,4-1-341 0 0,-1 0 0 0 0,1-2 0 0 0,0 0 0 0 0,0-1 0 0 0,0-1 0 0 0,-17-7-352 0 0,21 7 216 0 0,1-1 1 0 0,0-1-1 0 0,0-1 0 0 0,0 0 0 0 0,1 0 0 0 0,0-2 0 0 0,-7-5-216 0 0,4 1 169 0 0,2 0 0 0 0,-1-2 0 0 0,2 1 0 0 0,0-2 0 0 0,-6-8-169 0 0,8 7 31 0 0,1 1 1 0 0,0-1-1 0 0,2-1 1 0 0,0 0-1 0 0,-4-14-31 0 0,1-4 71 0 0,1 0-1 0 0,-1-22-70 0 0,6 30-5 0 0,2 0 0 0 0,1-1 0 0 0,1 1 0 0 0,1-1 0 0 0,2 0 0 0 0,1 1 0 0 0,1 0 0 0 0,1-1 0 0 0,2 2 0 0 0,1-1 0 0 0,1 1 0 0 0,6-11 5 0 0,-1 11-4 0 0,1 1 0 0 0,2 1 1 0 0,12-15 3 0 0,-28 39-1 0 0,29-38-38 0 0,2 3 0 0 0,2 0 0 0 0,35-28 39 0 0,-40 41-82 0 0,1 0 1 0 0,33-18 81 0 0,67-31-222 0 0,-60 35 111 0 0,-5 7 8 0 0,-46 22 14 0 0,0-1 1 0 0,0 0-1 0 0,-1-1 1 0 0,10-8 88 0 0,-26 17-15 0 0,-1-1 1 0 0,1 1-1 0 0,0-1 1 0 0,-1 1-1 0 0,1-1 1 0 0,-1 0 0 0 0,0 0-1 0 0,1 0 1 0 0,-1 1-1 0 0,0-1 1 0 0,0 0-1 0 0,0-2 15 0 0,0 3-1 0 0,-1 0 0 0 0,0 0 0 0 0,0 0 0 0 0,0 0 0 0 0,0 1 0 0 0,0-1 0 0 0,0 0 0 0 0,0 0 0 0 0,0 0 0 0 0,0 0 0 0 0,0 0 0 0 0,-1 0 0 0 0,1 1 0 0 0,0-1 0 0 0,0 0 0 0 0,-1 0 0 0 0,1 0 0 0 0,-1 1 0 0 0,1-1 0 0 0,-1 0 0 0 0,1 0 0 0 0,-1 1 0 0 0,1-1 0 0 0,-1 0 0 0 0,0 1 0 0 0,1-1 0 0 0,-1 1 0 0 0,0-1 0 0 0,1 1 0 0 0,-1-1 0 0 0,0 1 0 0 0,0 0 0 0 0,0-1 1 0 0,-13-5-142 0 0,0 1 1 0 0,0 0-1 0 0,-1 1 1 0 0,0 1-1 0 0,1 0 1 0 0,-5 0 141 0 0,6 1-2 0 0,2 0-8 0 0,-1 1-1 0 0,1 0 0 0 0,0 0 1 0 0,-1 2-1 0 0,1-1 0 0 0,-3 2 11 0 0,4-1-15 0 0,8 0-39 0 0,7-2-21 0 0,18-4 43 0 0,1 2 1 0 0,-1 1-1 0 0,21 0 32 0 0,-30 2 1 0 0,1 1 0 0 0,0 1 1 0 0,-1 0-1 0 0,1 0 0 0 0,-1 2 0 0 0,11 3-1 0 0,-22-6 7 0 0,-1 0 0 0 0,0 0-1 0 0,1 1 1 0 0,-1-1-1 0 0,0 1 1 0 0,0-1 0 0 0,0 1-1 0 0,0-1 1 0 0,0 1-1 0 0,0 0 1 0 0,0 0 0 0 0,-1 0-1 0 0,1 0 1 0 0,0 0-1 0 0,-1 1 1 0 0,0-1 0 0 0,0 0-1 0 0,0 1 1 0 0,0-1-1 0 0,0 1 1 0 0,0-1 0 0 0,0 1-1 0 0,-1-1 1 0 0,1 1-1 0 0,-1-1 1 0 0,0 1 0 0 0,0 0-1 0 0,0-1 1 0 0,0 3-7 0 0,-1 7 125 0 0,-1 1 1 0 0,0-1 0 0 0,-1 1-1 0 0,0-1 1 0 0,-3 7-126 0 0,5-16 28 0 0,-5 11 189 0 0,1 0 0 0 0,-7 9-217 0 0,-1 3-6495 0 0,11-21-43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3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164 101 456 0 0,'-19'-12'968'0'0,"16"11"-237"0"0,0 0 0 0 0,0 0 0 0 0,-1 0 0 0 0,1 1 0 0 0,0-1 0 0 0,-1 1 0 0 0,1 0-1 0 0,-2 0-730 0 0,-5 0 1926 0 0,0 2-1 0 0,-1-1 0 0 0,1 1 0 0 0,-2 2-1925 0 0,1-2-660 0 0,10-1 710 0 0,0-1 1 0 0,-1 0 0 0 0,1 0 0 0 0,0 0 0 0 0,0 1 0 0 0,0-1 0 0 0,0 1-1 0 0,0-1 1 0 0,0 1 0 0 0,0-1 0 0 0,0 1 0 0 0,0 0 0 0 0,0-1-1 0 0,0 1 1 0 0,0 0 0 0 0,0 0 0 0 0,1 0 0 0 0,-1 0 0 0 0,0 0 0 0 0,1 0-1 0 0,-1 0 1 0 0,0 0 0 0 0,1 0 0 0 0,-1 1-51 0 0,1-1 9 0 0,0 1 0 0 0,0 0 1 0 0,0-1-1 0 0,0 1 0 0 0,0 0 0 0 0,0-1 0 0 0,0 1 1 0 0,1-1-1 0 0,-1 1 0 0 0,1 0 0 0 0,-1-1 1 0 0,1 1-1 0 0,0-1 0 0 0,-1 1 0 0 0,2 0-9 0 0,4 7-8 0 0,0 0 1 0 0,1-1-1 0 0,0 1 0 0 0,8 6 8 0 0,-14-14 49 0 0,4 4-49 0 0,1 0 0 0 0,-1 1 0 0 0,-1 0 0 0 0,1 0 0 0 0,-1 0 0 0 0,1 3 0 0 0,-5-9-6 0 0,0 1 1 0 0,1 0 0 0 0,-1 0 0 0 0,0 0 0 0 0,0 0 0 0 0,0 0-1 0 0,0-1 1 0 0,0 1 0 0 0,0 0 0 0 0,0 0 0 0 0,0 0 0 0 0,-1 0 0 0 0,1 0-1 0 0,0-1 1 0 0,0 1 0 0 0,-1 0 0 0 0,1 0 0 0 0,-1 0 0 0 0,1-1-1 0 0,0 1 1 0 0,-1 0 0 0 0,1 0 0 0 0,-1-1 0 0 0,0 1 0 0 0,1 0-1 0 0,-1-1 1 0 0,0 1 0 0 0,1-1 0 0 0,-1 1 0 0 0,0-1 0 0 0,1 1 0 0 0,-2-1 5 0 0,-1 2 38 0 0,0 1 0 0 0,0-2 0 0 0,-1 1 0 0 0,1 0 0 0 0,-1-1 1 0 0,-3 2-39 0 0,4-3 40 0 0,0 1 0 0 0,0-1 0 0 0,-1 1 0 0 0,1-1 0 0 0,0 0 0 0 0,0 0 0 0 0,0-1 0 0 0,0 1 0 0 0,-1-1 0 0 0,1 1 0 0 0,0-1 0 0 0,0 0 0 0 0,0 0 0 0 0,0 0 0 0 0,0-1 0 0 0,1 1 0 0 0,-1-1 0 0 0,0 1 0 0 0,1-1 0 0 0,-1 0 0 0 0,-1-2-41 0 0,3 4-65 0 0,1-1-1 0 0,0 1 0 0 0,-1-1 1 0 0,1 1-1 0 0,0-1 1 0 0,0 1-1 0 0,-1-1 0 0 0,1 1 1 0 0,0-1-1 0 0,0 1 0 0 0,0-1 1 0 0,0 0-1 0 0,0 1 0 0 0,0-1 1 0 0,0 1-1 0 0,0-1 0 0 0,0 1 1 0 0,0-1 66 0 0,0-1-270 0 0,0-3-572 0 0</inkml:trace>
  <inkml:trace contextRef="#ctx0" brushRef="#br0" timeOffset="330.113">224 73 11952 0 0,'7'16'1304'0'0,"-3"10"-1446"0"0,-1 1 0 0 0,-1 0 0 0 0,-2 0 0 0 0,-1 7 142 0 0,1-34-5456 0 0</inkml:trace>
  <inkml:trace contextRef="#ctx0" brushRef="#br0" timeOffset="679.061">137 93 6912 0 0,'6'0'976'0'0,"-1"1"1"0"0,0-1 0 0 0,0 0-1 0 0,0-1 1 0 0,1 1-1 0 0,-1-1 1 0 0,0 0-1 0 0,1-1-976 0 0,4 0 776 0 0,53-10 2329 0 0,-20 2-8892 0 0,-33 7 273 0 0</inkml:trace>
  <inkml:trace contextRef="#ctx0" brushRef="#br0" timeOffset="1187.914">436 77 10736 0 0,'0'0'241'0'0,"0"0"38"0"0,-8 21 429 0 0,-3 33 949 0 0,-6 26-240 0 0,15-71-1231 0 0,2-17-103 0 0,-1-14-86 0 0,6 1-160 0 0,8-20 163 0 0,-1 2-245 0 0,-1 7-38 0 0,-10 30 276 0 0,0 0 0 0 0,0 0 0 0 0,0 0 1 0 0,0 1-1 0 0,0-1 0 0 0,1 0 0 0 0,-1 1 1 0 0,0-1-1 0 0,1 1 0 0 0,-1 0 0 0 0,1-1 1 0 0,-1 1-1 0 0,1 0 0 0 0,0 0 1 0 0,1-1 6 0 0,-3 2 8 0 0,1 0 0 0 0,-1 0 0 0 0,1 0 0 0 0,-1 0 0 0 0,0 0 0 0 0,1 0 0 0 0,-1 0 0 0 0,1 1 0 0 0,-1-1 0 0 0,1 0 0 0 0,-1 0 0 0 0,0 0 0 0 0,1 0 0 0 0,-1 0 0 0 0,1 1 0 0 0,-1-1 0 0 0,0 0 0 0 0,1 0 0 0 0,-1 1 0 0 0,0-1 0 0 0,1 0 0 0 0,-1 1 0 0 0,0-1 0 0 0,1 0 0 0 0,-1 1 0 0 0,0-1 0 0 0,0 0 0 0 0,1 1 0 0 0,-1-1 0 0 0,0 1 0 0 0,0-1 0 0 0,0 0 0 0 0,0 1 0 0 0,0-1 0 0 0,1 1 0 0 0,-1-1 0 0 0,0 1-8 0 0,5 21 896 0 0,-3-15-415 0 0,2 8 217 0 0,0-1 132 0 0,0 1 0 0 0,-1 0 0 0 0,1 11-830 0 0,3-3 674 0 0,-6-21-608 0 0,1 0 1 0 0,-1 1-1 0 0,-1-1 1 0 0,1 0 0 0 0,0 1-1 0 0,0-1 1 0 0,-1 0-1 0 0,0 1 1 0 0,1-1-1 0 0,-1 1 1 0 0,0-1-1 0 0,0 0 1 0 0,0 1-1 0 0,-1-1 1 0 0,1 1-1 0 0,-1 1-66 0 0,1-3-329 0 0,0-1-1056 0 0,0 0-429 0 0,0 0-76 0 0,0 0-19 0 0</inkml:trace>
  <inkml:trace contextRef="#ctx0" brushRef="#br0" timeOffset="1599.168">364 184 10016 0 0,'13'-7'820'0'0,"-1"1"1"0"0,1 0 0 0 0,14-3-821 0 0,3-2 546 0 0,-16 6-488 0 0,39-17-1304 0 0,0-1 0 0 0,12-10 1246 0 0,-61 30 437 0 0,-1 1-1 0 0,0 0 0 0 0,0-1 1 0 0,0 0-1 0 0,0 1 0 0 0,-1-1 1 0 0,1 0-1 0 0,1-4-436 0 0,-4 7 69 0 0,0 0-1 0 0,1 0 1 0 0,-1 0 0 0 0,0-1-1 0 0,0 1 1 0 0,0 0 0 0 0,0 0-1 0 0,0-1 1 0 0,0 1 0 0 0,0 0-1 0 0,0 0 1 0 0,0-1 0 0 0,0 1 0 0 0,0 0-1 0 0,0 0 1 0 0,0-1 0 0 0,0 1-1 0 0,0 0 1 0 0,0 0 0 0 0,0-1-1 0 0,-1 1 1 0 0,1 0 0 0 0,0 0-1 0 0,0 0 1 0 0,0-1 0 0 0,0 1 0 0 0,0 0-1 0 0,-1 0 1 0 0,1 0 0 0 0,0-1-1 0 0,0 1 1 0 0,0 0 0 0 0,0 0-1 0 0,-1 0 1 0 0,1 0 0 0 0,0 0-69 0 0,-10 1 769 0 0,-8 7-717 0 0,14-5-4 0 0,0 0 0 0 0,1 1 0 0 0,-1-1-1 0 0,1 1 1 0 0,0-1 0 0 0,0 1 0 0 0,0 0-1 0 0,1 0 1 0 0,-1 0 0 0 0,1 0 0 0 0,-2 5-48 0 0,1 0 291 0 0,0 0 1 0 0,0 1 0 0 0,1-1 0 0 0,0 0-1 0 0,0 5-291 0 0,1-11 38 0 0,1 1 0 0 0,0-1-1 0 0,0 0 1 0 0,0 1 0 0 0,1-1-1 0 0,-1 0 1 0 0,1 1-1 0 0,0-1 1 0 0,0 0 0 0 0,0 0-1 0 0,0 0 1 0 0,0 0 0 0 0,1 0-1 0 0,0 0 1 0 0,-1 0-1 0 0,1 0 1 0 0,1 0-38 0 0,-2-1-23 0 0,0-1-1 0 0,0 0 1 0 0,1 0-1 0 0,-1 1 1 0 0,1-1-1 0 0,-1 0 1 0 0,1 0 0 0 0,-1 0-1 0 0,1-1 1 0 0,-1 1-1 0 0,1 0 1 0 0,0 0-1 0 0,0-1 1 0 0,-1 1 0 0 0,1-1-1 0 0,0 0 1 0 0,0 1-1 0 0,-1-1 1 0 0,1 0-1 0 0,0 0 1 0 0,0 0 0 0 0,0 0-1 0 0,0-1 1 0 0,-1 1-1 0 0,1 0 1 0 0,0-1-1 0 0,0 1 1 0 0,-1-1 0 0 0,1 0-1 0 0,0 1 1 0 0,1-2 23 0 0,3-1-1152 0 0,1-2-66 0 0</inkml:trace>
  <inkml:trace contextRef="#ctx0" brushRef="#br0" timeOffset="1931.509">791 11 10136 0 0,'-1'1'73'0'0,"1"-1"1"0"0,-1 0-1 0 0,0 1 1 0 0,1-1-1 0 0,-1 0 1 0 0,1 1 0 0 0,-1-1-1 0 0,0 1 1 0 0,1-1-1 0 0,-1 0 1 0 0,1 1-1 0 0,-1 0 1 0 0,1-1 0 0 0,0 1-1 0 0,-1-1 1 0 0,1 1-1 0 0,-1 0 1 0 0,1-1-1 0 0,0 1 1 0 0,0-1-1 0 0,-1 1 1 0 0,1 0 0 0 0,0 0-1 0 0,0-1 1 0 0,0 1-1 0 0,0 0 1 0 0,-1-1-1 0 0,1 2-73 0 0,-3 28 2251 0 0,3-19-1168 0 0,-5 33 2405 0 0,2 36-3488 0 0,3-74-54 0 0,0 0-305 0 0,0-2-3696 0 0,0-4-1382 0 0</inkml:trace>
  <inkml:trace contextRef="#ctx0" brushRef="#br0" timeOffset="2304.283">786 129 456 0 0,'1'0'727'0'0,"0"-1"0"0"0,0 1 0 0 0,0 0 0 0 0,1 0 0 0 0,-1-1 0 0 0,0 1-1 0 0,0 0 1 0 0,0 0 0 0 0,0 0 0 0 0,1 0 0 0 0,-1 0 0 0 0,0 0 0 0 0,0 1-727 0 0,14 6 4691 0 0,-10-2-4298 0 0,0 0 0 0 0,0 0 0 0 0,-1 0 0 0 0,3 4-393 0 0,-4-5 372 0 0,0 1-1 0 0,1-1 1 0 0,0 0-1 0 0,3 3-371 0 0,-1-1 324 0 0,0-1-932 0 0,-2-2-3869 0 0,0-2-1057 0 0</inkml:trace>
  <inkml:trace contextRef="#ctx0" brushRef="#br0" timeOffset="2305.283">746 123 5984 0 0,'1'-1'144'0'0,"-1"0"0"0"0,0 0 0 0 0,1 0 0 0 0,-1 0 1 0 0,0 0-1 0 0,1 1 0 0 0,-1-1 0 0 0,1 0 0 0 0,-1 0 0 0 0,1 1 1 0 0,-1-1-1 0 0,1 0 0 0 0,0 1 0 0 0,0-1 0 0 0,-1 0 0 0 0,1 1 0 0 0,0-1 1 0 0,0 1-1 0 0,-1-1 0 0 0,1 1-144 0 0,22-12 5713 0 0,-13 7-4483 0 0,15-10 1058 0 0,30-17-2876 0 0,-43 26-115 0 0</inkml:trace>
  <inkml:trace contextRef="#ctx0" brushRef="#br0" timeOffset="2784.576">1102 2 5984 0 0,'0'0'464'0'0,"0"0"-107"0"0,0 0 690 0 0,0 0 333 0 0,0 0 69 0 0,0 0-156 0 0,0 0-707 0 0,0 0-306 0 0,-20 0 1990 0 0,12-1-2170 0 0,6 1-23 0 0,0 0-1 0 0,1 0 0 0 0,-1 0 1 0 0,0 0-1 0 0,1 0 0 0 0,-1 0 1 0 0,0 0-1 0 0,1 1 0 0 0,-1-1 1 0 0,0 1-1 0 0,1-1 0 0 0,-1 1 1 0 0,1-1-1 0 0,-1 1 0 0 0,1 0 1 0 0,-1 0-77 0 0,-2 2 169 0 0,0-1 1 0 0,0 1 0 0 0,0 0 0 0 0,1 1 0 0 0,-1-1 0 0 0,1 1 0 0 0,0-1 0 0 0,0 1 0 0 0,0 0 0 0 0,1 0 0 0 0,-1 0 0 0 0,-1 4-170 0 0,2-3 161 0 0,0 1-1 0 0,0-1 0 0 0,0 1 0 0 0,1 0 0 0 0,-1-1 0 0 0,1 1 0 0 0,1 0 0 0 0,-1 0 1 0 0,1 0-1 0 0,0 0 0 0 0,1 2-160 0 0,-1-5 123 0 0,0 0-1 0 0,1 1 1 0 0,-1-1 0 0 0,1 0-1 0 0,0 0 1 0 0,0 0-1 0 0,0 0 1 0 0,0 0 0 0 0,1 0-1 0 0,-1 0 1 0 0,1 0 0 0 0,-1 0-1 0 0,1-1 1 0 0,0 1 0 0 0,0-1-1 0 0,1 1 1 0 0,-1-1 0 0 0,0 0-1 0 0,1 0 1 0 0,-1 0 0 0 0,2 1-123 0 0,-2-2 32 0 0,0 0 1 0 0,1-1-1 0 0,-1 1 0 0 0,0-1 1 0 0,0 1-1 0 0,0-1 1 0 0,1 0-1 0 0,-1 0 1 0 0,0 0-1 0 0,0 0 1 0 0,1 0-1 0 0,-1 0 1 0 0,0-1-1 0 0,0 1 1 0 0,1-1-1 0 0,-1 0 0 0 0,0 0-32 0 0,2 0-557 0 0,0 0 0 0 0,-1-1 0 0 0,1 0 0 0 0,0 0 0 0 0,-1 0 0 0 0,0 0 0 0 0,1-1 0 0 0,-1 1 0 0 0,1-1 557 0 0,-1-1-6779 0 0</inkml:trace>
  <inkml:trace contextRef="#ctx0" brushRef="#br0" timeOffset="3115.685">994 115 10136 0 0,'-11'3'1338'0'0,"17"-5"740"0"0,17-4-800 0 0,-7 1-1142 0 0,3-1-559 0 0,-6 1-3259 0 0,0 1-979 0 0</inkml:trace>
  <inkml:trace contextRef="#ctx0" brushRef="#br0" timeOffset="3116.685">1221 3 13104 0 0,'0'0'297'0'0,"0"0"39"0"0,0 0 19 0 0,0 0-34 0 0,-2 17 162 0 0,3 42 1970 0 0,-2-21-2103 0 0,-1-9-355 0 0,2-25-6249 0 0</inkml:trace>
  <inkml:trace contextRef="#ctx0" brushRef="#br0" timeOffset="3466.747">1251 11 11488 0 0,'2'0'72'0'0,"-1"-1"0"0"0,0 0 0 0 0,1 0 0 0 0,-1 1 0 0 0,0-1 0 0 0,1 1 0 0 0,-1-1 0 0 0,1 1 0 0 0,-1 0 0 0 0,1 0 0 0 0,0-1 0 0 0,-1 1 0 0 0,1 0 0 0 0,-1 0 0 0 0,1 0 0 0 0,-1 1 0 0 0,2-1-72 0 0,26 7 128 0 0,-27-7 43 0 0,0 1 0 0 0,0-1 0 0 0,0 1 0 0 0,0 0 0 0 0,0 0 0 0 0,0 0 0 0 0,0 0 0 0 0,-1 1 0 0 0,1-1 0 0 0,0 0 0 0 0,-1 1 0 0 0,1-1 0 0 0,-1 1 0 0 0,1-1 0 0 0,-1 1 0 0 0,0 0 0 0 0,0 0 0 0 0,1 0 1 0 0,-1-1-1 0 0,-1 1 0 0 0,1 0 0 0 0,0 0 0 0 0,0 0 0 0 0,-1 1 0 0 0,1-1 0 0 0,-1 0 0 0 0,1 2-171 0 0,-1-1 98 0 0,0 0 0 0 0,-1 0 1 0 0,1 0-1 0 0,-1-1 0 0 0,1 1 1 0 0,-1 0-1 0 0,0 0 0 0 0,0 0 0 0 0,0-1 1 0 0,0 1-1 0 0,0-1 0 0 0,-1 1 1 0 0,1-1-1 0 0,-1 1 0 0 0,0-1 0 0 0,0 0 1 0 0,0 0-1 0 0,0 0 0 0 0,0 0 0 0 0,-1 1-98 0 0,-10 7 856 0 0,0 0-1 0 0,-13 7-855 0 0,1-5-5681 0 0,16-8-956 0 0</inkml:trace>
  <inkml:trace contextRef="#ctx0" brushRef="#br0" timeOffset="4118.669">73 391 11976 0 0,'0'0'266'0'0,"0"0"44"0"0,5 13 426 0 0,-1 19 5494 0 0,-1 22-6230 0 0,-3-25-833 0 0,-1 0-3400 0 0,1-29-1219 0 0</inkml:trace>
  <inkml:trace contextRef="#ctx0" brushRef="#br0" timeOffset="4467.582">103 464 2760 0 0,'12'-23'1171'0'0,"-10"19"-86"0"0,0 0-1 0 0,0 0 1 0 0,0 0 0 0 0,0 0-1 0 0,1 1 1 0 0,1-2-1085 0 0,-3 4 257 0 0,1-1-1 0 0,-1 1 1 0 0,1 0-1 0 0,-1 0 1 0 0,1 0-1 0 0,0 0 1 0 0,0 0-1 0 0,0 0 1 0 0,-1 0-1 0 0,1 1 1 0 0,0-1-1 0 0,0 0 1 0 0,0 1-1 0 0,0 0 1 0 0,0-1 0 0 0,2 1-257 0 0,-3 0 29 0 0,0 0 0 0 0,0 0 0 0 0,0-1 0 0 0,0 1 0 0 0,0 0 1 0 0,0 0-1 0 0,0 0 0 0 0,0 0 0 0 0,0 1 0 0 0,0-1 0 0 0,0 0 1 0 0,0 0-1 0 0,0 1 0 0 0,0-1 0 0 0,0 0 0 0 0,0 1 0 0 0,0-1 1 0 0,0 1-1 0 0,0-1 0 0 0,-1 1 0 0 0,1-1 0 0 0,0 1 0 0 0,0 0 1 0 0,0 0-1 0 0,-1-1 0 0 0,1 1 0 0 0,0 0 0 0 0,-1 0 0 0 0,1 0 1 0 0,-1 0-1 0 0,1-1 0 0 0,-1 1 0 0 0,0 0 0 0 0,1 0 0 0 0,-1 0 1 0 0,0 0-1 0 0,1 0 0 0 0,-1 0 0 0 0,0 0 0 0 0,0 1-29 0 0,0 0-38 0 0,0 0-1 0 0,0 0 0 0 0,-1 0 1 0 0,1 0-1 0 0,-1 0 0 0 0,1 0 1 0 0,-1 0-1 0 0,0 0 0 0 0,0-1 1 0 0,1 1-1 0 0,-1 0 0 0 0,-1 0 1 0 0,1 0-1 0 0,0-1 0 0 0,0 1 1 0 0,-1-1-1 0 0,1 1 0 0 0,-1-1 1 0 0,0 2 38 0 0,-24 9-464 0 0,27-11 464 0 0,0 0 0 0 0,0 0 0 0 0,0 0 0 0 0,1-1 0 0 0,-1 1 0 0 0,0 0 0 0 0,0-1 0 0 0,0 1 0 0 0,1-1 0 0 0,-1 1 0 0 0,0-1 0 0 0,1 0 0 0 0,-1 1 0 0 0,3 0 5 0 0,1 1 1 0 0,-1 1 0 0 0,0-1 0 0 0,1 1 0 0 0,-1 0 0 0 0,-1 0 0 0 0,1 0 0 0 0,0 0 0 0 0,0 1-6 0 0,-3-3-26 0 0,-1-1 1 0 0,1 1 0 0 0,-1 0 0 0 0,1-1 0 0 0,0 1 0 0 0,-1 0 0 0 0,1 0 0 0 0,-1-1 0 0 0,1 1 0 0 0,-1 0 0 0 0,0 0 0 0 0,1 0-1 0 0,-1 0 1 0 0,0 0 0 0 0,0-1 0 0 0,0 1 0 0 0,0 0 0 0 0,1 0 0 0 0,-1 0 0 0 0,0 0 0 0 0,0 0 0 0 0,-1 0 0 0 0,1 0 0 0 0,0 0 0 0 0,0 0-1 0 0,0 0 1 0 0,-1 0 0 0 0,1-1 0 0 0,0 1 0 0 0,-1 0 0 0 0,1 0 0 0 0,-1 0 0 0 0,1-1 0 0 0,-1 1 0 0 0,1 0 0 0 0,-1 0 0 0 0,0-1-1 0 0,1 1 1 0 0,-1 0 0 0 0,0-1 0 0 0,1 1 0 0 0,-1-1 0 0 0,0 1 0 0 0,0-1 0 0 0,0 1 0 0 0,1-1 0 0 0,-1 0 0 0 0,0 1 0 0 0,-1-1 25 0 0,-5 4 29 0 0,-1-1 1 0 0,1 1-1 0 0,-1-1 1 0 0,0-1-1 0 0,0 0 1 0 0,-2 0-30 0 0,7-1 27 0 0,1-1 0 0 0,-1 1 0 0 0,1-1 0 0 0,-1 0 0 0 0,1 0 0 0 0,-1 0 0 0 0,0-1 0 0 0,1 1 1 0 0,-1 0-1 0 0,1-1 0 0 0,0 0 0 0 0,-1 0 0 0 0,1 1 0 0 0,-1-2 0 0 0,1 1 0 0 0,0 0 0 0 0,0 0 0 0 0,-1-1 1 0 0,1 1-1 0 0,0-1 0 0 0,0 1 0 0 0,0-2-27 0 0,0 0-5053 0 0</inkml:trace>
  <inkml:trace contextRef="#ctx0" brushRef="#br0" timeOffset="4941.298">383 375 10136 0 0,'1'13'1218'0'0,"-9"17"2364"0"0,6-22-3230 0 0,0 0 0 0 0,-1 0 1 0 0,1 1-1 0 0,-2-2 0 0 0,1 1 0 0 0,-1 0 0 0 0,-1 0-352 0 0,-4 10 873 0 0,-2 3 47 0 0,8-18-849 0 0,2-9-473 0 0,4-10-53 0 0,1 1 0 0 0,0-1 0 0 0,2-2 455 0 0,2-8-19 0 0,-6 19-8 0 0,0 0 0 0 0,1 0 0 0 0,0 0-1 0 0,0 0 1 0 0,1 1 0 0 0,0-1 0 0 0,0 1-1 0 0,1 0 1 0 0,1-2 27 0 0,-5 7 5 0 0,-1 1-1 0 0,0-1 1 0 0,1 1-1 0 0,-1 0 1 0 0,1-1-1 0 0,-1 1 1 0 0,0 0 0 0 0,1 0-1 0 0,-1-1 1 0 0,1 1-1 0 0,-1 0 1 0 0,1 0-1 0 0,-1 0 1 0 0,1-1-1 0 0,-1 1 1 0 0,1 0 0 0 0,-1 0-1 0 0,1 0 1 0 0,-1 0-1 0 0,1 0 1 0 0,-1 0-1 0 0,1 0 1 0 0,-1 0-1 0 0,1 0 1 0 0,-1 0 0 0 0,1 0-1 0 0,-1 0-4 0 0,1 1 5 0 0,0-1 1 0 0,0 1-1 0 0,0 0 0 0 0,0-1 0 0 0,0 1 1 0 0,0 0-1 0 0,-1-1 0 0 0,1 1 0 0 0,0 0 1 0 0,0 0-1 0 0,-1 0 0 0 0,1 0-5 0 0,3 5 121 0 0,-1-1 0 0 0,0 1 0 0 0,-1 0-1 0 0,1 1-120 0 0,-1-3 216 0 0,1 5 126 0 0,-1 0 0 0 0,0 0-1 0 0,0 0 1 0 0,0 1 0 0 0,-2-1-1 0 0,1 0 1 0 0,-1 1-1 0 0,0-1 1 0 0,-1 5-342 0 0,1-12-308 0 0,0 15 1292 0 0,1-16-1158 0 0,-1-1 0 0 0,0 1 0 0 0,0-1 1 0 0,0 1-1 0 0,0-1 0 0 0,0 1 0 0 0,0-1 1 0 0,0 1-1 0 0,0-1 0 0 0,0 1 0 0 0,-1-1 1 0 0,1 1-1 0 0,0-1 0 0 0,0 1 0 0 0,0-1 0 0 0,-1 1 1 0 0,1-1-1 0 0,0 1 0 0 0,0-1 0 0 0,-1 1 1 0 0,1-1-1 0 0,0 0 0 0 0,-1 1 0 0 0,1-1 1 0 0,0 0-1 0 0,-1 1 0 0 0,1-1 174 0 0,0 0-6370 0 0</inkml:trace>
  <inkml:trace contextRef="#ctx0" brushRef="#br0" timeOffset="5283.372">346 478 12640 0 0,'0'0'280'0'0,"0"0"56"0"0,3-1 16 0 0,3 1 0 0 0,-1 0-288 0 0,3-1-64 0 0,-2-1 0 0 0,3 0 0 0 0,0-2 160 0 0,0 0 8 0 0,0 1 8 0 0,1 0 0 0 0,-1-2-880 0 0,1 1-168 0 0,-1-3-40 0 0,1 1-4072 0 0</inkml:trace>
  <inkml:trace contextRef="#ctx0" brushRef="#br0" timeOffset="5284.372">540 383 1376 0 0,'10'-3'591'0'0,"-10"3"-364"0"0,1 0-1 0 0,-1 0 1 0 0,0 0 0 0 0,1 1-1 0 0,-1-1 1 0 0,0 0 0 0 0,1 0 0 0 0,-1 0-1 0 0,0 0 1 0 0,0 1 0 0 0,1-1-1 0 0,-1 0 1 0 0,0 0 0 0 0,0 0-1 0 0,1 1 1 0 0,-1-1 0 0 0,0 0 0 0 0,0 0-1 0 0,1 1 1 0 0,-1-1 0 0 0,0 0-1 0 0,0 1 1 0 0,0-1 0 0 0,0 0-1 0 0,0 1 1 0 0,1-1 0 0 0,-1 0 0 0 0,0 1-1 0 0,0-1-226 0 0,1 14 6596 0 0,-2-4-5968 0 0,0-6-1924 0 0,-5 68 3658 0 0,6-63-2289 0 0,0-5-4837 0 0,0-4-456 0 0</inkml:trace>
  <inkml:trace contextRef="#ctx0" brushRef="#br0" timeOffset="5620.317">548 369 11976 0 0,'12'-4'537'0'0,"30"-7"2498"0"0,-39 11-2760 0 0,-1-1 1 0 0,1 1-1 0 0,0 0 1 0 0,-1 0-1 0 0,1 0 0 0 0,0 0 1 0 0,-1 1-1 0 0,1-1 0 0 0,0 1 1 0 0,-1-1-1 0 0,1 1 1 0 0,-1 0-1 0 0,1 0 0 0 0,0 0-275 0 0,-3 0 20 0 0,1-1-1 0 0,0 0 1 0 0,-1 1-1 0 0,1-1 1 0 0,-1 0-1 0 0,1 1 0 0 0,-1-1 1 0 0,0 0-1 0 0,1 1 1 0 0,-1-1-1 0 0,1 1 0 0 0,-1-1 1 0 0,0 1-1 0 0,1-1 1 0 0,-1 1-1 0 0,0-1 1 0 0,1 1-1 0 0,-1-1 0 0 0,0 1 1 0 0,0 0-1 0 0,0-1 1 0 0,0 1-1 0 0,1-1 1 0 0,-1 1-1 0 0,0 0 0 0 0,0-1 1 0 0,0 1-1 0 0,0 0-19 0 0,-1 0 1 0 0,1 1-1 0 0,-1-1 1 0 0,1 1-1 0 0,-1-1 1 0 0,1 0-1 0 0,-1 1 1 0 0,0-1-1 0 0,0 0 1 0 0,0 0-1 0 0,0 0 1 0 0,0 0-1 0 0,0 1 0 0 0,-5 4-136 0 0,0-1 0 0 0,-1 0 0 0 0,0 0-1 0 0,-1 0 137 0 0,7-4-22 0 0,-4 2-35 0 0,4-3 14 0 0,0 1-1 0 0,0-1 1 0 0,-1 1 0 0 0,1 0 0 0 0,0-1-1 0 0,0 1 1 0 0,0 0 0 0 0,0 0 0 0 0,0 0-1 0 0,0-1 1 0 0,1 1 0 0 0,-1 0 0 0 0,0 0-1 0 0,0 1 44 0 0,1-1 0 0 0,-1 0-1 0 0,1-1 1 0 0,0 1-1 0 0,0 0 1 0 0,-1 0-1 0 0,1-1 1 0 0,0 1-1 0 0,0 0 1 0 0,0 0-1 0 0,0 0 1 0 0,0-1-1 0 0,1 1 1 0 0,-1 0-1 0 0,0 0 1 0 0,0 0-1 0 0,0-1 1 0 0,1 1-1 0 0,-1 0 1 0 0,0 0-1 0 0,1-1 1 0 0,-1 1-1 0 0,0 0 1 0 0,1-1-1 0 0,-1 1 1 0 0,1 0-1 0 0,-1-1 1 0 0,1 1-1 0 0,0-1 1 0 0,-1 1-1 0 0,1-1 1 0 0,0 1 0 0 0,21 13 221 0 0,-17-11-135 0 0,6 2-40 0 0,0 0-1 0 0,1 0 1 0 0,0 0-46 0 0,1-1-1542 0 0,-8-2-4788 0 0</inkml:trace>
  <inkml:trace contextRef="#ctx0" brushRef="#br0" timeOffset="6156.021">105 670 6448 0 0,'8'12'696'0'0,"-3"0"1652"0"0,0 1 0 0 0,0-1-1 0 0,-2 1 1 0 0,3 9-2348 0 0,2 10 2783 0 0,-7-14-2445 0 0,-1-16-366 0 0,0 0-1 0 0,0 0 1 0 0,0 0 0 0 0,0 0-1 0 0,0 0 1 0 0,1 0-1 0 0,-1 0 1 0 0,1-1-1 0 0,-1 1 1 0 0,1 0-1 0 0,0 1 29 0 0,-1-3-392 0 0,0 0-1042 0 0,0 0-461 0 0,0 0-90 0 0,0 0-20 0 0</inkml:trace>
  <inkml:trace contextRef="#ctx0" brushRef="#br0" timeOffset="6500.28">160 681 10136 0 0,'2'-1'78'0'0,"0"0"0"0"0,0 0 1 0 0,0 0-1 0 0,0 0 0 0 0,0 1 0 0 0,0-1 1 0 0,0 1-1 0 0,1-1 0 0 0,-1 1 1 0 0,0 0-1 0 0,0 0 0 0 0,0 0 1 0 0,0 0-1 0 0,1 0 0 0 0,-1 0 0 0 0,0 1 1 0 0,0-1-1 0 0,0 1 0 0 0,0 0 1 0 0,1 0-79 0 0,-1-1 115 0 0,-1 0-1 0 0,0 0 1 0 0,1 1 0 0 0,-1-1 0 0 0,0 1 0 0 0,1 0 0 0 0,-1-1-1 0 0,0 1 1 0 0,0 0 0 0 0,0-1 0 0 0,1 1 0 0 0,-1 0 0 0 0,0 0 0 0 0,0 0-1 0 0,0 0 1 0 0,0 0 0 0 0,0 0 0 0 0,-1 1 0 0 0,1-1 0 0 0,0 0 0 0 0,-1 0-1 0 0,1 1 1 0 0,0-1 0 0 0,-1 0 0 0 0,1 1 0 0 0,-1-1 0 0 0,0 0 0 0 0,0 1-1 0 0,1-1 1 0 0,-1 1 0 0 0,0 0-115 0 0,-1 0 16 0 0,0 0 0 0 0,1 0-1 0 0,-1 0 1 0 0,0 0 0 0 0,-1-1 0 0 0,1 1 0 0 0,0 0-1 0 0,0-1 1 0 0,-1 1 0 0 0,1-1 0 0 0,-1 1-1 0 0,1-1 1 0 0,-1 0 0 0 0,1 0 0 0 0,-1 0-1 0 0,0 0 1 0 0,0 0 0 0 0,0 1-16 0 0,-4 1 109 0 0,-1 0 1 0 0,1-1-1 0 0,0 1 1 0 0,-7 0-110 0 0,9-2-39 0 0,1 0-115 0 0,1 0 0 0 0,0-1 1 0 0,-1 1-1 0 0,1-1 0 0 0,0 0 1 0 0,-1 0-1 0 0,1 0 1 0 0,-1 0 153 0 0,2 0-3606 0 0,1 0-1168 0 0</inkml:trace>
  <inkml:trace contextRef="#ctx0" brushRef="#br0" timeOffset="6836.382">344 640 7832 0 0,'0'0'356'0'0,"2"13"136"0"0,-2-3 1601 0 0,0 0 0 0 0,-1 0 0 0 0,-1 7-2093 0 0,-1 20 4518 0 0,3-33-4337 0 0,0 0-1 0 0,0 1 1 0 0,0-1 0 0 0,1 0 0 0 0,0 1-1 0 0,-1-1 1 0 0,2 0 0 0 0,0 4-181 0 0,-1-7 41 0 0,-1 0 0 0 0,1 0 0 0 0,0 0 0 0 0,0 0 1 0 0,0 0-1 0 0,0 0 0 0 0,0 0 0 0 0,0 0 0 0 0,0 0 0 0 0,0 0 0 0 0,0-1 0 0 0,0 1 1 0 0,0 0-1 0 0,1-1 0 0 0,-1 1 0 0 0,0-1 0 0 0,0 1 0 0 0,1-1 0 0 0,-1 0 1 0 0,0 1-1 0 0,1-1 0 0 0,-1 0 0 0 0,0 0 0 0 0,1 0 0 0 0,-1 0 0 0 0,0 0 0 0 0,1 0 1 0 0,-1-1-1 0 0,0 1 0 0 0,1 0 0 0 0,-1-1-41 0 0,7 0-299 0 0,-1 0 1 0 0,0-1 0 0 0,0 0-1 0 0,0 0 1 0 0,0-1-1 0 0,0 1 1 0 0,-1-2-1 0 0,3 0 299 0 0,-3 0-1568 0 0,1 1-59 0 0</inkml:trace>
  <inkml:trace contextRef="#ctx0" brushRef="#br0" timeOffset="7168.492">596 648 11232 0 0,'0'0'256'0'0,"-1"-18"749"0"0,1 18-954 0 0,0-1 0 0 0,0 1-1 0 0,0-1 1 0 0,0 1 0 0 0,0 0 0 0 0,0-1 0 0 0,0 1-1 0 0,0 0 1 0 0,0-1 0 0 0,0 1 0 0 0,0-1 0 0 0,0 1-1 0 0,-1 0 1 0 0,1-1 0 0 0,0 1 0 0 0,0 0-1 0 0,0-1 1 0 0,0 1 0 0 0,-1 0 0 0 0,1-1 0 0 0,0 1-1 0 0,0 0 1 0 0,-1 0 0 0 0,1-1 0 0 0,0 1 0 0 0,-1 0-1 0 0,1 0 1 0 0,0-1 0 0 0,-1 1 0 0 0,1 0 0 0 0,0 0-1 0 0,-1 0 1 0 0,1 0 0 0 0,-1-1-51 0 0,0 1 118 0 0,0 0 1 0 0,0 1-1 0 0,0-1 0 0 0,0 0 0 0 0,0 0 1 0 0,0 0-1 0 0,0 1 0 0 0,-1-1 0 0 0,1 1 1 0 0,0-1-1 0 0,0 1 0 0 0,0 0-118 0 0,-3 1 222 0 0,0 1 1 0 0,0 0-1 0 0,0 0 1 0 0,0 0-1 0 0,-2 3-222 0 0,1 0 155 0 0,0 0-1 0 0,0 1 0 0 0,1 0 0 0 0,0 0 0 0 0,0 0 0 0 0,1 0 0 0 0,0 1 1 0 0,0 2-155 0 0,2-8 44 0 0,0 0 1 0 0,1 1 0 0 0,-1-1 0 0 0,1 0 0 0 0,0 0-1 0 0,-1 0 1 0 0,1 0 0 0 0,0 1 0 0 0,1-1 0 0 0,-1 0 0 0 0,0 0-1 0 0,0 0 1 0 0,1 0 0 0 0,0 1 0 0 0,-1-1 0 0 0,1 0-1 0 0,0 0 1 0 0,0 0 0 0 0,0 0 0 0 0,0 0 0 0 0,0-1-1 0 0,0 1 1 0 0,1 0 0 0 0,-1 0 0 0 0,1-1 0 0 0,-1 1 0 0 0,1-1-1 0 0,0 0 1 0 0,-1 1 0 0 0,1-1 0 0 0,0 0 0 0 0,0 0-1 0 0,0 0-44 0 0,0 0 33 0 0,0 0 0 0 0,0 0 0 0 0,0 0 0 0 0,0 0 0 0 0,0-1-1 0 0,1 1 1 0 0,-1-1 0 0 0,0 0 0 0 0,0 0 0 0 0,0 1 0 0 0,0-1 0 0 0,0-1-1 0 0,1 1 1 0 0,-1 0 0 0 0,0 0 0 0 0,0-1 0 0 0,0 1 0 0 0,1-1-33 0 0,0-1 70 0 0,0 1 0 0 0,0 0-1 0 0,0-1 1 0 0,0 0 0 0 0,-1 0 0 0 0,1 0 0 0 0,0 0 0 0 0,-1 0 0 0 0,1-1 0 0 0,-1 1 0 0 0,1-2-70 0 0,0 1 35 0 0,0-1 0 0 0,0 0 0 0 0,-1-1 0 0 0,1 1 0 0 0,-1 0 0 0 0,0-1 0 0 0,0 1 0 0 0,-1-1 0 0 0,1 1 0 0 0,-1-1 0 0 0,0 0 0 0 0,0 0 0 0 0,-1 0-1 0 0,1 0 1 0 0,-1 1 0 0 0,0-2-35 0 0,-1 4-61 0 0,1 0-1 0 0,-1 1 0 0 0,0-1 0 0 0,0 0 0 0 0,0 0 1 0 0,0 1-1 0 0,0-1 0 0 0,-1 1 0 0 0,1-1 1 0 0,0 1-1 0 0,-1-1 0 0 0,1 1 0 0 0,-1 0 0 0 0,0-1 62 0 0,-9-4-6456 0 0,6 4 394 0 0</inkml:trace>
  <inkml:trace contextRef="#ctx0" brushRef="#br0" timeOffset="7518.557">741 611 8752 0 0,'2'1'478'0'0,"0"1"0"0"0,0-1 0 0 0,0 1 0 0 0,0-1 0 0 0,0 1 0 0 0,0 0 0 0 0,-1-1 0 0 0,1 1 0 0 0,-1 0 0 0 0,0 0 0 0 0,1 0 0 0 0,-1 1 0 0 0,0-1 0 0 0,0 0 0 0 0,0 0 0 0 0,0 1 0 0 0,-1-1 0 0 0,1 0 0 0 0,-1 1 0 0 0,1-1 0 0 0,-1 1-478 0 0,0 5 559 0 0,0 0 0 0 0,-1-1 0 0 0,0 1 0 0 0,0 0 1 0 0,-2 7-560 0 0,1-8 64 0 0,0-1 1 0 0,1 1 0 0 0,0 0 0 0 0,1 0 0 0 0,-1 0 0 0 0,1 0-1 0 0,1 3-64 0 0,1-2-2214 0 0,-2-8 988 0 0</inkml:trace>
  <inkml:trace contextRef="#ctx0" brushRef="#br0" timeOffset="7519.557">699 619 13104 0 0,'101'-18'6903'0'0,"-59"12"-4694"0"0,0-2-3631 0 0,-32 6 691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3T20:43:0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59 920 0 0,'0'0'156'0'0,"0"0"319"0"0,0 0 137 0 0,0 0 26 0 0,0 0-23 0 0,8-2 465 0 0,0 1 70 0 0,9-3-765 0 0,21-4 257 0 0,57-3 2117 0 0,21-8-2759 0 0,-81 13 164 0 0,1 2 0 0 0,22 1-164 0 0,-1 2-3171 0 0,-43 1 334 0 0</inkml:trace>
  <inkml:trace contextRef="#ctx0" brushRef="#br0" timeOffset="1819.148">138 194 456 0 0,'-12'-2'16'0'0,"9"-1"-44"0"0,11-5 113 0 0,-7 7 67 0 0,0-1-146 0 0,6-11 1951 0 0,-7 13-1901 0 0,0 0-1 0 0,0-1 1 0 0,0 1 0 0 0,0 0-1 0 0,0-1 1 0 0,0 1-1 0 0,0-1 1 0 0,0 1 0 0 0,0 0-1 0 0,0-1 1 0 0,0 1-1 0 0,0 0 1 0 0,0-1-1 0 0,0 1 1 0 0,0-1 0 0 0,-1 1-1 0 0,1 0 1 0 0,0-1-1 0 0,0 1 1 0 0,0 0 0 0 0,-1-1-1 0 0,1 1 1 0 0,0 0-1 0 0,0 0 1 0 0,0-1 0 0 0,-1 1-1 0 0,1 0 1 0 0,0 0-1 0 0,-1-1 1 0 0,1 1-56 0 0,2-1 1399 0 0,0-1-522 0 0,-6 4-481 0 0,3-2 216 0 0,1 3-184 0 0,0-1-346 0 0,0 0 1 0 0,0 0-1 0 0,-1 0 1 0 0,1 0-1 0 0,-1 0 1 0 0,1 0-1 0 0,-1 0 1 0 0,1-1-1 0 0,-1 1 1 0 0,0 0-1 0 0,0 0 1 0 0,0 0-1 0 0,0-1 1 0 0,0 1-1 0 0,-1 1-82 0 0,6 16 616 0 0,-6-13-540 0 0,2-4-66 0 0,-1-1 0 0 0,1 0 0 0 0,0 0 0 0 0,0 0 0 0 0,0 1 0 0 0,-1-1 0 0 0,1 0 0 0 0,0 0 0 0 0,0 1 0 0 0,1-1 0 0 0,-1 0 0 0 0,0 0 0 0 0,0 1 0 0 0,1-1 0 0 0,-1 0 0 0 0,0 0 0 0 0,1 0 0 0 0,-1 0 0 0 0,1 1 0 0 0,0-1 0 0 0,-1 0 0 0 0,1 0 0 0 0,0 0 0 0 0,0 0-10 0 0,4 4 53 0 0,-4-4-37 0 0,-1 0-1 0 0,1-1 1 0 0,0 1 0 0 0,-1 0-1 0 0,1 0 1 0 0,-1-1 0 0 0,1 1-1 0 0,-1 0 1 0 0,1 0 0 0 0,-1 0 0 0 0,0 0-1 0 0,1 0 1 0 0,-1-1 0 0 0,0 1-1 0 0,0 0 1 0 0,1 0 0 0 0,-1 0-1 0 0,0 0 1 0 0,0 0 0 0 0,0 0-16 0 0,5 14 288 0 0,-4-13-230 0 0,0-1 1 0 0,-1 1 0 0 0,1 0-1 0 0,0-1 1 0 0,-1 1 0 0 0,1 0-1 0 0,-1-1 1 0 0,0 1 0 0 0,1 2-59 0 0,5 24 688 0 0,-1-1-201 0 0,-4-24-433 0 0,0 0 0 0 0,0 1 0 0 0,-1-1 0 0 0,1 0 0 0 0,-1 1 0 0 0,0-1 0 0 0,0 0 0 0 0,0 1 0 0 0,0-1 0 0 0,0 1 0 0 0,-1-1-54 0 0,0 1 60 0 0,0 0 0 0 0,0 0-1 0 0,1 0 1 0 0,-1 0 0 0 0,1 0 0 0 0,0 0 0 0 0,0 0 0 0 0,1 4-60 0 0,-2 19 166 0 0,0-23-167 0 0,1 0 0 0 0,-1 0 0 0 0,1 0 0 0 0,0-1 0 0 0,0 1 0 0 0,1 3 1 0 0,1 3 80 0 0,-1 0 0 0 0,0 0 0 0 0,-1 0 0 0 0,0 0 0 0 0,-1 7-80 0 0,1-10 54 0 0,0-1 0 0 0,1 0 1 0 0,-1 0-1 0 0,1 1 0 0 0,0-1-54 0 0,0 0 68 0 0,0 0-1 0 0,0 1 0 0 0,-1-1 0 0 0,0 0 1 0 0,0 1-68 0 0,0-3 41 0 0,0 0 0 0 0,0 0 1 0 0,0 0-1 0 0,1 0 0 0 0,0 0 1 0 0,0 0-1 0 0,0 1-41 0 0,0-1 36 0 0,0 0 1 0 0,0 0-1 0 0,0 0 0 0 0,-1 0 1 0 0,1 0-1 0 0,-1 0 1 0 0,0 3-37 0 0,1 29 223 0 0,0-32-195 0 0,-1 1 0 0 0,1-1 0 0 0,-1 1 0 0 0,0 0 0 0 0,-1-1 0 0 0,1 1 0 0 0,-1-1 0 0 0,0 1 0 0 0,0 0 0 0 0,0-1 1 0 0,-1 1-29 0 0,-1 3 32 0 0,2-6-21 0 0,0 0 1 0 0,0 0-1 0 0,0 0 1 0 0,0 1-1 0 0,1-1 1 0 0,-1 0-1 0 0,0 1 1 0 0,1-1-1 0 0,0 1 1 0 0,0-1-1 0 0,0 1 1 0 0,0-1-1 0 0,0 0 1 0 0,0 1 0 0 0,0-1-1 0 0,1 1 1 0 0,-1 0-12 0 0,1 3 10 0 0,0 0 0 0 0,0 0 1 0 0,-1 0-1 0 0,0 0 1 0 0,-1 1-1 0 0,1-1 1 0 0,-2 2-11 0 0,0 24-1 0 0,1 8 33 0 0,0-21 0 0 0,0 0 0 0 0,2 0 0 0 0,1 5-32 0 0,2 18 108 0 0,-2-1 1 0 0,-2 1 0 0 0,-2 15-109 0 0,-1-12 959 0 0,-7 30-959 0 0,6 7 1556 0 0,2-67-1823 0 0,0 0 1 0 0,1 1 0 0 0,0 0-1 0 0,2 2 267 0 0,1 21-511 0 0,-1-6 446 0 0,5 27 65 0 0,-3-37 0 0 0,0 19 0 0 0,-2-19 0 0 0,3 19 0 0 0,-2-30 15 0 0,-1 1-1 0 0,-1-1 0 0 0,0 1 1 0 0,-1 3-15 0 0,0 32 117 0 0,1-28 7 0 0,-1-1 0 0 0,-2 13-124 0 0,-1 15 65 0 0,2-25-65 0 0,-1 0 0 0 0,-1 0 0 0 0,-1 1 0 0 0,1-1 0 0 0,1-4 2 0 0,1 0 0 0 0,1 12-2 0 0,-2 15 395 0 0,2-30-86 0 0,1 0-1 0 0,0 0 1 0 0,1-1-1 0 0,2 8-308 0 0,2 35-429 0 0,-5-42 224 0 0,2 0 0 0 0,0 0 0 0 0,1-1 0 0 0,1 4 205 0 0,-3-11 0 0 0,0-1 0 0 0,-1 1 0 0 0,1 0 0 0 0,-2 0 0 0 0,1 5 0 0 0,0 24 0 0 0,3 3 73 0 0,-1 6-73 0 0,-1-8 55 0 0,4 17-55 0 0,-3 3 28 0 0,-2-42-10 0 0,1 1 0 0 0,2 15-18 0 0,1 2 44 0 0,-1 1 0 0 0,-2 26-44 0 0,2 22 192 0 0,-3-41-36 0 0,-1-29-124 0 0,1-1-1 0 0,0 1 1 0 0,1 3-32 0 0,0-5 22 0 0,-1 1 0 0 0,0-1 0 0 0,0 1 0 0 0,-2 4-22 0 0,-1 22 29 0 0,2-1 20 0 0,-2 0-1 0 0,-2 1-48 0 0,-2 18 47 0 0,0-14-47 0 0,4-29 0 0 0,1-1 0 0 0,1 1 0 0 0,-1 11 0 0 0,1-11 0 0 0,0 0 0 0 0,-1 0 0 0 0,0 0 0 0 0,-3 8 0 0 0,-1 5 0 0 0,6-22 0 0 0,-1 1 0 0 0,1-1 0 0 0,0 0 0 0 0,1 1 0 0 0,-1-1 0 0 0,0 1 0 0 0,1-1 0 0 0,0 0 0 0 0,0 2 0 0 0,0-2 0 0 0,0 1 0 0 0,-1-1 0 0 0,1 1 0 0 0,-1-1 0 0 0,1 1 0 0 0,-1 0 0 0 0,-1 2 0 0 0,0 5 1 0 0,-1-2 28 0 0,1-1-1 0 0,0 1 1 0 0,1-1 0 0 0,0 1 0 0 0,0 0 0 0 0,1 2-29 0 0,0-1 90 0 0,-1 0 0 0 0,0 1 1 0 0,-1-1-1 0 0,-1 4-90 0 0,0 28 33 0 0,2 4-148 0 0,-2-1 0 0 0,-4 20 115 0 0,3-35 214 0 0,3-28-204 0 0,-5 55 108 0 0,2 11-118 0 0,1-23 0 0 0,-7 38 0 0 0,-1 20 0 0 0,-2 59-232 0 0,7-73 181 0 0,0 3-122 0 0,5 49 173 0 0,3-60 0 0 0,-6 37 0 0 0,2-87-7 0 0,-6 134 237 0 0,5-115-499 0 0,-6 28 269 0 0,-1 29 14 0 0,-5 167-14 0 0,10-208 0 0 0,-1 34-72 0 0,-4 109 72 0 0,3 96 508 0 0,4-223-486 0 0,0 40-24 0 0,7 2-4 0 0,9 164-214 0 0,-8-225-81 0 0,-3-33 293 0 0,-1 0-1 0 0,-1 30 9 0 0,-3 41-46 0 0,7 58 46 0 0,1 15-92 0 0,-6-134 45 0 0,-3 100 40 0 0,2-102-72 0 0,2 1-1 0 0,1 7 80 0 0,1 4-90 0 0,-2-22-32 0 0,0 2-256 0 0,3 23 378 0 0,19 184-1794 0 0,-10-82-488 0 0,-11-129 1406 0 0,-1 1 0 0 0,-2 17 876 0 0,1-31-359 0 0,1-1 0 0 0,1 0 0 0 0,0 1 0 0 0,1-1 0 0 0,0 0 0 0 0,4 8 359 0 0,0 5-667 0 0,-4-9 250 0 0</inkml:trace>
  <inkml:trace contextRef="#ctx0" brushRef="#br0" timeOffset="2491.559">611 53 920 0 0,'13'-8'80'0'0,"-10"6"-80"0"0,-1-7 0 0 0</inkml:trace>
  <inkml:trace contextRef="#ctx0" brushRef="#br0" timeOffset="3577.263">653 6 920 0 0,'-1'4'278'0'0,"0"-3"1080"0"0,2 0 2866 0 0,27 4-2015 0 0,-14 7-1552 0 0,-12-10-629 0 0,0 0-1 0 0,0 0 1 0 0,0 0-1 0 0,0 0 1 0 0,0 1-1 0 0,0-1 1 0 0,0 1-1 0 0,-1-1 0 0 0,1 1 1 0 0,-1-1-1 0 0,0 2-27 0 0,6 7 124 0 0,-6-8-21 0 0,1 1-1 0 0,-1-1 1 0 0,0 0 0 0 0,0 1 0 0 0,0-1 0 0 0,0 1 0 0 0,-1-1 0 0 0,1 1-1 0 0,-1-1 1 0 0,0 1 0 0 0,0 0 0 0 0,0 1-103 0 0,-1 0 193 0 0,2 1 0 0 0,-1-1 0 0 0,0 0 0 0 0,1 1 1 0 0,1 3-194 0 0,6 15 478 0 0,-3-9-213 0 0,-1-1-1 0 0,0 1 0 0 0,-1 0 0 0 0,-1 0 1 0 0,1 15-265 0 0,-1 39 1408 0 0,8 53-1408 0 0,-7-86 190 0 0,-1 22-190 0 0,-1-11 103 0 0,-3 90 74 0 0,-5-4 376 0 0,2 204 694 0 0,3-215 19 0 0,3 110-1063 0 0,0-151-832 0 0,-6 23 629 0 0,0 33 735 0 0,4-37-2086 0 0,-12 76 1351 0 0,3-58 690 0 0,6 14-690 0 0,3-115 3 0 0,3 127 476 0 0,6 6-479 0 0,-6-80 51 0 0,-1-30 18 0 0,3 20-69 0 0,2 18 259 0 0,-3 9-259 0 0,1 7 330 0 0,4 134-170 0 0,-6-48-160 0 0,-1 8 0 0 0,-1-45 78 0 0,-2 66 86 0 0,-2-66-166 0 0,1 78 2 0 0,-2-108 0 0 0,-1 55 0 0 0,0-30 0 0 0,0 1 0 0 0,5-59 0 0 0,-4 1 0 0 0,-4-1 0 0 0,-5 83 0 0 0,-2 4 0 0 0,5-36 0 0 0,8-69 0 0 0,-7 19 0 0 0,1 8 0 0 0,-2 10 0 0 0,-4 17 0 0 0,6-33 0 0 0,4-30 0 0 0,1 20 0 0 0,0 14 0 0 0,-10 107 0 0 0,5-44 0 0 0,-1 0 0 0 0,-11 117 0 0 0,13-159 0 0 0,5 2 0 0 0,2-51 0 0 0,-4 18 0 0 0,-3 47 0 0 0,4-60 0 0 0,2-8 0 0 0,-2 26 0 0 0,2-45 4 0 0,2 0 0 0 0,1 0-1 0 0,3 11-3 0 0,2 58-175 0 0,-1 26 163 0 0,-4-35-267 0 0,-1-43-946 0 0,6 43 1225 0 0,-1-64-256 0 0,-2-8-413 0 0,0 0 1 0 0,-2 0 0 0 0,0 10 668 0 0,0-5-2016 0 0,-3-17-3194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0:31.815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4 11632 0 0,'0'0'530'0'0,"0"0"-7"0"0,11-3-312 0 0,-1 2-85 0 0,-1 1 0 0 0,1 1 1 0 0,-1-1-1 0 0,0 1 0 0 0,0 1 1 0 0,1 0-1 0 0,1 1-126 0 0,33 5 420 0 0,53 6-176 0 0,-50-6-142 0 0,1-2 0 0 0,15-2-102 0 0,168 5 750 0 0,-66-1 358 0 0,174-3 441 0 0,73 3-287 0 0,-179-3-1002 0 0,-73-3-186 0 0,-33 0-60 0 0,97 5-97 0 0,-19 2-1344 0 0,-151-7-470 0 0,-19 0-4041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3T20:43:1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2304 0 0,'0'0'343'0'0,"0"0"597"0"0,0 0 256 0 0,0 0 54 0 0,0 0-129 0 0,0 0-590 0 0,12 0 328 0 0,-4 1 341 0 0,-1 6-1067 0 0,-5-6-54 0 0,0 1 0 0 0,0 0 1 0 0,0 0-1 0 0,-1 0 1 0 0,1 1-1 0 0,0-1 0 0 0,-1 0 1 0 0,1 1-1 0 0,-1-1 0 0 0,0 1-79 0 0,4 10 481 0 0,-1-1 0 0 0,-1 1-1 0 0,1 5-480 0 0,1 5 380 0 0,-2-9-75 0 0,-1 0 0 0 0,-1 1 0 0 0,0 6-305 0 0,0-4 309 0 0,0 0 0 0 0,2 5-309 0 0,3 17 751 0 0,1 30-751 0 0,-5-52 98 0 0,1 0 0 0 0,1 0 1 0 0,1 0-1 0 0,0 0-98 0 0,4 12 167 0 0,3 39 153 0 0,-8-47-215 0 0,-1-1 1 0 0,-1 6-106 0 0,1 12 109 0 0,1-9-31 0 0,-1 5 134 0 0,5 13-212 0 0,2 21 248 0 0,-7-46-176 0 0,0-1 0 0 0,6 19-72 0 0,-4-18 85 0 0,0 0 1 0 0,-2 1-1 0 0,1 18-85 0 0,-1 68 128 0 0,-5-1 53 0 0,-5 6-181 0 0,2-22-1 0 0,6 47 1 0 0,1-40 81 0 0,0 159 223 0 0,-1-212-304 0 0,-2 38 84 0 0,0-31 113 0 0,3 14-197 0 0,0 10 93 0 0,-2-1 6 0 0,-3 172 196 0 0,2-92-243 0 0,2-74 35 0 0,-7 48-87 0 0,2-67 214 0 0,4 27-214 0 0,-1 2 143 0 0,0 37-37 0 0,-1 36-68 0 0,1-78-28 0 0,1-44 44 0 0,-3 23-54 0 0,2-48 0 0 0,1 1 0 0 0,1 0 0 0 0,4 17 0 0 0,-3-18 0 0 0,-1-14 1 0 0,-1-1-1 0 0,1 0 0 0 0,0 0 1 0 0,0 0-1 0 0,0 0 0 0 0,0 0 1 0 0,1 0-1 0 0,-1 0 0 0 0,1 0 1 0 0,-1-1-1 0 0,1 1 0 0 0,0-1 1 0 0,0 1-1 0 0,3 1 0 0 0,2 3-15 0 0,1-1-1 0 0,0 0 1 0 0,0 0-1 0 0,1-1 16 0 0,11 8-127 0 0,-17-11 127 0 0,-2-1 0 0 0,0-1 0 0 0,0 1 0 0 0,0 0 0 0 0,0-1 0 0 0,1 1 0 0 0,-1-1 0 0 0,0 1 0 0 0,1-1 0 0 0,-1 0 0 0 0,0 0 0 0 0,0 0 0 0 0,1 1 0 0 0,-1-1 0 0 0,0 0 0 0 0,1-1 0 0 0,-1 1 0 0 0,0 0 0 0 0,1 0 0 0 0,16-1-32 0 0,0 0 0 0 0,17-4 32 0 0,-30 5-7 0 0,0 0 0 0 0,-1-1-1 0 0,1 2 1 0 0,0-1 0 0 0,-1 0-1 0 0,1 1 1 0 0,-1 0 0 0 0,2 0 7 0 0,23 4-6 0 0,-24-5 6 0 0,-3 0 0 0 0,0 0 0 0 0,0-1 0 0 0,0 1 0 0 0,0 0 0 0 0,0-1 0 0 0,0 1 0 0 0,0-1 0 0 0,0 0 0 0 0,0 0 0 0 0,0 0 0 0 0,0 0 0 0 0,0 0 0 0 0,0 0 0 0 0,1-1 0 0 0,22-16 0 0 0,-15 7 0 0 0,-7 9 0 0 0,-1 0 0 0 0,0 0 0 0 0,-1 0 0 0 0,1-1 0 0 0,0 1 0 0 0,-1 0 0 0 0,1-1 0 0 0,-1 1 0 0 0,0-1 0 0 0,1 1 0 0 0,-1-2 0 0 0,2-17 0 0 0,-1 13 0 0 0,0-1 0 0 0,-1 1 0 0 0,-1-1 0 0 0,0 1 0 0 0,0 0 0 0 0,-1-5 0 0 0,0 4 3 0 0,1 1-1 0 0,-1-1 0 0 0,1 0 0 0 0,1 0 0 0 0,-1 0-2 0 0,1-3 21 0 0,-1-1 0 0 0,-1 1 0 0 0,0 0 0 0 0,-3-11-21 0 0,3 17 23 0 0,-3-45-18 0 0,1 0 0 0 0,4-44-5 0 0,0 26 0 0 0,2-59 0 0 0,-1 106 0 0 0,-1 0 0 0 0,-1 0 0 0 0,0-1 0 0 0,0-63 0 0 0,-1 56 0 0 0,2 1 0 0 0,2-16 0 0 0,0 6 0 0 0,8-130 0 0 0,-11 89 12 0 0,1 36 95 0 0,-5-35-107 0 0,1 16 17 0 0,0 19-17 0 0,1 21 27 0 0,1-1 0 0 0,1-5-27 0 0,2-134 10 0 0,-2 100 1 0 0,0 42 25 0 0,-1-35-19 0 0,-14-110 199 0 0,4 67 54 0 0,4 41-170 0 0,2-1 0 0 0,4 1 0 0 0,1-2-100 0 0,0 23 60 0 0,1-29-48 0 0,-5-146 266 0 0,-2 172-196 0 0,4 25-35 0 0,0-1 0 0 0,0-8-47 0 0,-1-145 152 0 0,4 128-152 0 0,0 17 27 0 0,-2 0 0 0 0,0-1-27 0 0,0 10 23 0 0,0-2 93 0 0,-2 0 0 0 0,1 0-1 0 0,-3-5-115 0 0,-7-38 269 0 0,4 14-116 0 0,5 23-130 0 0,0 1 1 0 0,2-1-1 0 0,0 1 1 0 0,2-8-24 0 0,-1 0-12 0 0,0 9 18 0 0,0-5 54 0 0,0-1 0 0 0,-3 0-60 0 0,0 5 17 0 0,-8-23-17 0 0,-2-13 57 0 0,10 41-57 0 0,1 8 0 0 0,1 1 0 0 0,-1-1 0 0 0,2-6 0 0 0,-6-80 0 0 0,6 92 7 0 0,-1-1 0 0 0,1 0 0 0 0,-1 1 0 0 0,0-1-1 0 0,0 0 1 0 0,0 1 0 0 0,0-1 0 0 0,-3-2-7 0 0,-1-9-1924 0 0,1 0-3901 0 0,2 0-232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3T20:43:2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10 456 0 0,'0'0'917'0'0,"0"0"91"0"0,0 0 44 0 0,0 0-101 0 0,0 0-470 0 0,7 0-95 0 0,-6 0 2385 0 0,-15 1-1193 0 0,9-1-1502 0 0,1 0 1 0 0,-1 0 0 0 0,1 0 0 0 0,-1 1-1 0 0,1 0 1 0 0,-1 0 0 0 0,1 0 0 0 0,0 0-1 0 0,0 1-76 0 0,2-2 67 0 0,-1 1 0 0 0,1-1 0 0 0,0 1-1 0 0,0-1 1 0 0,0 0 0 0 0,0 0 0 0 0,0 0 0 0 0,-1 0-1 0 0,1 0 1 0 0,0 0 0 0 0,0 0 0 0 0,0-1-1 0 0,0 1 1 0 0,0-1 0 0 0,0 0 0 0 0,0 1-1 0 0,0-1 1 0 0,0 0 0 0 0,0 0 0 0 0,0 0 0 0 0,0-1-1 0 0,0 1 1 0 0,1 0 0 0 0,-1-1 0 0 0,-1 0-67 0 0,3 1 21 0 0,-1 1-1 0 0,0-1 1 0 0,0 1 0 0 0,0-1 0 0 0,0 1 0 0 0,0 0 0 0 0,0-1 0 0 0,0 1 0 0 0,0 0 0 0 0,0 0-1 0 0,0 0 1 0 0,0-1 0 0 0,0 1 0 0 0,0 0 0 0 0,0 1 0 0 0,0-1 0 0 0,0 0 0 0 0,0 0 0 0 0,-1 0-21 0 0,-22 7 306 0 0,19-5-99 0 0,2-1-185 0 0,2-1-4 0 0,1 0 1 0 0,-1 0-1 0 0,0 0 0 0 0,1 1 0 0 0,-1-1 1 0 0,0 0-1 0 0,1 0 0 0 0,-1 1 0 0 0,0-1 1 0 0,1 1-1 0 0,-1-1 0 0 0,1 0 0 0 0,-1 1 1 0 0,1-1-1 0 0,-1 1 0 0 0,1-1 0 0 0,-1 1-18 0 0,-11 10 198 0 0,4 5 73 0 0,4-9-39 0 0,0 0 1 0 0,1 1 0 0 0,0-1 0 0 0,0 1 0 0 0,1 0 0 0 0,-1 3-233 0 0,-1 6 260 0 0,3-14-209 0 0,0-1-1 0 0,1 1 0 0 0,-1 0 1 0 0,1-1-1 0 0,0 1 0 0 0,-1 0 0 0 0,1 0 1 0 0,1 0-1 0 0,-1-1 0 0 0,0 1 0 0 0,0 0 1 0 0,1 0-1 0 0,0-1 0 0 0,0 1 1 0 0,-1 0-1 0 0,2 0-50 0 0,-1 2 41 0 0,0 0 1 0 0,0 0 0 0 0,-1 0-1 0 0,1 0 1 0 0,-1 0-1 0 0,0 0 1 0 0,0 0-1 0 0,-1 0 1 0 0,0 0 0 0 0,0 0-1 0 0,0 0 1 0 0,0 0-1 0 0,-1 0 1 0 0,0-1-1 0 0,0 1 1 0 0,0-1-1 0 0,-1 2-41 0 0,1-3 21 0 0,0 0 0 0 0,0 1 0 0 0,1-1-1 0 0,-1 1 1 0 0,1-1 0 0 0,-1 1-1 0 0,1 0 1 0 0,0 0 0 0 0,1-1-1 0 0,-1 1 1 0 0,1 0 0 0 0,-1 0 0 0 0,1 0-1 0 0,0 0 1 0 0,1 0 0 0 0,-1 0-1 0 0,1-1 1 0 0,-1 1 0 0 0,1 0-1 0 0,1 0 1 0 0,-1 0-21 0 0,-1-4 3 0 0,1 1 0 0 0,-1-1 1 0 0,0 1-1 0 0,0-1 0 0 0,1 0 0 0 0,-1 1 0 0 0,0-1 0 0 0,0 1 0 0 0,0-1 0 0 0,0 0 1 0 0,1 1-1 0 0,-1-1 0 0 0,0 1 0 0 0,0-1 0 0 0,0 1 0 0 0,0-1 0 0 0,0 1 0 0 0,0-1 1 0 0,0 1-1 0 0,0-1 0 0 0,0 0 0 0 0,0 1 0 0 0,-1-1 0 0 0,1 1 0 0 0,0-1-3 0 0,-1 2 50 0 0,2 6 18 0 0,-1-1-1 0 0,0 1 0 0 0,0-1 1 0 0,-1 0-1 0 0,0 1 0 0 0,-1 5-67 0 0,-4 30 1091 0 0,6-37-770 0 0,1-4-413 0 0,-1 0-1 0 0,0 0 1 0 0,0 0 0 0 0,0 0-1 0 0,-1 0 1 0 0,1 0-1 0 0,0 0 1 0 0,-1 0 0 0 0,0 0-1 0 0,1 1 93 0 0,2 16-439 0 0,-4 13 635 0 0,1-24-181 0 0,0 0-1 0 0,1 0 0 0 0,0 1 1 0 0,0-1-1 0 0,1 0 0 0 0,0 1 0 0 0,1 0-14 0 0,3 40 200 0 0,-4-44-140 0 0,-1 0 0 0 0,0-1 0 0 0,0 1 0 0 0,-1-1 0 0 0,0 4-60 0 0,0 13 203 0 0,0 1-61 0 0,1-10-76 0 0,0 1 0 0 0,0 0 0 0 0,3 13-66 0 0,-1-19 18 0 0,0 1 0 0 0,1 0-1 0 0,3 6-17 0 0,-5-9 6 0 0,1 1-1 0 0,-1-1 0 0 0,0 1 1 0 0,0-1-1 0 0,-1 1 0 0 0,0 0 1 0 0,0-1-1 0 0,0 1 0 0 0,0-1 0 0 0,-2 6-5 0 0,1-4 2 0 0,0 0 0 0 0,1 0-1 0 0,0 0 1 0 0,0 0-1 0 0,1 0 1 0 0,-1 0-1 0 0,2 2-1 0 0,-2-6 8 0 0,1 0 0 0 0,-1 0 0 0 0,0 0-1 0 0,0 0 1 0 0,0 0 0 0 0,-1 0 0 0 0,1 0-1 0 0,-1 0-7 0 0,-1 16 93 0 0,0 16 209 0 0,0-25-230 0 0,1 0 0 0 0,1 1-1 0 0,0 5-71 0 0,0 0 11 0 0,-6 7 96 0 0,6-12-54 0 0,1 0 1 0 0,0 0 0 0 0,1 0 0 0 0,0 0 0 0 0,0 0-1 0 0,4 8-53 0 0,-4-12 11 0 0,1 0 0 0 0,-1 0-1 0 0,1-1 1 0 0,1 1 0 0 0,-1-1-1 0 0,2 1-10 0 0,0-2 0 0 0,20 22 0 0 0,-21-24 0 0 0,0 0 0 0 0,0-1 0 0 0,1 1 0 0 0,-1-1 0 0 0,1 0 0 0 0,0 0 0 0 0,1 0 0 0 0,-1-1 0 0 0,0 0 0 0 0,0 0 0 0 0,-1-1 0 0 0,1 1 0 0 0,0-1 0 0 0,0 0 0 0 0,0 0 0 0 0,0 0 0 0 0,0-1 0 0 0,3-1 0 0 0,-4 2 0 0 0,-2 0 0 0 0,-1 1 0 0 0,13-2 0 0 0,-8 0 0 0 0,41-16 0 0 0,-41 12 0 0 0,-1 0 0 0 0,1-1 0 0 0,-1 1 0 0 0,0-1 0 0 0,0-1 0 0 0,0-1 0 0 0,10-8 24 0 0,-13 14-17 0 0,1 0 0 0 0,-1 0 1 0 0,0 0-1 0 0,0-1 0 0 0,0 1 1 0 0,0-1-1 0 0,0 0-7 0 0,-2 3 2 0 0,0 0-1 0 0,1-1 1 0 0,-1 1-1 0 0,0 0 1 0 0,0-1-1 0 0,1 1 1 0 0,-1 0 0 0 0,0-1-1 0 0,0 1 1 0 0,0 0-1 0 0,0-1 1 0 0,1 1-1 0 0,-1 0 1 0 0,0-1-1 0 0,0 1 1 0 0,0-1 0 0 0,0 1-1 0 0,0 0 1 0 0,0-1-1 0 0,0 1 1 0 0,0-1-1 0 0,0 1 1 0 0,0 0-1 0 0,0-1 1 0 0,0 1 0 0 0,-1-1-1 0 0,1 1 1 0 0,0 0-1 0 0,0-1 1 0 0,0 1-1 0 0,0 0 1 0 0,-1-1-2 0 0,1 1 3 0 0,-1-2-3 0 0,4-14-65 0 0,-3 12 79 0 0,0 1-1 0 0,0-1 0 0 0,0 1 1 0 0,0-1-1 0 0,0 1 1 0 0,-1-1-1 0 0,1 1 1 0 0,-1-1-14 0 0,-2-17-59 0 0,-3-16 59 0 0,5 26-1 0 0,0 0-1 0 0,0 0 1 0 0,-2 0-1 0 0,1 0 1 0 0,-4-9 1 0 0,2 7 29 0 0,0-1 0 0 0,1 1 0 0 0,0-5-29 0 0,-5-11 0 0 0,8 26 0 0 0,-1 1 0 0 0,1-1 0 0 0,-1 0 0 0 0,0 0 0 0 0,1 1 0 0 0,-1-1 0 0 0,0 0 0 0 0,-1 1 0 0 0,1-1 0 0 0,-2-1 0 0 0,2 1 0 0 0,-1-1 0 0 0,0 1 0 0 0,1-1 0 0 0,-1 1 0 0 0,0-4 0 0 0,-11-42 0 0 0,5 7 0 0 0,6 21 0 0 0,2 0 0 0 0,1-6 0 0 0,0-9 0 0 0,1 11 0 0 0,-1 21 0 0 0,0-1 0 0 0,-1 1 0 0 0,1-1 0 0 0,-1 1 0 0 0,-1-1 0 0 0,1-2 0 0 0,-4-19 0 0 0,1-1 0 0 0,0-12 0 0 0,-3-7 0 0 0,9-15 0 0 0,-3 52 0 0 0,0 1 0 0 0,0-1 0 0 0,-1-8 0 0 0,-1-11 0 0 0,2 16 0 0 0,2 1 0 0 0,-1-1 0 0 0,2-2 0 0 0,-1 2 0 0 0,0 0 0 0 0,-1 0 0 0 0,0-4 0 0 0,-1 9 0 0 0,0-1 0 0 0,0 0 0 0 0,-1-1 0 0 0,0 1 0 0 0,-2-7 0 0 0,3 8 0 0 0,0 6 0 0 0,1 0 0 0 0,-1 0 0 0 0,0 0 0 0 0,0-1 0 0 0,0 1 0 0 0,0 0 0 0 0,0 0 0 0 0,0-1 0 0 0,-1 1 0 0 0,1 0 0 0 0,0 0 0 0 0,-1 0 0 0 0,1 0 0 0 0,-2-4-16 0 0,1 4-58 0 0,1 0 40 0 0,0 1 0 0 0,0-1 0 0 0,0 1 0 0 0,0-1 0 0 0,0 1 0 0 0,0-1 0 0 0,0 1 0 0 0,0 0 0 0 0,0-1-1 0 0,0 1 1 0 0,0-1 0 0 0,0 1 0 0 0,0-1 0 0 0,-1 1 0 0 0,1-1 0 0 0,0 1 0 0 0,0 0 0 0 0,-1-1 0 0 0,1 1 0 0 0,0-1 0 0 0,0 1 0 0 0,-1 0 0 0 0,1-1 0 0 0,-1 1 34 0 0,1-2 3 0 0,-1 2-131 0 0,1 0 0 0 0,0 0-9 0 0,0 0-39 0 0,0 0-15 0 0,0 0-1 0 0,-10 8-312 0 0,-16 17-649 0 0,12-17 636 0 0,13-8 487 0 0,-1 0 1 0 0,1 1-1 0 0,0 0 0 0 0,0-1 0 0 0,0 1 0 0 0,-1 0 0 0 0,1 0 0 0 0,0-1 0 0 0,0 1 1 0 0,0 0-1 0 0,0 0 0 0 0,0 0 0 0 0,0 0 0 0 0,0 0 0 0 0,1 1 0 0 0,-1-1 0 0 0,0 0 1 0 0,0 0 29 0 0,1 1-30 0 0,-2 0 1 0 0,1 0 0 0 0,0 0-1 0 0,0 0 1 0 0,-1 0 0 0 0,1-1-1 0 0,-1 1 1 0 0,-1 1 29 0 0,-6 8-461 0 0,8-11 279 0 0,1 0 73 0 0,0 0 14 0 0,2-1 88 0 0,0 0 0 0 0,0 0 0 0 0,0-1 0 0 0,0 1 0 0 0,0-1 0 0 0,0 1 0 0 0,-1-1 0 0 0,1 0 0 0 0,0 0 0 0 0,0-1 7 0 0,22-37 125 0 0,-16 25-56 0 0,4-17 19 0 0,-10 30-71 0 0,-1-11 30 0 0,-1 13-4 0 0,-7 5-35 0 0,0 1 1 0 0,0 0-1 0 0,0 1 0 0 0,1 0 1 0 0,0 0-1 0 0,-4 7-8 0 0,-2 1 241 0 0,8-9-234 0 0,-1 1 1 0 0,1-1-1 0 0,0 1 1 0 0,-2 5-8 0 0,-7 11-257 0 0,26-53 204 0 0,7-6 66 0 0,-15 25 24 0 0,1 0-1 0 0,0 1 1 0 0,0 0 0 0 0,6-6-37 0 0,-6 7 64 0 0,-12 11 75 0 0,-2 3-130 0 0,-38 32 104 0 0,38-28-112 0 0,0 0 1 0 0,1 1-1 0 0,-1 0 1 0 0,2 0-1 0 0,0 1 1 0 0,0 0 0 0 0,-1 4-2 0 0,-5 2 0 0 0,10-15 0 0 0,0 0 0 0 0,0 1 0 0 0,1-1 0 0 0,-1 0 0 0 0,0 1 0 0 0,1-1 0 0 0,0 1 0 0 0,0 0 0 0 0,0 2-11 0 0,13-17-42 0 0,-3 3 51 0 0,-7 8 10 0 0,0-1-1 0 0,0 0 0 0 0,0 0 1 0 0,-1 0-1 0 0,1 0 1 0 0,-1 0-1 0 0,1 0 1 0 0,-1 0-1 0 0,0 0 1 0 0,1-2-8 0 0,1-4 54 0 0,1 0 0 0 0,-1 1 0 0 0,2-1 0 0 0,-1 1-54 0 0,10-17 89 0 0,7-15 69 0 0,21-29-158 0 0,-39 65 0 0 0,2-4 0 0 0,-7 9 8 0 0,0 1 1 0 0,0 0-1 0 0,0-1 1 0 0,0 0-1 0 0,0 1 1 0 0,-1-1-1 0 0,1 0 1 0 0,-3 2-9 0 0,-20 18-5 0 0,21-16 11 0 0,-3 3 13 0 0,0 1 0 0 0,-1-1 0 0 0,0 0 0 0 0,-1 0 0 0 0,0-1 0 0 0,0 0 0 0 0,-4 1-19 0 0,21-26-102 0 0,-4 8 82 0 0,29-41 122 0 0,-7 8-43 0 0,-23 38-70 0 0,-1 0 1 0 0,1 0-1 0 0,-1 1 1 0 0,1-1 0 0 0,0 1-1 0 0,1-1 11 0 0,-3 2 43 0 0,-2 2-43 0 0,1 0 0 0 0,0 0 0 0 0,0-1 1 0 0,0 1-1 0 0,0 0 0 0 0,0 0 0 0 0,0 0 0 0 0,0 0 1 0 0,0 0-1 0 0,0 0 0 0 0,0-1 0 0 0,-1 1 0 0 0,1 0 1 0 0,0 0-1 0 0,0 0 0 0 0,0 0 0 0 0,0 0 0 0 0,0 0 1 0 0,0 0-1 0 0,-1 0 0 0 0,1 0 0 0 0,0-1 0 0 0,0 1 1 0 0,0 0-1 0 0,0 0 0 0 0,-1 0 0 0 0,1 0 0 0 0,0 0 1 0 0,0 0-1 0 0,0 0 0 0 0,0 0 0 0 0,-1 0 0 0 0,1 0 1 0 0,0 0-1 0 0,0 0 0 0 0,0 0 0 0 0,0 0 0 0 0,0 1 1 0 0,-1-1-1 0 0,1 0 0 0 0,0 0 0 0 0,0 0 0 0 0,0 0 1 0 0,0 0-1 0 0,0 0 0 0 0,-1 0 0 0 0,1 0 0 0 0,0 0 1 0 0,0 1-1 0 0,0-1 0 0 0,0 0 0 0 0,0 0 0 0 0,0 0 1 0 0,0 0-1 0 0,0 0 0 0 0,0 1 0 0 0,-1-1 0 0 0,1 0 1 0 0,0 0-1 0 0,-9 8-2 0 0,8-7 3 0 0,-3 3-8 0 0,0-1 1 0 0,0 1-1 0 0,0 0 1 0 0,1 1 0 0 0,-1-1-1 0 0,1 1 1 0 0,0-1-1 0 0,0 1 1 0 0,1 0-1 0 0,-3 5 7 0 0,1 2 16 0 0,-1 0 0 0 0,-1-1 0 0 0,0 0 0 0 0,-5 7-16 0 0,-1 6-10 0 0,9-18-44 0 0,5-7 46 0 0,-1-1 0 0 0,0 1 0 0 0,1 0 0 0 0,0-1 0 0 0,-1 1-1 0 0,1 0 1 0 0,-1 0 0 0 0,3-1 8 0 0,6-5 2 0 0,-6 3 10 0 0,0 1 1 0 0,0-1 0 0 0,-1 1 0 0 0,0-1 0 0 0,0 0 0 0 0,0-1 0 0 0,1-1-13 0 0,28-28 144 0 0,-28 29-130 0 0,0 1 0 0 0,1-1 0 0 0,-1 1 0 0 0,5-3-14 0 0,-5 4 8 0 0,2 0 35 0 0,-6 3-42 0 0,0-1 0 0 0,0 1 1 0 0,1 0-1 0 0,-1 0 0 0 0,0 0 1 0 0,0 0-1 0 0,0 0 0 0 0,0 0 0 0 0,0 0 1 0 0,0 0-1 0 0,1 0 0 0 0,-1 0 1 0 0,0 0-1 0 0,0 0 0 0 0,0 0 1 0 0,0 0-1 0 0,0 0 0 0 0,1 0 0 0 0,-1 0 1 0 0,0 0-1 0 0,0 1 0 0 0,0-1 1 0 0,0 0-1 0 0,0 0 0 0 0,0 0 1 0 0,1 0-1 0 0,-1 0 0 0 0,0 0 0 0 0,0 0 1 0 0,0 0-1 0 0,0 0 0 0 0,0 0 1 0 0,0 1-1 0 0,0-1 0 0 0,0 0 1 0 0,0 0-1 0 0,0 0 0 0 0,1 0 0 0 0,-1 0 1 0 0,0 0-1 0 0,0 1 0 0 0,0-1 1 0 0,0 0-1 0 0,0 0 0 0 0,0 0 0 0 0,0 0 1 0 0,0 0-1 0 0,0 1 0 0 0,0-1 1 0 0,0 0-1 0 0,0 0 0 0 0,0 0 1 0 0,0 0-1 0 0,0 0 0 0 0,0 0 0 0 0,-1 1 1 0 0,1-1-1 0 0,0 0 0 0 0,0 0 1 0 0,0 0-1 0 0,0 0 0 0 0,0 0 1 0 0,0 0-3 0 0,-3 12 30 0 0,2-10-11 0 0,-5 18 23 0 0,-2 0 0 0 0,-5 10-41 0 0,-2 6 516 0 0,-42 91-153 0 0,51-114-672 0 0,-1 5 212 0 0,0-1 1 0 0,1 1-1 0 0,-4 16 97 0 0,8-27 11 0 0,14-34 228 0 0,2 0 0 0 0,14-22-239 0 0,-14 26 83 0 0,15-24 276 0 0,29-36-359 0 0,-45 65 44 0 0,-7 9-45 0 0,0 1 0 0 0,1 0 0 0 0,0 0 0 0 0,0 0 0 0 0,1 1-1 0 0,-1 0 2 0 0,-5 6-74 0 0,-3 4 76 0 0,0 0 1 0 0,1-1 0 0 0,-1 1 0 0 0,0 0-1 0 0,0-1 1 0 0,0 1 0 0 0,-1-1-1 0 0,1 1 1 0 0,-1-1 0 0 0,-1 2-3 0 0,-5 9-1 0 0,7-11 1 0 0,-69 142 0 0 0,33-60 0 0 0,20-41 0 0 0,-17 30 0 0 0,32-69 0 0 0,1-1-1 0 0,0 1 0 0 0,0 0 0 0 0,0-1 1 0 0,0 1-1 0 0,0 2 1 0 0,-1 6-56 0 0,2-6 44 0 0,0-6 12 0 0,0 0 0 0 0,0 0 0 0 0,0 1 0 0 0,0-1 0 0 0,0 0 0 0 0,0 0 0 0 0,0 1 0 0 0,0-1 0 0 0,0 0 0 0 0,0 0 0 0 0,0 0 0 0 0,0 1 0 0 0,0-1 0 0 0,0 0 0 0 0,0 0 0 0 0,0 0 0 0 0,0 1 0 0 0,1-1 0 0 0,-1 0 0 0 0,0 0 0 0 0,0 0 0 0 0,0 0 0 0 0,0 0 0 0 0,1 1 0 0 0,-1-1 0 0 0,0 0 0 0 0,0 0 0 0 0,0 0 0 0 0,0 0 0 0 0,1 0 0 0 0,-1 0 0 0 0,0 0 0 0 0,0 0 0 0 0,0 0 0 0 0,1 1 0 0 0,-1-1 0 0 0,0 0 0 0 0,0 0 0 0 0,1 0 0 0 0,-1 0 0 0 0,0 0 0 0 0,0 0 0 0 0,0 0 0 0 0,1-1 0 0 0,-1 1 0 0 0,0 0 0 0 0,0 0 0 0 0,0 0 0 0 0,1 0 0 0 0,-1 0 0 0 0,0 0 0 0 0,0 0 0 0 0,0 0 0 0 0,1 0 0 0 0,-1-1 0 0 0,0 1 0 0 0,0 0 0 0 0,0 0 0 0 0,0 0 0 0 0,1 0 0 0 0,-1-1 0 0 0,0 1 0 0 0,0 0 0 0 0,0 0 0 0 0,0 0 0 0 0,0-1 0 0 0,0 1 0 0 0,0 0 0 0 0,6-6 0 0 0,-1 0 0 0 0,0 0 0 0 0,0-1-1 0 0,-1 0 1 0 0,1 0 0 0 0,-1 0 0 0 0,-1 0-1 0 0,2-5 1 0 0,18-32 56 0 0,-7 18-20 0 0,-1-1 0 0 0,1-6-36 0 0,17-31 10 0 0,-20 41-5 0 0,-1 2 15 0 0,0 1 0 0 0,1 1-1 0 0,2-1-19 0 0,-15 20 1 0 0,0 0 0 0 0,0 0 0 0 0,0 0 0 0 0,0 0 0 0 0,0 0 0 0 0,0 0 0 0 0,0 0 0 0 0,0 0-1 0 0,0 0 1 0 0,0 1 0 0 0,0-1 0 0 0,0 0 0 0 0,0 0 0 0 0,1 0 0 0 0,-1 0 0 0 0,0 0 0 0 0,0 0 0 0 0,0 0-1 0 0,0 0 1 0 0,0 0 0 0 0,0 0 0 0 0,0 0 0 0 0,0 0 0 0 0,0 0 0 0 0,0 0 0 0 0,0 0 0 0 0,0 0-1 0 0,0 0 1 0 0,0 0 0 0 0,0 0 0 0 0,0 0 0 0 0,1 0 0 0 0,-1 0 0 0 0,0 0 0 0 0,0 0 0 0 0,0 0-1 0 0,0 0 1 0 0,0 0 0 0 0,0 0 0 0 0,0 0 0 0 0,0 0 0 0 0,0 0 0 0 0,0 0 0 0 0,0 0 0 0 0,0 0-1 0 0,0 0 1 0 0,0 0 0 0 0,0 0 0 0 0,1 0 0 0 0,-1 0 0 0 0,0 0 0 0 0,0 0 0 0 0,0 0 0 0 0,0 0 0 0 0,0 0-1 0 0,0 0 1 0 0,0 0 0 0 0,0 0 0 0 0,0-1 0 0 0,0 1 0 0 0,0 0 0 0 0,0 0 0 0 0,0 0 0 0 0,0 0-1 0 0,0 0 1 0 0,0 0 0 0 0,0 0-1 0 0,0 9 10 0 0,-5 11-16 0 0,-10 17 6 0 0,-8 13 0 0 0,16-34 0 0 0,-45 85 0 0 0,-9 20 0 0 0,56-108 0 0 0,-4 7 0 0 0,1 0 0 0 0,0 1 0 0 0,2 0 0 0 0,0 0 0 0 0,7-17 0 0 0,3-6 0 0 0,3-8 0 0 0,9-17 0 0 0,5-13 0 0 0,-16 29 11 0 0,0 1 0 0 0,1 0 0 0 0,1 0 0 0 0,1-1-11 0 0,5-8 20 0 0,78-111-20 0 0,-76 113 74 0 0,-24 33-62 0 0,0-4-16 0 0,0 0 0 0 0,1 0 1 0 0,0 0-1 0 0,-5 11 4 0 0,-13 23 12 0 0,-5 3 78 0 0,-3 13-90 0 0,-3 3 27 0 0,23-39-30 0 0,0 0 0 0 0,2 1 0 0 0,1 0 0 0 0,1 1-1 0 0,-5 26 4 0 0,15-54-3 0 0,-1 0-1 0 0,1 0 1 0 0,0 0-1 0 0,0 0 1 0 0,0 0-1 0 0,0 0 1 0 0,0 0-1 0 0,0 0 1 0 0,0 1-1 0 0,0-1 1 0 0,0 0 0 0 0,0 0-1 0 0,0 0 1 0 0,0 0-1 0 0,0 0 1 0 0,0 0-1 0 0,0 0 1 0 0,0 0-1 0 0,0 0 1 0 0,0 0-1 0 0,0 0 1 0 0,0 1-1 0 0,0-1 1 0 0,1 0-1 0 0,-1 0 1 0 0,0 0-1 0 0,0 0 1 0 0,0 0-1 0 0,0 0 1 0 0,0 0-1 0 0,0 0 1 0 0,0 0-1 0 0,0 0 1 0 0,0 0-1 0 0,0 0 1 0 0,0 0-1 0 0,0 0 1 0 0,0 0-1 0 0,0 0 1 0 0,0 0-1 0 0,0 0 1 0 0,1 0-1 0 0,-1 0 1 0 0,0 0-1 0 0,0 0 1 0 0,0 0-1 0 0,0 0 1 0 0,0 0-1 0 0,0 0 1 0 0,0 0-1 0 0,0 0 1 0 0,0 0-1 0 0,0 0 1 0 0,0 0-1 0 0,1 0 4 0 0,5-3-32 0 0,8-7 48 0 0,8-10 38 0 0,-2 0 0 0 0,0-1 0 0 0,-1-2 0 0 0,-1 0-54 0 0,26-38 0 0 0,-5 11 0 0 0,-38 46 0 0 0,1 0 11 0 0,-14 12 128 0 0,1 2-123 0 0,2 1 0 0 0,0 0-1 0 0,0 0 1 0 0,-7 13-16 0 0,14-20 3 0 0,-31 54-3 0 0,23-41 0 0 0,1 1 0 0 0,1 1 0 0 0,-2 5 0 0 0,-12 28 0 0 0,-5 16-10 0 0,24-62-10 0 0,2-3 16 0 0,0 0 0 0 0,0 0 0 0 0,0-1 0 0 0,0 1 0 0 0,1 0 0 0 0,-1 0 0 0 0,1 0 0 0 0,0 0 0 0 0,0 0 0 0 0,0 0 0 0 0,0 0 4 0 0,14 1-54 0 0,-12-4 54 0 0,-1-1 0 0 0,1 1 0 0 0,0 0 0 0 0,-1-1 0 0 0,1 0 0 0 0,-1 1 0 0 0,1-1 0 0 0,-1 0 0 0 0,1 0 0 0 0,-1 0 0 0 0,1 1 0 0 0,-1-2 0 0 0,0 1 0 0 0,0 0 0 0 0,2-1 0 0 0,18-23 0 0 0,-13 15 0 0 0,2-2 29 0 0,-1-1 0 0 0,3-7-29 0 0,13-16 60 0 0,-4 5-37 0 0,-14 20-3 0 0,0 0-1 0 0,1 1 1 0 0,4-4-20 0 0,17-19 11 0 0,-29 32 42 0 0,0 3-44 0 0,-1-1-1 0 0,1 1 1 0 0,-1-1-1 0 0,1 1 1 0 0,-1-1-1 0 0,0 1 1 0 0,0-1-1 0 0,0 1 1 0 0,1-1 0 0 0,-1 0-1 0 0,-1 0 1 0 0,1 1-1 0 0,-1 0-8 0 0,-7 9 17 0 0,-5 16 14 0 0,-2-1-1 0 0,-14 15-30 0 0,-11 20 3 0 0,29-44-3 0 0,9-13 0 0 0,1 0 0 0 0,-1-1 0 0 0,1 1 0 0 0,-1 0 0 0 0,1 1 0 0 0,1-1 0 0 0,-1 0 0 0 0,0 1 0 0 0,1-1 0 0 0,-1 5 0 0 0,1-1 0 0 0,1-7 0 0 0,0-1 0 0 0,0 0 0 0 0,0 0 0 0 0,0 0 0 0 0,-1 1 0 0 0,1-1 0 0 0,0 0 0 0 0,0 0 0 0 0,0 1 0 0 0,0-1 0 0 0,0 0 0 0 0,0 0 0 0 0,0 1 0 0 0,0-1 0 0 0,0 0 0 0 0,0 1 0 0 0,0-1 0 0 0,0 0 0 0 0,0 0 0 0 0,0 1 0 0 0,0-1 0 0 0,1 0 0 0 0,-1 0 0 0 0,0 1 0 0 0,0-1 0 0 0,0 0 0 0 0,0 0 0 0 0,0 0 0 0 0,1 1 0 0 0,-1-1 0 0 0,0 0 0 0 0,0 0 0 0 0,0 0 0 0 0,0 0 0 0 0,1 1 0 0 0,-1-1 0 0 0,0 0 0 0 0,0 0 0 0 0,1 0 0 0 0,-1 0 0 0 0,0 0 0 0 0,0 0 0 0 0,1 0 0 0 0,-1 1 0 0 0,0-1 0 0 0,0 0 0 0 0,1 0 0 0 0,-1 0 0 0 0,0 0 0 0 0,0 0 0 0 0,1 0 0 0 0,-1 0 0 0 0,0 0 0 0 0,0 0 0 0 0,1-1 0 0 0,-1 1 0 0 0,0 0 0 0 0,1 0 0 0 0,9-5 0 0 0,22-22 71 0 0,18-20-71 0 0,-31 29 47 0 0,47-36-37 0 0,-61 51 1 0 0,-5 3-10 0 0,0 0 0 0 0,1 0 0 0 0,-1 0 0 0 0,0 0 1 0 0,0 0-1 0 0,0 0 0 0 0,1 0 0 0 0,-1 0 0 0 0,0 0 0 0 0,0 0 0 0 0,0 0 0 0 0,0 1 0 0 0,1-1 0 0 0,-1 0 0 0 0,0 0 1 0 0,0 0-1 0 0,0 0 0 0 0,0 0 0 0 0,1 0 0 0 0,-1 1 0 0 0,0-1 0 0 0,0 0 0 0 0,0 0 0 0 0,0 0 0 0 0,0 0 1 0 0,0 0-1 0 0,0 1 0 0 0,0-1 0 0 0,0 0 0 0 0,1 0 0 0 0,-1 0 0 0 0,0 1 0 0 0,0-1 0 0 0,0 0 0 0 0,0 0 0 0 0,0 0 1 0 0,0 0-1 0 0,0 1 0 0 0,0-1 0 0 0,0 0 0 0 0,0 0 0 0 0,0 0 0 0 0,0 1 0 0 0,-1-1 0 0 0,1 0 0 0 0,0 0 0 0 0,0 0 1 0 0,0 0-1 0 0,0 1 0 0 0,0-1 0 0 0,0 0 0 0 0,0 0 0 0 0,0 0-1 0 0,-3 10-5 0 0,-11 14 5 0 0,5-7 0 0 0,-1-2 0 0 0,0 1 0 0 0,-7 6 0 0 0,10-15 8 0 0,0 1-1 0 0,1 0 0 0 0,0 1 0 0 0,0-1 0 0 0,1 1 0 0 0,0 0 0 0 0,0 1 0 0 0,1-1 0 0 0,-1 6-7 0 0,-4 4 0 0 0,7-17 0 0 0,1 0 0 0 0,0 0 0 0 0,0-1 0 0 0,0 1 0 0 0,1 0 0 0 0,-1 0 0 0 0,0 0 0 0 0,1 0 0 0 0,-1 0 0 0 0,1 1 0 0 0,0 1 0 0 0,1 3 0 0 0,0-7 0 0 0,0 0 0 0 0,0-1 0 0 0,0 1 0 0 0,0 0 0 0 0,0 0 0 0 0,0-1 0 0 0,-1 1 0 0 0,1-1 0 0 0,0 1 0 0 0,0-1 0 0 0,0 1 0 0 0,0-1 0 0 0,0 0 0 0 0,0 0 0 0 0,35-30 0 0 0,-33 28 2 0 0,1 0-1 0 0,-1 0 1 0 0,0 0-1 0 0,0 0 0 0 0,3-3-1 0 0,-3 3-16 0 0,0 0 0 0 0,0-1 0 0 0,0 1 0 0 0,0 1 0 0 0,1-1 0 0 0,3-2 16 0 0,1 2-66 0 0,-5 7 123 0 0,-3-2-63 0 0,0 0 0 0 0,0-1-1 0 0,-1 1 1 0 0,1 0-1 0 0,-1 0 1 0 0,1-1-1 0 0,-1 1 1 0 0,0 0-1 0 0,0 1 7 0 0,-44 87-198 0 0,30-43 512 0 0,15-47-314 0 0,0 0 0 0 0,0 0 0 0 0,-1 1 0 0 0,1-1 0 0 0,0 0 0 0 0,0 0 0 0 0,0 0 0 0 0,0 1 0 0 0,0-1 0 0 0,0 0 0 0 0,0 0 0 0 0,0 0 0 0 0,0 1 0 0 0,0-1 0 0 0,0 0 0 0 0,0 0 0 0 0,0 0 0 0 0,0 1 0 0 0,0-1 0 0 0,0 0 0 0 0,0 0 0 0 0,0 0 0 0 0,0 1 0 0 0,1-1 0 0 0,-1 0 0 0 0,0 0 0 0 0,0 0 0 0 0,0 1 0 0 0,0-1 0 0 0,0 0 0 0 0,0 0 0 0 0,1 0 0 0 0,-1 0 0 0 0,0 0 0 0 0,0 1 0 0 0,0-1 0 0 0,0 0 0 0 0,1 0 0 0 0,-1 0 0 0 0,0 0 0 0 0,0 0 0 0 0,0 0 0 0 0,1 0 0 0 0,-1 0 0 0 0,0 0 0 0 0,0 0 0 0 0,0 0 0 0 0,1 0 0 0 0,-1 0 0 0 0,0 0 0 0 0,0 0 0 0 0,0 0 0 0 0,1 0 0 0 0,-1 0 0 0 0,0 0 0 0 0,0 0 0 0 0,0 0 0 0 0,1 0 0 0 0,-1 0 0 0 0,0 0 0 0 0,0 0 0 0 0,0 0 0 0 0,11-4 0 0 0,-11 4 0 0 0,2-1 0 0 0,-1 1 0 0 0,1-1 0 0 0,0 0 0 0 0,-1 0 0 0 0,1 0 0 0 0,-1 0 0 0 0,1 0 0 0 0,-1 0 0 0 0,0 0 0 0 0,0 0 0 0 0,1-1 0 0 0,-1 1 0 0 0,0-1 0 0 0,0 1 0 0 0,0-1 0 0 0,4-4 0 0 0,5-6 0 0 0,15-13-16 0 0,-24 25-69 0 0,6-6-1156 0 0,-1 6 315 0 0,-4 0-37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3T20:43:2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815 175 920 0 0,'-3'1'1171'0'0,"1"0"0"0"0,-1 0 1 0 0,0 0-1 0 0,1 0 0 0 0,-1-1 0 0 0,0 1 1 0 0,0-1-1 0 0,1 1 0 0 0,-1-1 0 0 0,-1 0-1171 0 0,-31-1 8103 0 0,25 0-9616 0 0,-24-3 1909 0 0,0-1 1 0 0,-26-8-397 0 0,-22-3-24 0 0,-214-38 264 0 0,229 38-174 0 0,38 9-4807 0 0,25 6 3642 0 0,-13-4-5118 0 0</inkml:trace>
  <inkml:trace contextRef="#ctx0" brushRef="#br0" timeOffset="616.891">204 4 11024 0 0,'0'0'248'0'0,"0"0"34"0"0,5-3 2608 0 0,-16 2-2870 0 0,-14 2-20 0 0,7 4 371 0 0,0 0 1 0 0,1 1-1 0 0,0 1 1 0 0,0 1-1 0 0,0 0 1 0 0,-6 6-372 0 0,18-11 326 0 0,0 0 0 0 0,0 0 0 0 0,0 1 0 0 0,0 0 0 0 0,1 0 0 0 0,-4 4-326 0 0,7-7 12 0 0,1-1 0 0 0,-1 1 0 0 0,0 0 0 0 0,1-1 0 0 0,-1 1 0 0 0,0 0-1 0 0,1 0 1 0 0,-1 0 0 0 0,1-1 0 0 0,0 1 0 0 0,-1 0 0 0 0,1 0 0 0 0,0 0 0 0 0,-1 0 0 0 0,1 0 0 0 0,0 0 0 0 0,0-1-1 0 0,0 1 1 0 0,0 0 0 0 0,0 0 0 0 0,0 0 0 0 0,0 0 0 0 0,0 0 0 0 0,0 0 0 0 0,0 0 0 0 0,0 0 0 0 0,1 0-1 0 0,-1 0 1 0 0,0 0 0 0 0,1-1 0 0 0,-1 1 0 0 0,0 0 0 0 0,1 0 0 0 0,-1 0 0 0 0,1-1 0 0 0,0 1 0 0 0,-1 0 0 0 0,1 0-1 0 0,0-1 1 0 0,-1 1 0 0 0,1-1 0 0 0,0 1 0 0 0,0 0 0 0 0,-1-1 0 0 0,1 0 0 0 0,0 1-12 0 0,48 22 1917 0 0,-15-7-1392 0 0,-1 8-655 0 0,-29-21-172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3T20:43:2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141 282 3224 0 0,'-2'0'753'0'0,"-1"0"1"0"0,1 0 0 0 0,-1 1-1 0 0,1-1 1 0 0,-1 1-1 0 0,1-1 1 0 0,-2 2-754 0 0,-14 7 1599 0 0,2 0-1529 0 0,6-5 232 0 0,1 0 1 0 0,-1 1 0 0 0,1 0-1 0 0,-3 4-302 0 0,9-7 253 0 0,-1 0-1 0 0,2 0 0 0 0,-1 0 0 0 0,0 1 0 0 0,0 0 0 0 0,1-1 1 0 0,0 1-1 0 0,-1 0 0 0 0,1 0 0 0 0,0 0 0 0 0,0 1 1 0 0,1-1-1 0 0,-1 0 0 0 0,0 2-252 0 0,2-4 40 0 0,0 0 0 0 0,0 0 0 0 0,0 0 0 0 0,0 0 0 0 0,0 0 1 0 0,0 0-1 0 0,1 0 0 0 0,-1 0 0 0 0,0 0 0 0 0,0 0 0 0 0,1 0 0 0 0,-1 0 0 0 0,1 0 0 0 0,-1 0 1 0 0,1 0-1 0 0,-1 0 0 0 0,1 0 0 0 0,-1 0 0 0 0,1 0 0 0 0,0-1 0 0 0,0 1 0 0 0,-1 0 0 0 0,1 0 1 0 0,0-1-1 0 0,0 1 0 0 0,0-1 0 0 0,0 1 0 0 0,0 0 0 0 0,0-1 0 0 0,0 0 0 0 0,0 1 0 0 0,0-1 1 0 0,1 1-41 0 0,5 1 136 0 0,1 1 0 0 0,0-1 0 0 0,0 0 0 0 0,2-1-136 0 0,-2 1 86 0 0,3-1-38 0 0,-2 1-8 0 0,0-1-1 0 0,-1 1 1 0 0,9 3-40 0 0,-16-4-7 0 0,1-1 1 0 0,-1 1-1 0 0,1-1 0 0 0,-1 1 1 0 0,0 0-1 0 0,0-1 0 0 0,1 1 1 0 0,-1 0-1 0 0,0 0 0 0 0,0 0 1 0 0,0 0-1 0 0,0 0 0 0 0,0 0 1 0 0,0 0-1 0 0,0 0 0 0 0,0 0 1 0 0,0 1-1 0 0,-1-1 0 0 0,1 0 1 0 0,0 0-1 0 0,-1 1 0 0 0,1-1 1 0 0,-1 0-1 0 0,0 1 0 0 0,1 1 7 0 0,-1 2-63 0 0,1 0 0 0 0,-1 1 0 0 0,-1-1-1 0 0,1 0 1 0 0,-1 3 63 0 0,1-7 1 0 0,-1 1 0 0 0,1 0 0 0 0,-1-1-1 0 0,0 1 1 0 0,1 0 0 0 0,-1-1 0 0 0,0 1 0 0 0,0-1 0 0 0,0 1-1 0 0,0-1 1 0 0,0 0 0 0 0,-1 1 0 0 0,1-1 0 0 0,0 0 0 0 0,-1 0-1 0 0,1 0 1 0 0,0 0 0 0 0,-2 1-1 0 0,0 0-1 0 0,0 0-1 0 0,-1 0 0 0 0,1-1 1 0 0,-1 1-1 0 0,0-1 0 0 0,1 0 1 0 0,-1 0-1 0 0,0 0 1 0 0,0-1-1 0 0,0 1 0 0 0,0-1 1 0 0,0 0-1 0 0,1 0 1 0 0,-1 0-1 0 0,0-1 0 0 0,0 1 1 0 0,0-1-1 0 0,0 0 1 0 0,1 0-1 0 0,-1 0 0 0 0,0 0 1 0 0,1-1-1 0 0,-1 0 0 0 0,-2-1 2 0 0,2-1-827 0 0,3 3-3773 0 0,2-1-184 0 0</inkml:trace>
  <inkml:trace contextRef="#ctx0" brushRef="#br0" timeOffset="369.119">380 248 7712 0 0,'0'0'356'0'0,"0"0"-8"0"0,-2 1-212 0 0,1 0 0 0 0,0 0-1 0 0,-1 1 1 0 0,1-1 0 0 0,0 0 0 0 0,0 1 0 0 0,0-1 0 0 0,-1 2-136 0 0,-3 4 401 0 0,-4 1-46 0 0,6-5-21 0 0,0 0-1 0 0,0 0 0 0 0,0 0 0 0 0,0 0 0 0 0,1 1 1 0 0,-1-1-1 0 0,1 1 0 0 0,0 0 0 0 0,-2 3-333 0 0,-4 7 1015 0 0,6-13-893 0 0,1 1 0 0 0,0 0 0 0 0,0 0 0 0 0,0-1 0 0 0,0 1 0 0 0,0 0 0 0 0,0 0 1 0 0,0 0-1 0 0,1 0-122 0 0,-9 20 900 0 0,8-20-840 0 0,-1 1 1 0 0,1 0 0 0 0,0-1-1 0 0,0 1 1 0 0,0 0 0 0 0,0 0-1 0 0,1-1 1 0 0,-1 1 0 0 0,1 0-1 0 0,-1 2-60 0 0,1 6 369 0 0,0-9-126 0 0,0 0-1 0 0,0 0 1 0 0,0 0-1 0 0,0 0 1 0 0,1 1-1 0 0,-1-1 1 0 0,0 0-1 0 0,1 2-242 0 0,0-4-1 0 0,-1 1-1 0 0,1 0 1 0 0,-1-1-1 0 0,0 1 1 0 0,1-1-1 0 0,0 1 0 0 0,-1 0 1 0 0,1-1-1 0 0,-1 1 1 0 0,1-1-1 0 0,-1 0 1 0 0,1 1-1 0 0,0-1 1 0 0,-1 1-1 0 0,1-1 0 0 0,0 0 1 0 0,0 0-1 0 0,-1 1 1 0 0,1-1-1 0 0,0 0 1 0 0,-1 0-1 0 0,1 0 0 0 0,0 0 1 0 0,0 0-1 0 0,0 0 1 0 0,-1 0-1 0 0,1 0 1 0 0,0 0-1 0 0,0 0 2 0 0,2-1-211 0 0,0 0 0 0 0,0 1 1 0 0,0-1-1 0 0,-1 0 0 0 0,1-1 0 0 0,0 1 0 0 0,0 0 0 0 0,-1-1 0 0 0,1 1 0 0 0,-1-1 1 0 0,1 0-1 0 0,-1 0 0 0 0,0 0 0 0 0,0 0 0 0 0,0-1 0 0 0,0 1 0 0 0,0-1 211 0 0,5-4-1707 0 0,0 0 241 0 0</inkml:trace>
  <inkml:trace contextRef="#ctx0" brushRef="#br0" timeOffset="921.127">465 255 456 0 0,'5'-1'269'0'0,"-4"1"1125"0"0,0 4 4530 0 0,2 2-3573 0 0,2 9-733 0 0,4 66 2114 0 0,-6-54-3706 0 0,-3-27-11 0 0,0 0 0 0 0,1 1 0 0 0,-1-1-1 0 0,0 0 1 0 0,0 0 0 0 0,0 1 0 0 0,0-1 0 0 0,0 0 0 0 0,0 0-1 0 0,0 0 1 0 0,0 1 0 0 0,0-1 0 0 0,-1 0 0 0 0,1 0-1 0 0,0 1 1 0 0,0-1 0 0 0,0 0 0 0 0,0 0 0 0 0,0 0 0 0 0,0 1-1 0 0,0-1 1 0 0,0 0 0 0 0,-1 0 0 0 0,1 0 0 0 0,0 1-1 0 0,0-1 1 0 0,0 0 0 0 0,0 0 0 0 0,-1 0 0 0 0,1 0-1 0 0,0 0 1 0 0,0 1-15 0 0,-8-7 842 0 0,8 3-769 0 0,-1 0-1 0 0,1 1 0 0 0,-1-1 1 0 0,1 0-1 0 0,0 0 1 0 0,0 1-1 0 0,0-1 1 0 0,0 0-1 0 0,1 1 1 0 0,-1-1-1 0 0,1 0 0 0 0,0 1 1 0 0,0-1-1 0 0,0 0 1 0 0,0 0-73 0 0,7-14-385 0 0,0 1 0 0 0,1-1 0 0 0,1 2 0 0 0,1-1 0 0 0,11-12 385 0 0,-13 18 62 0 0,0 0 0 0 0,1 0 0 0 0,1 1 0 0 0,-1 0 0 0 0,1 1 0 0 0,1 0 0 0 0,0 1-1 0 0,4-2-61 0 0,-14 7 17 0 0,1 1 0 0 0,0 0 0 0 0,0 0-1 0 0,0 0 1 0 0,-1 0 0 0 0,1 1-1 0 0,0-1-16 0 0,-2 1 4 0 0,-1 0 0 0 0,1 0 0 0 0,-1 0 0 0 0,1 0 0 0 0,0 0 0 0 0,-1 0 0 0 0,1 0 0 0 0,-1 0 0 0 0,1 1 0 0 0,-1-1 0 0 0,1 0 0 0 0,-1 0 0 0 0,1 0 0 0 0,-1 1 0 0 0,1-1 0 0 0,-1 0 0 0 0,1 1 0 0 0,-1-1 0 0 0,0 0 0 0 0,1 1 0 0 0,-1-1 0 0 0,1 0 1 0 0,-1 1-1 0 0,0-1 0 0 0,1 1 0 0 0,-1-1 0 0 0,0 1 0 0 0,0-1 0 0 0,1 1 0 0 0,-1-1 0 0 0,0 1 0 0 0,0-1 0 0 0,0 1 0 0 0,0-1 0 0 0,0 1 0 0 0,1-1 0 0 0,-1 1 0 0 0,0-1 0 0 0,0 1 0 0 0,0-1 0 0 0,0 1 0 0 0,-1 0 0 0 0,1 0-4 0 0,-1 11 279 0 0,0-1 1 0 0,0 1-1 0 0,-3 5-279 0 0,1-4 318 0 0,1 0 0 0 0,0 12-318 0 0,2-21 16 0 0,0 0 0 0 0,0 0-1 0 0,0 0 1 0 0,1 0 0 0 0,0 0-1 0 0,0 0 1 0 0,0 0 0 0 0,0 0-1 0 0,0 0 1 0 0,1-1-1 0 0,1 3-15 0 0,-2-4 40 0 0,-1-1 0 0 0,1 0 0 0 0,0 0 0 0 0,0 0 0 0 0,0 0 0 0 0,-1 0 0 0 0,1 0 0 0 0,0 0-1 0 0,1 0 1 0 0,-1 0 0 0 0,0 0 0 0 0,0 0 0 0 0,0-1 0 0 0,0 1 0 0 0,1 0 0 0 0,-1-1 0 0 0,0 1-1 0 0,0-1 1 0 0,1 1 0 0 0,-1-1 0 0 0,1 0 0 0 0,0 1-40 0 0,1-2 87 0 0,-1 1 0 0 0,0 0 0 0 0,1 0 0 0 0,-1-1 0 0 0,0 1 0 0 0,1-1 0 0 0,-1 0 0 0 0,0 0 0 0 0,0 0 0 0 0,0 0 0 0 0,1 0 0 0 0,-1 0 0 0 0,0-1-87 0 0,2 0 113 0 0,0-1 0 0 0,0-1 0 0 0,0 1 1 0 0,0-1-1 0 0,-1 1 0 0 0,1-1 0 0 0,-1 0 0 0 0,0-1 0 0 0,0 1 1 0 0,-1 0-1 0 0,1-1 0 0 0,0-2-113 0 0,-2 4 4 0 0,0 0 1 0 0,-1 0-1 0 0,0 0 0 0 0,1 0 0 0 0,-1-1 1 0 0,0 1-1 0 0,-1 0 0 0 0,1 0 1 0 0,-1 0-1 0 0,1 0 0 0 0,-1 0 0 0 0,0-1 1 0 0,0 1-1 0 0,0 1 0 0 0,0-1 1 0 0,-1 0-1 0 0,1 0 0 0 0,-1 0 1 0 0,0 1-1 0 0,0-1 0 0 0,0 1 0 0 0,0-1 1 0 0,0 1-1 0 0,0 0 0 0 0,-1 0 1 0 0,1 0-1 0 0,-1 0 0 0 0,0 0 0 0 0,1 1 1 0 0,-1-1-1 0 0,0 1 0 0 0,0-1-4 0 0,-1 1-90 0 0,1 0-1 0 0,0 1 0 0 0,-1-1 0 0 0,1 1 0 0 0,-1-1 0 0 0,1 1 1 0 0,-1 0-1 0 0,1 0 0 0 0,-3 1 91 0 0,-8 0-2275 0 0,14-1 1753 0 0,-2 0 455 0 0,1-1-5507 0 0,-1-2-18 0 0</inkml:trace>
  <inkml:trace contextRef="#ctx0" brushRef="#br0" timeOffset="1303.822">869 11 9416 0 0,'5'-9'1088'0'0,"-5"9"-1045"0"0,0-1 1 0 0,1 1-1 0 0,-1 0 1 0 0,0 0-1 0 0,0 0 1 0 0,0 0-1 0 0,0 0 1 0 0,0 0 0 0 0,0 0-1 0 0,0 0 1 0 0,1-1-1 0 0,-1 1 1 0 0,0 0-1 0 0,0 0 1 0 0,0 0-1 0 0,0 0 1 0 0,1 0-1 0 0,-1 0 1 0 0,0 0-1 0 0,0 0 1 0 0,0 0 0 0 0,0 0-1 0 0,0 0 1 0 0,1 0-1 0 0,-1 0 1 0 0,0 0-1 0 0,0 0 1 0 0,0 0-1 0 0,0 0 1 0 0,1 0-1 0 0,-1 0 1 0 0,0 0-1 0 0,0 0 1 0 0,0 1 0 0 0,0-1-1 0 0,0 0 1 0 0,1 0-1 0 0,-1 0 1 0 0,0 0-1 0 0,0 0 1 0 0,0 0-44 0 0,4 9 1074 0 0,-1 8 55 0 0,-3-17-1121 0 0,4 45 3129 0 0,-3 0 1 0 0,-4 37-3138 0 0,3-67 167 0 0,0-5-148 0 0,-1 0 0 0 0,1 0 0 0 0,-2 0 0 0 0,1 0-1 0 0,-1 0 1 0 0,-2 3-19 0 0,4-13-325 0 0,0 0-830 0 0,0 0-357 0 0</inkml:trace>
  <inkml:trace contextRef="#ctx0" brushRef="#br0" timeOffset="1651.472">1003 23 12896 0 0,'0'0'68'0'0,"0"0"1"0"0,0 0 0 0 0,0 0 0 0 0,0-1 0 0 0,0 1 0 0 0,0 0 0 0 0,0 0-1 0 0,0 0 1 0 0,0 0 0 0 0,0 0 0 0 0,0 0 0 0 0,0 0 0 0 0,0 0 0 0 0,0 0-1 0 0,1 0 1 0 0,-1-1 0 0 0,0 1 0 0 0,0 0 0 0 0,0 0 0 0 0,0 0-1 0 0,0 0 1 0 0,0 0 0 0 0,0 0 0 0 0,0 0 0 0 0,1 0 0 0 0,-1 0 0 0 0,0 0-1 0 0,0 0 1 0 0,0 0 0 0 0,0 0 0 0 0,0 0 0 0 0,0 0 0 0 0,0 0 0 0 0,1 0-1 0 0,-1 0 1 0 0,0 0 0 0 0,0 0 0 0 0,0 0 0 0 0,0 0 0 0 0,0 0 0 0 0,0 0-1 0 0,0 0 1 0 0,0 0 0 0 0,1 0 0 0 0,-1 0 0 0 0,0 0 0 0 0,0 1-1 0 0,0-1 1 0 0,0 0 0 0 0,0 0-69 0 0,2 8 1582 0 0,-2 17-728 0 0,0-21-358 0 0,-1 24 802 0 0,-4 21-1298 0 0,2-31-65 0 0,1 0 1 0 0,1 0-1 0 0,1 0 0 0 0,0 0 1 0 0,2 10 64 0 0,0-15-1827 0 0,0-8 744 0 0</inkml:trace>
  <inkml:trace contextRef="#ctx0" brushRef="#br0" timeOffset="2277.487">424 540 13704 0 0,'0'0'629'0'0,"0"0"-13"0"0,0 12 764 0 0,1-5-969 0 0,0 0 0 0 0,0 0 0 0 0,-1 1 0 0 0,0-1 1 0 0,0 4-412 0 0,0 23 330 0 0,1-7-158 0 0,-2 26-172 0 0,-3-19 143 0 0,3-25 12 0 0,0 0 0 0 0,0 1 0 0 0,0 5-155 0 0,2 66 375 0 0,-1-81-304 0 0,-2-16-270 0 0,-1-69 31 0 0,4 79 145 0 0,0-1 1 0 0,1 1-1 0 0,-1 0 0 0 0,1 0 1 0 0,1 0-1 0 0,-1 0 0 0 0,1 1 0 0 0,0-1 1 0 0,0 0-1 0 0,2-1 23 0 0,4-7-81 0 0,1 1 0 0 0,1 0-1 0 0,5-4 82 0 0,-14 14-10 0 0,1 0 0 0 0,0 1-1 0 0,1-1 1 0 0,-1 1-1 0 0,0 0 1 0 0,1 0 0 0 0,-1 0-1 0 0,1 0 1 0 0,0 1-1 0 0,-1-1 1 0 0,3 1 10 0 0,-4 0 0 0 0,-1 1 0 0 0,1 0 0 0 0,-1-1 0 0 0,1 1 1 0 0,0 0-1 0 0,-1 0 0 0 0,1 0 0 0 0,0 0 0 0 0,-1 0 0 0 0,1 1 0 0 0,0-1 0 0 0,-1 0 0 0 0,1 1 0 0 0,-1-1 0 0 0,1 1 0 0 0,-1 0 1 0 0,1-1-1 0 0,-1 1 0 0 0,1 0 0 0 0,-1 0 0 0 0,0 0 0 0 0,1 0 0 0 0,-1 0 0 0 0,0 0 0 0 0,0 0 0 0 0,0 0 0 0 0,0 1 0 0 0,1 0 0 0 0,0 1-8 0 0,0 0-1 0 0,0 0 0 0 0,-1 1 0 0 0,1-1 0 0 0,-1 0 1 0 0,0 1-1 0 0,0-1 0 0 0,0 0 0 0 0,0 1 0 0 0,-1-1 1 0 0,1 1-1 0 0,-1-1 0 0 0,0 1 0 0 0,0 0 0 0 0,-1-1 1 0 0,1 1-1 0 0,0-1 0 0 0,-1 1 0 0 0,0-1 0 0 0,-1 4 9 0 0,-2 11 0 0 0,4-16 0 0 0,0 1 0 0 0,-1-1 0 0 0,1 1 0 0 0,-1-1 0 0 0,1 0 0 0 0,-1 1 0 0 0,0-1 0 0 0,0 0 0 0 0,0 1 0 0 0,-1 0 0 0 0,-5 8 10 0 0,-15 20-31 0 0,21-30 26 0 0,0 0 0 0 0,1 0 0 0 0,-1 0 0 0 0,0 0 0 0 0,0 0 0 0 0,0-1 0 0 0,0 1-1 0 0,0 0 1 0 0,0-1 0 0 0,0 1 0 0 0,0-1 0 0 0,0 1 0 0 0,0-1 0 0 0,0 1 0 0 0,0-1 0 0 0,0 0-1 0 0,-1 1 1 0 0,1-1 0 0 0,0 0 0 0 0,0 0 0 0 0,0 0 0 0 0,0 0 0 0 0,-1 0 0 0 0,1 0 0 0 0,0 0-1 0 0,-1 0-4 0 0,1-1 18 0 0,0 0-1 0 0,0 1 0 0 0,0-1 0 0 0,0 1 1 0 0,1-1-1 0 0,-1 0 0 0 0,0 0 0 0 0,0 1 1 0 0,0-1-1 0 0,1 0 0 0 0,-1 0 0 0 0,0 0 1 0 0,1 0-1 0 0,-1 0 0 0 0,1 0 0 0 0,-1 0 1 0 0,1 0-1 0 0,-1 0 0 0 0,1 0 0 0 0,0 0 1 0 0,-1-1-1 0 0,1 1 0 0 0,0 0 0 0 0,0 0 1 0 0,0 0-1 0 0,0 0 0 0 0,0 0 0 0 0,0-1 1 0 0,0 1-1 0 0,1 0 0 0 0,-1 0 0 0 0,0 0 1 0 0,0 0-1 0 0,1 0 0 0 0,-1 0 0 0 0,1 0-17 0 0,1-6 82 0 0,1 0 0 0 0,0 0 0 0 0,0 0-1 0 0,4-5-81 0 0,20-32 91 0 0,4 0-91 0 0,-25 37-396 0 0,1-1-1 0 0,0 1 1 0 0,0 0 0 0 0,1 1 0 0 0,0-1-1 0 0,0 1 397 0 0,52-32-4437 0 0,-46 29 3674 0 0,11-6-837 0 0</inkml:trace>
  <inkml:trace contextRef="#ctx0" brushRef="#br0" timeOffset="2722.898">869 453 12872 0 0,'1'6'3149'0'0,"-22"37"-307"0"0,-2 12-2909 0 0,-4 12 82 0 0,24-58-13 0 0,0 0 0 0 0,1 1-1 0 0,0-1 1 0 0,1 1-1 0 0,0-1 1 0 0,0 4-2 0 0,1-11-2 0 0,0 1 1 0 0,0-1-1 0 0,1 1 1 0 0,-1-1-1 0 0,1 0 1 0 0,-1 1 0 0 0,1-1-1 0 0,0 0 1 0 0,-1 0-1 0 0,1 1 1 0 0,0-1-1 0 0,2 2 2 0 0,-3-4-1 0 0,0 0-1 0 0,0 1 0 0 0,1-1 0 0 0,-1 0 1 0 0,0 0-1 0 0,0 1 0 0 0,1-1 1 0 0,-1 0-1 0 0,0 0 0 0 0,1 0 0 0 0,-1 1 1 0 0,0-1-1 0 0,1 0 0 0 0,-1 0 1 0 0,0 0-1 0 0,1 0 0 0 0,-1 0 0 0 0,0 0 1 0 0,1 0-1 0 0,-1 0 0 0 0,0 0 1 0 0,1 0-1 0 0,-1 0 0 0 0,0 0 0 0 0,1 0 1 0 0,-1 0-1 0 0,1 0 0 0 0,-1 0 1 0 0,0 0-1 0 0,1 0 2 0 0,0-1-11 0 0,0 0 0 0 0,0 1-1 0 0,0-1 1 0 0,0 0 0 0 0,0 0 0 0 0,0 0 0 0 0,0 0 0 0 0,-1 0 0 0 0,1 0 0 0 0,0 0 0 0 0,0 0 0 0 0,-1-1-1 0 0,1 1 12 0 0,8-18-259 0 0,-1 1 0 0 0,-1-1 0 0 0,0-1 0 0 0,0-5 259 0 0,-2 4-140 0 0,2 1 0 0 0,1 0 0 0 0,6-14 140 0 0,-7 26-19 0 0,-7 8 21 0 0,0 0 0 0 0,0 0-1 0 0,0 0 1 0 0,1 0 0 0 0,-1 0-1 0 0,0 0 1 0 0,0 0 0 0 0,0 0-1 0 0,0 0 1 0 0,0 0-1 0 0,1 0 1 0 0,-1 0 0 0 0,0 0-1 0 0,0 0 1 0 0,0 0 0 0 0,0 0-1 0 0,0 0 1 0 0,0 0-1 0 0,1 1 1 0 0,-1-1 0 0 0,0 0-1 0 0,0 0 1 0 0,0 0 0 0 0,0 0-1 0 0,0 0 1 0 0,0 0-1 0 0,0 0 1 0 0,0 0 0 0 0,0 1-1 0 0,1-1 1 0 0,-1 0 0 0 0,0 0-1 0 0,0 0 1 0 0,0 0-1 0 0,0 0 1 0 0,0 1 0 0 0,0-1-2 0 0,0 1 31 0 0,1 1 1 0 0,-1 0-1 0 0,0-1 0 0 0,1 1 1 0 0,-1 0-1 0 0,0 0 1 0 0,0-1-1 0 0,0 1 0 0 0,-1 0-31 0 0,-5 66 1582 0 0,5-60-1399 0 0,1 1 1 0 0,1 0-1 0 0,0 0 1 0 0,0 0 0 0 0,0 0-1 0 0,2 4-183 0 0,-2-11-6 0 0,-1-1 1 0 0,0 0-1 0 0,0 0 0 0 0,1 0 1 0 0,-1 0-1 0 0,1 1 0 0 0,-1-1 0 0 0,1 0 1 0 0,-1 0-1 0 0,1 0 0 0 0,0 0 1 0 0,-1 0-1 0 0,1 0 0 0 0,0 0 0 0 0,0-1 1 0 0,0 1-1 0 0,0 0 0 0 0,0 0 1 0 0,0-1-1 0 0,0 1 0 0 0,0 0 0 0 0,0-1 1 0 0,0 1-1 0 0,0-1 0 0 0,0 1 1 0 0,0-1-1 0 0,0 0 0 0 0,1 1 1 0 0,-1-1-1 0 0,0 0 0 0 0,0 0 0 0 0,0 0 1 0 0,1 0-1 0 0,-1 0 6 0 0,2-1-152 0 0,-1 1 1 0 0,1-1-1 0 0,0 0 0 0 0,-1 0 1 0 0,0-1-1 0 0,1 1 0 0 0,-1-1 1 0 0,0 1-1 0 0,1-1 0 0 0,-1 0 1 0 0,0 1-1 0 0,0-1 0 0 0,0 0 1 0 0,1-2 151 0 0,6-9-2286 0 0,1-1 0 0 0,-1 0 0 0 0,-1-1 0 0 0,4-9 2286 0 0,-11 20-361 0 0,5-7-983 0 0</inkml:trace>
  <inkml:trace contextRef="#ctx0" brushRef="#br0" timeOffset="3055.87">1103 530 1840 0 0,'-3'26'-167'0'0,"1"5"2595"0"0,4 1 5949 0 0,3-12-2016 0 0,-5-19-5466 0 0,10-15 1650 0 0,11-30-787 0 0,-13 24-1372 0 0,1 1 0 0 0,2 0 0 0 0,-1 1 0 0 0,2 0 0 0 0,10-12-386 0 0,1 5-128 0 0,18-16 128 0 0,7 3-3989 0 0,-32 27-3997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0:4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1396 5984 0 0,'0'0'464'0'0,"0"0"-148"0"0,0 0 516 0 0,0 0 257 0 0,0 0 51 0 0,12 9 589 0 0,-8-6-1547 0 0,-1 0-1 0 0,1 0 0 0 0,0 0 0 0 0,0-1 1 0 0,0 0-1 0 0,0 0 0 0 0,0 0 0 0 0,0 0 1 0 0,1 0-1 0 0,-1-1 0 0 0,0 0 0 0 0,1 0 1 0 0,2 0-182 0 0,6 0 530 0 0,0-1 0 0 0,1 0 0 0 0,-1 0 1 0 0,1-2-531 0 0,-1 2 316 0 0,-9 0-196 0 0,0 0 0 0 0,0-1 0 0 0,0 1 0 0 0,0-1 0 0 0,0 0 0 0 0,-1 0-1 0 0,3 0-119 0 0,9-4 217 0 0,0-1 0 0 0,-1-1-1 0 0,1 0 1 0 0,-2-1-1 0 0,1 0 1 0 0,-1-1-1 0 0,7-6-216 0 0,22-18 351 0 0,-20 17 2 0 0,13-13-353 0 0,65-68 376 0 0,-74 72-330 0 0,1 2 0 0 0,20-13-46 0 0,-15 12 73 0 0,-2-1 1 0 0,0-2-74 0 0,60-54 240 0 0,-12 11-291 0 0,-12 8-70 0 0,4-3 380 0 0,-3-2-1 0 0,20-32-258 0 0,2-16 510 0 0,32-59-510 0 0,-98 142 11 0 0,-17 25-11 0 0,-1 0 0 0 0,0 0 0 0 0,0-1 0 0 0,0 0-1 0 0,-1 1 1 0 0,-1-2 0 0 0,1 1 0 0 0,1-6 0 0 0,-5 12 2 0 0,1-3-20 0 0,0 0 1 0 0,0 1 0 0 0,0-1 0 0 0,0 0 0 0 0,1 1 0 0 0,0-1 0 0 0,-1 1 0 0 0,2 0-1 0 0,-1-1 1 0 0,1 1 0 0 0,-1 0 0 0 0,1 0 0 0 0,0 0 0 0 0,1 0 17 0 0,33-34-1319 0 0,-24 21-52 0 0</inkml:trace>
  <inkml:trace contextRef="#ctx0" brushRef="#br0" timeOffset="595.007">1278 50 7224 0 0,'0'0'330'0'0,"0"0"-7"0"0,14-4 325 0 0,17-9 1330 0 0,-22 8-1323 0 0,1 1 1 0 0,0 0-1 0 0,0 1 0 0 0,8-2-655 0 0,4 0 865 0 0,-15 3-447 0 0,0 1 0 0 0,0-1-1 0 0,1 1 1 0 0,-1 1 0 0 0,0-1-1 0 0,4 2-417 0 0,7-1 1000 0 0,-13 0-792 0 0,-1 0 0 0 0,1 0 0 0 0,0 0 0 0 0,-1 1 0 0 0,5 0-208 0 0,-8 0 33 0 0,1-1 1 0 0,-1 1-1 0 0,1 0 0 0 0,-1-1 0 0 0,1 1 1 0 0,-1 0-1 0 0,0 0 0 0 0,1 0 1 0 0,-1 0-1 0 0,0 0 0 0 0,0 0 0 0 0,0 0 1 0 0,0 1-1 0 0,0-1 0 0 0,0 0 1 0 0,0 1-1 0 0,0-1 0 0 0,-1 0 0 0 0,1 1-33 0 0,4 9 256 0 0,-1 0-1 0 0,-1 0 0 0 0,0 0 1 0 0,-1 0-1 0 0,0 0 0 0 0,0 2-255 0 0,0 17 1060 0 0,0 23-1060 0 0,-2-46 38 0 0,-1-1 0 0 0,1 1-1 0 0,-1-1 1 0 0,-1 1-1 0 0,-1 6-37 0 0,0-4-16 0 0,-1 1 0 0 0,0-1 0 0 0,-1 0-1 0 0,0 0 1 0 0,-4 4 16 0 0,8-13-911 0 0,-1-2-349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0:5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1059 4144 0 0,'-6'7'1386'0'0,"5"-6"-1136"0"0,1-1 0 0 0,-1 0 0 0 0,1 1 0 0 0,0-1 0 0 0,-1 0 0 0 0,1 1 0 0 0,-1-1 0 0 0,1 1 0 0 0,0-1 0 0 0,-1 1 0 0 0,1-1 0 0 0,0 1 0 0 0,-1-1 0 0 0,1 1 0 0 0,0-1 0 0 0,0 1 0 0 0,0-1 0 0 0,0 1 0 0 0,-1 0 0 0 0,1-1 0 0 0,0 1 0 0 0,0-1 0 0 0,0 1 0 0 0,0 0 0 0 0,0-1 0 0 0,0 1 0 0 0,0-1 0 0 0,1 1 0 0 0,-1-1 0 0 0,0 1 0 0 0,0 0 0 0 0,0-1 0 0 0,0 1 0 0 0,1-1-250 0 0,14 40 2748 0 0,-15-39-2730 0 0,12 19 503 0 0,-1 1 0 0 0,0 0 0 0 0,-2 1-1 0 0,0 2-520 0 0,5 17 784 0 0,3 1-784 0 0,-6-14 175 0 0,-5-13-121 0 0,-2 0 1 0 0,0 1-1 0 0,-1 2-54 0 0,-1-6-24 0 0,1 1-1 0 0,0-1 1 0 0,1 0 0 0 0,1 0-1 0 0,0 1 25 0 0,-5-7-3482 0 0,-1-3-2563 0 0</inkml:trace>
  <inkml:trace contextRef="#ctx0" brushRef="#br0" timeOffset="565.12">0 1407 8432 0 0,'0'0'388'0'0,"0"0"-11"0"0,8-4-2 0 0,-1-1-55 0 0,-1 1-1 0 0,0-2 1 0 0,0 1 0 0 0,0-1 0 0 0,0 0 0 0 0,-1 0-1 0 0,4-5-319 0 0,-1 1 239 0 0,22-28 697 0 0,-2-1 0 0 0,20-37-936 0 0,-27 43-170 0 0,-9 14 281 0 0,-1 0 1 0 0,-1 0 0 0 0,0-1 0 0 0,-1-1-112 0 0,-5 6 40 0 0,-3 10-40 0 0,0 1 0 0 0,1-1 1 0 0,-1 1-1 0 0,1 0 0 0 0,0 0 0 0 0,0 0 0 0 0,0 0 1 0 0,3-4-1 0 0,-5 8 0 0 0,1-1 0 0 0,-1 1 0 0 0,1-1 0 0 0,-1 1 0 0 0,1-1 0 0 0,-1 1 0 0 0,1 0 0 0 0,-1-1 0 0 0,1 1 0 0 0,0 0 0 0 0,-1-1 0 0 0,1 1 0 0 0,-1 0 0 0 0,1 0 0 0 0,0-1 0 0 0,-1 1 0 0 0,1 0 1 0 0,0 0-1 0 0,-1 0 0 0 0,1 0 0 0 0,0 0 0 0 0,-1 0 0 0 0,1 0 0 0 0,0 0 0 0 0,-1 0 0 0 0,2 1 0 0 0,-1-1-1 0 0,0 1 1 0 0,0-1 0 0 0,0 1 0 0 0,0 0 0 0 0,0 0-1 0 0,0-1 1 0 0,0 1 0 0 0,0 0 0 0 0,0 0 0 0 0,0 0-1 0 0,0 0 1 0 0,-1 0 0 0 0,5 5 3 0 0,-1 1 0 0 0,0 0 0 0 0,-1-1 0 0 0,2 5-3 0 0,-3-7 8 0 0,5 13 33 0 0,-1 1 0 0 0,0-1 0 0 0,-1 1 0 0 0,-1-1 0 0 0,-1 1 0 0 0,0 2-41 0 0,8 36 457 0 0,8 23-457 0 0,-11-49 111 0 0,-6-13-49 0 0,-2-15-55 0 0,0 0 0 0 0,0 0 1 0 0,1 0-1 0 0,-1 0 1 0 0,0 0-1 0 0,1 0 0 0 0,-1-1 1 0 0,1 1-1 0 0,0 0 0 0 0,0 0 1 0 0,-1 0-1 0 0,1-1 1 0 0,0 1-1 0 0,1 1-7 0 0,3 5 61 0 0,-1-2 8 0 0,-4-6-64 0 0,0 0 0 0 0,0 1 0 0 0,0-1 0 0 0,0 0 0 0 0,0 0 0 0 0,0 0 0 0 0,1 0 0 0 0,-1 0 0 0 0,0 0 0 0 0,0 0 0 0 0,0 0 0 0 0,0 0 0 0 0,0 0 0 0 0,0 0 0 0 0,0 0 0 0 0,1 0 0 0 0,-1 0 0 0 0,0 0 0 0 0,0 0 0 0 0,0 0 0 0 0,0 0 0 0 0,0 0 0 0 0,0 0 0 0 0,1 0 0 0 0,-1 0 0 0 0,0 0 0 0 0,0 0 0 0 0,0 0 0 0 0,0-1 0 0 0,0 1 0 0 0,0 0 0 0 0,0 0 0 0 0,0 0 0 0 0,1 0 0 0 0,-1 0 0 0 0,0 0 0 0 0,0 0 0 0 0,0 0 0 0 0,0 0 0 0 0,0-1 0 0 0,0 1 0 0 0,0 0 0 0 0,0 0 0 0 0,0 0 0 0 0,0 0-5 0 0,-2-14 404 0 0,20-168 599 0 0,-18 175-999 0 0,0 0-1 0 0,0 0 0 0 0,-1 0 1 0 0,1 0-1 0 0,-1 0 0 0 0,-1 0 1 0 0,0-1-4 0 0,-1-8 52 0 0,3 14-38 0 0,0-1 0 0 0,0 1-1 0 0,0 0 1 0 0,1-1 0 0 0,-1 1-1 0 0,1 0 1 0 0,0-1 0 0 0,-1 1-1 0 0,1 0 1 0 0,0 0-1 0 0,0-1 1 0 0,1 1 0 0 0,-1 0-1 0 0,0 0 1 0 0,1 1 0 0 0,-1-1-1 0 0,2-1-13 0 0,4-5-49 0 0,-1 1 0 0 0,2 0-1 0 0,4-4 50 0 0,-9 10-26 0 0,-1-1 0 0 0,1 0 0 0 0,0 1 0 0 0,-1 0 0 0 0,1-1-1 0 0,0 1 1 0 0,0 0 0 0 0,0 0 0 0 0,0 1 0 0 0,0-1-1 0 0,0 1 1 0 0,0-1 0 0 0,0 1 0 0 0,3 0 26 0 0,-5 0-3 0 0,1 0 0 0 0,0 1 0 0 0,0-1 0 0 0,0 0 0 0 0,0 1 0 0 0,0-1-1 0 0,-1 1 1 0 0,1-1 0 0 0,0 1 0 0 0,0 0 0 0 0,-1 0 0 0 0,1 0 0 0 0,0 0 0 0 0,-1 0 0 0 0,1 0 0 0 0,-1 0 0 0 0,0 1 0 0 0,1-1 0 0 0,-1 0 0 0 0,0 1 0 0 0,0-1 0 0 0,0 1 0 0 0,0 0-1 0 0,1 0 4 0 0,8 19 82 0 0,-3-7 28 0 0,0 1 0 0 0,-1 0-1 0 0,1 3-109 0 0,-4-10 14 0 0,1 1-1 0 0,-1-1 1 0 0,2 0 0 0 0,4 7-14 0 0,7 14-2 0 0,-14-25-498 0 0,1-1-1 0 0,-1 1 1 0 0,0-1-1 0 0,1 0 1 0 0,0 1-1 0 0,0-2 1 0 0,2 3 500 0 0,0-2-5072 0 0</inkml:trace>
  <inkml:trace contextRef="#ctx0" brushRef="#br0" timeOffset="960.404">737 1094 7368 0 0,'1'-5'332'0'0,"0"0"0"0"0,-1 1 1 0 0,2-1-1 0 0,-1 0 1 0 0,1 1-1 0 0,-1-1 0 0 0,1 1 1 0 0,1 0-1 0 0,-1 0 0 0 0,0 0 1 0 0,1 0-1 0 0,0 0 0 0 0,0 0 1 0 0,2-1-333 0 0,-1-1 510 0 0,1 1-1 0 0,-1-1 1 0 0,0 0 0 0 0,-1-1 0 0 0,0 1 0 0 0,1-3-510 0 0,6-12 486 0 0,-8 18-348 0 0,0-1-1 0 0,0 0 1 0 0,0 0-1 0 0,-1 1 1 0 0,1-1 0 0 0,-1-2-138 0 0,5-18 420 0 0,-5 21-412 0 0,1-1 0 0 0,-1 0 0 0 0,0 0 1 0 0,-1 1-1 0 0,1-1 0 0 0,-1 0 0 0 0,0 0 1 0 0,0 0-1 0 0,0 1 0 0 0,0-1 0 0 0,0 0 1 0 0,-1 0-1 0 0,0 1 0 0 0,0-1 0 0 0,-1-2-8 0 0,0 1 5 0 0,1 4-2 0 0,0 0 1 0 0,1 0-1 0 0,-1 0 0 0 0,0 0 0 0 0,1 0 0 0 0,-1 0 0 0 0,1-1 1 0 0,0 1-1 0 0,-1 0 0 0 0,1 0 0 0 0,0 0 0 0 0,0 0 1 0 0,-1-1-1 0 0,1 1 0 0 0,0 0 0 0 0,0 0 0 0 0,0 0 0 0 0,0-1 1 0 0,1 1-1 0 0,-1 0 0 0 0,0 0 0 0 0,1 0-3 0 0,-16 4 107 0 0,9 4-103 0 0,0 0-1 0 0,0 0 1 0 0,0 0 0 0 0,1 1 0 0 0,0 0 0 0 0,0 0 0 0 0,1 0-1 0 0,-2 5-3 0 0,0 3 34 0 0,0 0 0 0 0,1 1 0 0 0,1 0 0 0 0,0 3-34 0 0,2-3 149 0 0,0 1 0 0 0,2-1 0 0 0,0 1 0 0 0,2 9-149 0 0,-2-26 10 0 0,1 2 41 0 0,0 1-1 0 0,0-1 1 0 0,0 1 0 0 0,0-1-1 0 0,0 0 1 0 0,0 0 0 0 0,1 1 0 0 0,0-1-1 0 0,0 0 1 0 0,0 0 0 0 0,0 0 0 0 0,0-1-1 0 0,0 1 1 0 0,1 0-51 0 0,-2-1 47 0 0,1 0 0 0 0,0 0 1 0 0,0-1-1 0 0,1 1 0 0 0,-1 0 0 0 0,0-1 1 0 0,1 1-1 0 0,-1-1 0 0 0,1 0 0 0 0,-1 0 1 0 0,1 0-1 0 0,-1 0 0 0 0,1 0 0 0 0,0 0 1 0 0,-1-1-1 0 0,1 1 0 0 0,2-1-47 0 0,4-1 165 0 0,0-1-1 0 0,0-1 1 0 0,-1 1-1 0 0,1-1 1 0 0,-1-1 0 0 0,0 0-1 0 0,4-2-164 0 0,-4 2 87 0 0,-5 3-32 0 0,-1-1 1 0 0,0 1-1 0 0,0-1 1 0 0,0 0 0 0 0,0 1-1 0 0,0-1 1 0 0,0 0-1 0 0,0 0 1 0 0,1-2-56 0 0,10-10 273 0 0,-4 6-167 0 0,0 0 1 0 0,0-1-1 0 0,-1-1 1 0 0,0 1-1 0 0,-1-1 1 0 0,7-10-107 0 0,-6 7 47 0 0,-6 11-48 0 0,0-1 0 0 0,0 1 0 0 0,0-1 0 0 0,0 0 0 0 0,-1 0 0 0 0,0 1 0 0 0,1-1 0 0 0,-1 0 0 0 0,0 0 0 0 0,0 0 0 0 0,0-2 1 0 0,-1-6-460 0 0,-1 9 324 0 0,1 1 1 0 0,0-1-1 0 0,0 0 0 0 0,1 0 1 0 0,-1 0-1 0 0,0 0 1 0 0,1 0-1 0 0,-1 0 0 0 0,1 1 1 0 0,-1-2 135 0 0,10-13-1114 0 0</inkml:trace>
  <inkml:trace contextRef="#ctx0" brushRef="#br0" timeOffset="1874.587">477 1671 8288 0 0,'-8'14'562'0'0,"8"-14"-547"0"0,0 0 0 0 0,-1 0 1 0 0,1 0-1 0 0,0 1 0 0 0,0-1 0 0 0,-1 0 0 0 0,1 0 1 0 0,0 0-1 0 0,0 0 0 0 0,-1 0 0 0 0,1 1 1 0 0,0-1-1 0 0,-1 0 0 0 0,1 0 0 0 0,0 0 0 0 0,-1 0 1 0 0,1 0-1 0 0,0 0 0 0 0,-1 0 0 0 0,1 0 1 0 0,0 0-1 0 0,0 0 0 0 0,-1 0-15 0 0,0-1 25 0 0,1 1 0 0 0,-1-1 0 0 0,0 1 0 0 0,0 0 1 0 0,1-1-1 0 0,-1 1 0 0 0,1-1 0 0 0,-1 0 0 0 0,0 1 0 0 0,1-1 0 0 0,-1 1 0 0 0,1-1 1 0 0,-1 0-1 0 0,1 0-25 0 0,-1 0 87 0 0,1 1 1 0 0,-1-1 0 0 0,0 1 0 0 0,1-1 0 0 0,-1 1-1 0 0,0-1 1 0 0,1 1 0 0 0,-1-1 0 0 0,0 1-1 0 0,0-1 1 0 0,0 1 0 0 0,1 0 0 0 0,-1 0 0 0 0,0-1-1 0 0,0 1 1 0 0,0 0 0 0 0,1 0 0 0 0,-1 0 0 0 0,0 0-1 0 0,0 0 1 0 0,0 0 0 0 0,0 0 0 0 0,0 0-1 0 0,1 0 1 0 0,-1 0 0 0 0,0 1 0 0 0,0-1 0 0 0,0 0-1 0 0,0 0 1 0 0,1 1 0 0 0,-1-1 0 0 0,0 1-1 0 0,0-1 1 0 0,1 1 0 0 0,-1-1 0 0 0,0 1-88 0 0,0 0 99 0 0,-1 0 1 0 0,0 0-1 0 0,1 0 1 0 0,-1 1-1 0 0,1-1 0 0 0,-1 0 1 0 0,1 1-1 0 0,-1 0 1 0 0,1-1-1 0 0,0 1 1 0 0,0 0-1 0 0,0-1 1 0 0,0 1-1 0 0,0 0 1 0 0,0 0-100 0 0,-6 27 854 0 0,3-15-659 0 0,0 0 0 0 0,1 0 1 0 0,1 0-1 0 0,0 0 0 0 0,1 0 1 0 0,0 1-1 0 0,1-1 0 0 0,1 0 0 0 0,1 3-195 0 0,1 12 175 0 0,-2-19-82 0 0,0-1-1 0 0,0 0 0 0 0,1 1 0 0 0,2 5-92 0 0,-3-12 6 0 0,0-1 0 0 0,0 1-1 0 0,0-1 1 0 0,1 1 0 0 0,-1-1 0 0 0,1 1 0 0 0,-1-1-1 0 0,1 0 1 0 0,0 0 0 0 0,0 0 0 0 0,0 0 0 0 0,0 0-1 0 0,0 0 1 0 0,0-1 0 0 0,1 1 0 0 0,-1-1 0 0 0,1 1-1 0 0,-1-1-5 0 0,4 2 74 0 0,0-1-1 0 0,0 0 0 0 0,0 0 1 0 0,0-1-1 0 0,0 1 0 0 0,0-1 0 0 0,0 0 1 0 0,1-1-1 0 0,1 0-73 0 0,-6 0 35 0 0,0 0 0 0 0,1 0 0 0 0,-1 0 0 0 0,0 0 0 0 0,0-1 0 0 0,0 1 0 0 0,0-1 0 0 0,1 0 0 0 0,-1 0 0 0 0,0 1 0 0 0,0-1 0 0 0,0-1 0 0 0,-1 1-1 0 0,1 0 1 0 0,0 0 0 0 0,0-1 0 0 0,-1 1 0 0 0,1-1 0 0 0,0 1 0 0 0,-1-1 0 0 0,0 0 0 0 0,1 0 0 0 0,-1 1 0 0 0,0-1 0 0 0,0 0 0 0 0,0 0 0 0 0,0 0 0 0 0,0-1-35 0 0,5-17 23 0 0,-2 0 0 0 0,0 0 0 0 0,-1 0 0 0 0,0 0 0 0 0,-2 0 0 0 0,-1 0 0 0 0,0-6-23 0 0,-6-48-160 0 0,5 70 123 0 0,0-1 0 0 0,0 0-1 0 0,0 1 1 0 0,0-1 0 0 0,-2-1 37 0 0,-2-9-54 0 0,-3 2-11 0 0,7 13 66 0 0,1 0 0 0 0,0 0 0 0 0,0 0 0 0 0,0 0-1 0 0,0-1 1 0 0,0 1 0 0 0,0 0 0 0 0,0 0 0 0 0,0 0 0 0 0,0 0-1 0 0,0 0 1 0 0,0 0 0 0 0,-1 0 0 0 0,1 0 0 0 0,0 0 0 0 0,0 0 0 0 0,0 0-1 0 0,0 0 1 0 0,0 0 0 0 0,0 0 0 0 0,0 0 0 0 0,0 0 0 0 0,0 0 0 0 0,0 0-1 0 0,-1 0 1 0 0,1 0 0 0 0,0 0 0 0 0,0 0 0 0 0,0 0 0 0 0,0 1-1 0 0,0-1 1 0 0,0 0 0 0 0,0 0 0 0 0,0 0 0 0 0,0 0 0 0 0,0 0 0 0 0,0 0-1 0 0,0 0 1 0 0,0 0 0 0 0,-1 0 0 0 0,1 0 0 0 0,0 0 0 0 0,0 0 0 0 0,0 0-1 0 0,0 1 1 0 0,0-1 0 0 0,0 0 0 0 0,0 0 0 0 0,0 0 0 0 0,0 0 0 0 0,0 0-1 0 0,0 0 1 0 0,0 0 0 0 0,0 0 0 0 0,0 0 0 0 0,0 0 0 0 0,0 1-1 0 0,0-1 1 0 0,0 0 0 0 0,0 0 0 0 0,0 0 0 0 0,0 0 0 0 0,0 0 0 0 0,0 0-1 0 0,0 0 1 0 0,1 0 0 0 0,-1 0 0 0 0,0 0 0 0 0,0 0-1 0 0,-2 7 169 0 0,-1 15 150 0 0,3-20-345 0 0,-1 0 0 0 0,1 1 0 0 0,0-1 0 0 0,-1 0 0 0 0,1 1 0 0 0,0-1 0 0 0,0 1 0 0 0,0-1 0 0 0,1 0 0 0 0,-1 1 0 0 0,1-1 0 0 0,-1 0 0 0 0,2 3 26 0 0,3 9-103 0 0,3 8 75 0 0,1 0-1 0 0,11 18 29 0 0,-15-31 2 0 0,-3-5 6 0 0,1 1 0 0 0,0 0 0 0 0,0-1-1 0 0,0 0 1 0 0,0 0 0 0 0,1 0 0 0 0,-1 0-1 0 0,3 1-7 0 0,0 0 29 0 0,0 0-1 0 0,0-1 1 0 0,0 0-1 0 0,1 0 1 0 0,-1-1-1 0 0,1 0 0 0 0,4 2-28 0 0,-9-5-8 0 0,0 1-1 0 0,1-1 1 0 0,-1 1-1 0 0,1-1 1 0 0,-1 0-1 0 0,0 0 1 0 0,1 0-1 0 0,-1 0 1 0 0,1 0-1 0 0,-1-1 1 0 0,0 1-1 0 0,1-1 1 0 0,-1 1 0 0 0,0-1-1 0 0,0 0 1 0 0,1 0-1 0 0,-1 0 1 0 0,0 0-1 0 0,0-1 1 0 0,0 1-1 0 0,0 0 1 0 0,0-1-1 0 0,0 1 1 0 0,-1-1-1 0 0,2-1 9 0 0,1-1-835 0 0,1-1 0 0 0,-1 0 0 0 0,-1 0 0 0 0,1-1 1 0 0,1-3 834 0 0,5-7-5508 0 0</inkml:trace>
  <inkml:trace contextRef="#ctx0" brushRef="#br0" timeOffset="2346.165">833 1458 5064 0 0,'-1'0'314'0'0,"-1"1"1"0"0,0-1-1 0 0,0 0 0 0 0,1 1 1 0 0,-1-1-1 0 0,0 1 1 0 0,1-1-1 0 0,-1 1 0 0 0,1 0 1 0 0,-1 0-1 0 0,1 0 0 0 0,-1 0 1 0 0,1 0-1 0 0,-1 0 1 0 0,1 0-1 0 0,0 0 0 0 0,0 1 1 0 0,0-1-1 0 0,-1 0 1 0 0,1 1-1 0 0,0-1 0 0 0,1 1 1 0 0,-1-1-1 0 0,0 1 0 0 0,0-1 1 0 0,1 1-1 0 0,-1 0 1 0 0,1-1-1 0 0,-1 2-314 0 0,-1 3 1058 0 0,1 0 0 0 0,0 0 0 0 0,0 0 0 0 0,0 3-1058 0 0,0 12-291 0 0,1-11 422 0 0,0 22 542 0 0,3 19-673 0 0,-2-39 79 0 0,1-1 0 0 0,0 0 0 0 0,1 0 0 0 0,1 0 0 0 0,-1 0-1 0 0,4 4-78 0 0,0 2 98 0 0,13 26 87 0 0,-19-41-175 0 0,1 0 0 0 0,-1 0 1 0 0,1 1-1 0 0,0-1 0 0 0,-1 0 1 0 0,1 0-1 0 0,0 0 0 0 0,0-1 1 0 0,0 1-1 0 0,1 0 0 0 0,-1-1 1 0 0,0 0-1 0 0,1 1 0 0 0,-1-1 1 0 0,1 0-11 0 0,-2-1-6 0 0,0 1 0 0 0,0-1 1 0 0,0 0-1 0 0,0 0 0 0 0,0 1 1 0 0,0-1-1 0 0,1 0 0 0 0,-1 0 1 0 0,0 0-1 0 0,0-1 0 0 0,0 1 1 0 0,0 0-1 0 0,0 0 0 0 0,1-1 1 0 0,-1 1-1 0 0,0 0 0 0 0,0-1 0 0 0,0 1 1 0 0,0-1-1 0 0,0 0 0 0 0,0 1 6 0 0,1-2-20 0 0,0 0 0 0 0,-1 1-1 0 0,1-1 1 0 0,0 0-1 0 0,-1 0 1 0 0,1 0 0 0 0,-1 0-1 0 0,0 0 1 0 0,1 0-1 0 0,-1-1 21 0 0,3-6-133 0 0,0-1 0 0 0,-1 0 0 0 0,0-1 0 0 0,0-3 133 0 0,-2 10-60 0 0,12-53-4865 0 0,-11 37-383 0 0</inkml:trace>
  <inkml:trace contextRef="#ctx0" brushRef="#br0" timeOffset="2347.165">940 1291 2760 0 0,'13'-16'645'0'0,"-13"16"1293"0"0,0 0-1668 0 0,0 0 0 0 0,-1 0 1 0 0,1 0-1 0 0,0 0 1 0 0,0 0-1 0 0,0 0 1 0 0,-1 1-1 0 0,1-1 1 0 0,0 0-1 0 0,0 0 1 0 0,0 0-1 0 0,0 1 1 0 0,-1-1-1 0 0,1 0 1 0 0,0 0-1 0 0,0 0 1 0 0,0 1-1 0 0,0-1 1 0 0,0 0-1 0 0,0 0 1 0 0,0 1-1 0 0,0-1 1 0 0,0 0-1 0 0,0 0 1 0 0,0 0-1 0 0,0 1 1 0 0,0-1-1 0 0,0 0-270 0 0,-1 15 1859 0 0,1-14-1390 0 0,1 9 165 0 0,0 1 1 0 0,1-1 0 0 0,0 0 0 0 0,1 0 0 0 0,2 5-635 0 0,5 22 955 0 0,1 7 275 0 0,2-1 0 0 0,12 26-1230 0 0,-19-56 21 0 0,1 1 0 0 0,1-1 1 0 0,0-1-1 0 0,1 2-21 0 0,-1-3-88 0 0,5 5-838 0 0,-4-8-6505 0 0,-6-8 1614 0 0</inkml:trace>
  <inkml:trace contextRef="#ctx0" brushRef="#br0" timeOffset="3466.48">925 1504 8752 0 0,'0'-1'64'0'0,"0"-1"0"0"0,0 1 1 0 0,0-1-1 0 0,0 0 0 0 0,0 1 0 0 0,0-1 1 0 0,1 1-1 0 0,-1-1 0 0 0,1 1 1 0 0,-1-1-1 0 0,1 1 0 0 0,-1-1 1 0 0,1 1-1 0 0,0 0 0 0 0,0-1-64 0 0,5-12 314 0 0,-5 10-160 0 0,1 0-1 0 0,0-1 0 0 0,0 1 1 0 0,0 0-1 0 0,0 0 1 0 0,1 0-1 0 0,0 0 0 0 0,1-1-153 0 0,6-9 683 0 0,-2 1 12 0 0,1 2 1 0 0,0-1-1 0 0,1 1 1 0 0,0 0-1 0 0,3-1-695 0 0,-6 6 327 0 0,0 0 0 0 0,0 0-1 0 0,1 1 1 0 0,-1 0-1 0 0,1 1 1 0 0,1-1 0 0 0,-1 2-1 0 0,9-4-326 0 0,-16 7 8 0 0,1 0 1 0 0,-1-1-1 0 0,0 1 0 0 0,0 0 0 0 0,1 0 1 0 0,-1 0-1 0 0,0 0 0 0 0,0 0 0 0 0,1 0 1 0 0,-1 1-1 0 0,0-1 0 0 0,0 0 0 0 0,1 1 1 0 0,-1-1-1 0 0,0 1 0 0 0,0-1 0 0 0,0 1 1 0 0,0-1-1 0 0,1 1 0 0 0,-1 0 0 0 0,0-1 1 0 0,0 1-1 0 0,-1 0 0 0 0,1 0 0 0 0,0 0 1 0 0,0 0-1 0 0,0 0 0 0 0,0 0 0 0 0,-1 0 0 0 0,1 0 1 0 0,-1 0-1 0 0,1 1 0 0 0,0-1-8 0 0,2 7 63 0 0,1 1 0 0 0,-1-1 0 0 0,-1 1 0 0 0,2 6-63 0 0,2 6 229 0 0,25 77 137 0 0,-26-82-355 0 0,-5-14-11 0 0,0 0 0 0 0,1 0 0 0 0,-1-1 0 0 0,1 1 0 0 0,-1 0 0 0 0,1-1 0 0 0,0 1 0 0 0,0 0 0 0 0,-1-1 0 0 0,1 1 0 0 0,0-1 0 0 0,1 1-1 0 0,-1-1 1 0 0,1 1 0 0 0,1 3 1 0 0,-3-4-1 0 0,0 0 0 0 0,1-1 0 0 0,-1 1 0 0 0,0 0 0 0 0,1-1 0 0 0,-1 1-1 0 0,0-1 1 0 0,1 1 0 0 0,-1 0 0 0 0,1-1 0 0 0,-1 1 0 0 0,1-1 0 0 0,-1 1 0 0 0,1-1-1 0 0,-1 0 1 0 0,1 1 0 0 0,0-1 1 0 0,0 0 0 0 0,0 0-1 0 0,0 0 1 0 0,0 0 0 0 0,-1 0-1 0 0,1 0 1 0 0,0 0 0 0 0,0 0-1 0 0,0-1 1 0 0,0 1 0 0 0,0 0-1 0 0,0-1 1 0 0,-1 1-1 0 0,1 0 1 0 0,0-1 0 0 0,0 1-1 0 0,-1-1 1 0 0,1 1 0 0 0,0-1-1 0 0,0 1 1 0 0,-1-1 0 0 0,1 0-1 0 0,1-1 10 0 0,1 0 0 0 0,-1-1 1 0 0,0 1-1 0 0,0-1 1 0 0,0 0-1 0 0,-1 0 0 0 0,1 0 1 0 0,-1 0-1 0 0,1 0 0 0 0,-1 0 1 0 0,0 0-1 0 0,0 0 0 0 0,0 0 1 0 0,-1-1-1 0 0,1 1 1 0 0,-1-2-11 0 0,2-9 9 0 0,-2 0 1 0 0,0 0-1 0 0,0-5-9 0 0,0 5 31 0 0,0 1 0 0 0,2-11-31 0 0,1-6 2 0 0,-3 25-4 0 0,2-13 19 0 0,-2 0-1 0 0,0 0 1 0 0,-1 0-1 0 0,-3-16-16 0 0,4 17 53 0 0,0 15-36 0 0,1 1 0 0 0,-1 0 1 0 0,0 0-1 0 0,0 0 0 0 0,0-1 0 0 0,0 1 0 0 0,0 0 1 0 0,0 0-1 0 0,0 0 0 0 0,0-1 0 0 0,-1 1 1 0 0,1 0-1 0 0,0 0 0 0 0,-1 0 0 0 0,1 0 0 0 0,-1 0-17 0 0,1 0-1 0 0,0 1 0 0 0,0 0 0 0 0,0 0 0 0 0,0 0-1 0 0,0 0 1 0 0,0 0 0 0 0,0 0 0 0 0,0 0 0 0 0,0 0-1 0 0,0-1 1 0 0,0 1 0 0 0,0 0 0 0 0,0 0 0 0 0,0 0-1 0 0,0 0 1 0 0,0 0 0 0 0,0 0 0 0 0,0 0 0 0 0,0-1-1 0 0,0 1 1 0 0,0 0 0 0 0,0 0 0 0 0,0 0 0 0 0,0 0 0 0 0,0 0-1 0 0,1 0 1 0 0,-1 0 0 0 0,0 0 0 0 0,0 0 0 0 0,0 0-1 0 0,0 0 1 0 0,0-1 0 0 0,0 1 0 0 0,0 0 0 0 0,0 0-1 0 0,0 0 1 0 0,1 0 0 0 0,-1 0 0 0 0,0 0 0 0 0,0 0-1 0 0,0 0 1 0 0,0 0 0 0 0,0 0 0 0 0,0 0 0 0 0,0 0-1 0 0,0 0 1 0 0,1 0 0 0 0,-1 0 0 0 0,0 0 0 0 0,0 0-1 0 0,0 0 1 0 0,0 0 0 0 0,0 0 0 0 0,0 0 0 0 0,0 0-1 0 0,0 0 1 0 0,1 0 0 0 0,-1 0 0 0 0,0 1 0 0 0,0-1-1 0 0,0 0 1 0 0,0 0 0 0 0,0 0 0 0 0,0 0 1 0 0,1 0-21 0 0,-1 0 0 0 0,1 0 1 0 0,-1 1-1 0 0,1-1 0 0 0,-1 0 1 0 0,1 0-1 0 0,-1 1 0 0 0,1-1 1 0 0,-1 0-1 0 0,0 1 0 0 0,1-1 0 0 0,-1 0 1 0 0,0 1-1 0 0,1-1 0 0 0,-1 1 1 0 0,0-1-1 0 0,1 1 0 0 0,-1-1 0 0 0,0 1 1 0 0,1-1 20 0 0,8 35-15 0 0,-6-24 170 0 0,0 0 0 0 0,0-1 0 0 0,4 8-155 0 0,7 18 181 0 0,-9-24-235 0 0,-1 0-1 0 0,7 10 55 0 0,-8-16 1 0 0,1 1 0 0 0,0-1 0 0 0,0 0 0 0 0,4 3-1 0 0,-6-7-1 0 0,-1-1 1 0 0,1 1-1 0 0,0-1 1 0 0,-1 1-1 0 0,1-1 1 0 0,0 0-1 0 0,0 0 1 0 0,0 0-1 0 0,0 0 1 0 0,0 0-1 0 0,0 0 1 0 0,0-1-1 0 0,0 1 1 0 0,0-1-1 0 0,0 1 1 0 0,0-1-1 0 0,2 1 1 0 0,-2-2-33 0 0,0 1 0 0 0,-1 0 0 0 0,1 0 0 0 0,0-1 0 0 0,-1 1 0 0 0,1-1 0 0 0,0 0 0 0 0,-1 1 0 0 0,1-1 0 0 0,-1 0-1 0 0,1 0 1 0 0,-1 0 0 0 0,1 0 0 0 0,-1 0 0 0 0,0 0 0 0 0,0 0 0 0 0,1-1 0 0 0,-1 1 0 0 0,0-1 33 0 0,4-4-412 0 0,0-1 1 0 0,-1 0-1 0 0,3-5 412 0 0,0-1-721 0 0,4-7-710 0 0,-1 0 0 0 0,-1-1 0 0 0,0 0 0 0 0,-2-1-1 0 0,2-11 1432 0 0,7-50-1286 0 0,-13 54 1492 0 0,-3 23 47 0 0,0 0 0 0 0,1 0-1 0 0,0 0 1 0 0,1-5-253 0 0,-2 10 118 0 0,1 1 0 0 0,-1-1 0 0 0,0 0-1 0 0,0 0 1 0 0,0 0 0 0 0,1 0 0 0 0,-1 0 0 0 0,0 0 0 0 0,0 0 0 0 0,0 0-1 0 0,0 0 1 0 0,-1 1 0 0 0,1-1 0 0 0,0 0 0 0 0,0 0 0 0 0,-1 0 0 0 0,1 0-1 0 0,0 0 1 0 0,-1 0 0 0 0,1 1 0 0 0,-1-1 0 0 0,1 0 0 0 0,-1 0 0 0 0,1 1-1 0 0,-1-1 1 0 0,1 0 0 0 0,-1 1 0 0 0,0-1 0 0 0,0 0 0 0 0,0 1-118 0 0,0-1 157 0 0,0 0 0 0 0,0 1 1 0 0,-1-1-1 0 0,1 1 0 0 0,0 0 1 0 0,0-1-1 0 0,-1 1 0 0 0,1 0 1 0 0,0 0-1 0 0,0 0 0 0 0,-1 0 1 0 0,1 0-1 0 0,0 0 0 0 0,0 0 1 0 0,-1 0-1 0 0,1 1 0 0 0,0-1 1 0 0,0 0-1 0 0,-1 1 0 0 0,1-1 1 0 0,0 1-1 0 0,-1 0-157 0 0,-1 1 98 0 0,0 0-1 0 0,0 0 0 0 0,1 1 1 0 0,-1-1-1 0 0,0 1 0 0 0,1-1 1 0 0,0 1-1 0 0,0 0 1 0 0,0 0-1 0 0,0 0 0 0 0,0 0 1 0 0,0 0-1 0 0,1 1 0 0 0,0-1 1 0 0,-1 1-1 0 0,1-1 1 0 0,1 0-1 0 0,-1 2-97 0 0,-3 12 150 0 0,2-1-1 0 0,0 0 1 0 0,1 8-150 0 0,1-17 91 0 0,0 5 94 0 0,1 1 0 0 0,0-1-1 0 0,2 9-184 0 0,-1-7 72 0 0,0 1 0 0 0,-1 7-72 0 0,0-20-3 0 0,-1 0 1 0 0,1 0-1 0 0,-1 1 1 0 0,1-1-1 0 0,0 0 1 0 0,0 0-1 0 0,0 0 1 0 0,0 0-1 0 0,0 0 1 0 0,0-1-1 0 0,0 1 1 0 0,1 0-1 0 0,0 1 3 0 0,8 10-179 0 0,-10-12 173 0 0,1 0 1 0 0,0 0-1 0 0,-1 0 1 0 0,1 0 0 0 0,0 0-1 0 0,0 0 1 0 0,-1-1-1 0 0,1 1 1 0 0,0 0-1 0 0,0-1 1 0 0,0 1 0 0 0,0-1-1 0 0,0 1 1 0 0,0-1-1 0 0,0 1 1 0 0,0-1-1 0 0,0 1 1 0 0,0-1 0 0 0,0 0-1 0 0,0 0 1 0 0,1 0-1 0 0,-1 0 1 0 0,0 1-1 0 0,0-2 1 0 0,0 1 0 0 0,0 0-1 0 0,0 0 1 0 0,0 0-1 0 0,0 0 1 0 0,1-1-1 0 0,-1 1 1 0 0,0 0 5 0 0,0-1-15 0 0,1 0 0 0 0,0 1 0 0 0,-1-1 0 0 0,1 0 0 0 0,-1 0 0 0 0,1 0 0 0 0,-1 0 0 0 0,1 0 0 0 0,-1 0 0 0 0,0-1 0 0 0,1 1 0 0 0,-1 0 0 0 0,0-1 0 0 0,0 1 0 0 0,0-1 0 0 0,0 1 0 0 0,0-1 0 0 0,0 1 0 0 0,-1-1 0 0 0,1 0 15 0 0,11-31-207 0 0,-9 26 161 0 0,0 0 0 0 0,0-1 1 0 0,-1 1-1 0 0,0-1 0 0 0,0 1 0 0 0,-1-1 0 0 0,0 0 46 0 0,0-12-65 0 0,0 6 78 0 0,0 0 0 0 0,-1-1 0 0 0,-1-1-13 0 0,3-20 11 0 0,0 9-12 0 0,-2 23 1 0 0,0 0 0 0 0,1 0 0 0 0,0 0 0 0 0,0 0 0 0 0,0 0 0 0 0,0 0 0 0 0,1 0 0 0 0,-1 1 0 0 0,2-2 0 0 0,-3 5-1 0 0,0 0 0 0 0,0 0 0 0 0,0 0 0 0 0,0 0-1 0 0,0 0 1 0 0,0 0 0 0 0,1 0 0 0 0,-1 0 0 0 0,0 0-1 0 0,0 0 1 0 0,0 0 0 0 0,0 0 0 0 0,0 0 0 0 0,0 0-1 0 0,0 0 1 0 0,0 0 0 0 0,1 0 0 0 0,-1 0 0 0 0,0 0-1 0 0,0 0 1 0 0,0 0 0 0 0,0 0 0 0 0,0 0 0 0 0,0 0-1 0 0,0 0 1 0 0,1 0 0 0 0,-1 0 0 0 0,0 0 0 0 0,0 0-1 0 0,0 0 1 0 0,0 0 0 0 0,0 0 0 0 0,0 0 0 0 0,0 1-1 0 0,0-1 1 0 0,0 0 0 0 0,0 0 0 0 0,0 0 0 0 0,0 0-1 0 0,0 0 1 0 0,0 0 0 0 0,1 0 0 0 0,-1 0 0 0 0,0 1-1 0 0,0-1 1 0 0,0 0 0 0 0,0 0 0 0 0,0 0 0 0 0,0 0-1 0 0,0 0 1 0 0,0 0 0 0 0,0 0 0 0 0,0 1 0 0 0,0-1-1 0 0,0 0 1 0 0,0 0 0 0 0,-1 0 0 0 0,1 0 0 0 0,0 0-1 0 0,0 0 1 0 0,0 0 1 0 0,2 10-18 0 0,-2-9 24 0 0,3 7 24 0 0,-1 1 0 0 0,2-1 1 0 0,-1-1-1 0 0,3 4-30 0 0,7 20 20 0 0,-8-18-21 0 0,0 0 0 0 0,1 0 0 0 0,0-1 0 0 0,1 0-1 0 0,0 0 1 0 0,2 1 1 0 0,-7-10 1 0 0,1 0 1 0 0,0 0-1 0 0,0 0 0 0 0,0 0 0 0 0,0 0 0 0 0,0-1 1 0 0,1 1-1 0 0,-1-1 0 0 0,1 0 0 0 0,2 1-1 0 0,-4-2 5 0 0,1 0 0 0 0,-1-1-1 0 0,1 1 1 0 0,-1 0 0 0 0,1-1-1 0 0,-1 0 1 0 0,1 0 0 0 0,0 0-1 0 0,-1 0 1 0 0,1 0 0 0 0,-1 0-1 0 0,1-1 1 0 0,0 1 0 0 0,-1-1-1 0 0,1 0 1 0 0,-1 1-1 0 0,2-2-4 0 0,-1 0 14 0 0,0 0 0 0 0,0 0-1 0 0,0 0 1 0 0,0 0 0 0 0,0 0-1 0 0,-1-1 1 0 0,1 1 0 0 0,-1-1-1 0 0,0 0 1 0 0,0 0-1 0 0,1-1-13 0 0,19-35 70 0 0,-15 19-71 0 0,0-1-1 0 0,-1 0 1 0 0,1-7 1 0 0,-3 12-12 0 0,0-6-242 0 0,-2 0 0 0 0,0 0 0 0 0,-2-1 0 0 0,-1-13 254 0 0,0 20-94 0 0,-1 1-1 0 0,0-1 1 0 0,-3-5 94 0 0,2 6 170 0 0,0-1-1 0 0,-1-14-169 0 0,2 7 531 0 0,-1 0 0 0 0,-1 1-1 0 0,-5-18-530 0 0,5 25-14 0 0,1 9-266 0 0,2-1 1 0 0,-1 1-1 0 0,1-1 1 0 0,0 0-1 0 0,0 0 0 0 0,1-3 280 0 0,7 24 372 0 0,-7-10-317 0 0,1 1 0 0 0,0 0 0 0 0,0 0 1 0 0,1-1-1 0 0,-1 1 0 0 0,1 0 0 0 0,0-1 0 0 0,0 0 0 0 0,1 1 0 0 0,-1-1 0 0 0,1 0 0 0 0,2 3-55 0 0,9 15 297 0 0,29 60 853 0 0,-16-30 301 0 0,8 10-1451 0 0,-32-57 37 0 0,0 0 1 0 0,0-1-1 0 0,1 1 0 0 0,0 0 0 0 0,0-1 1 0 0,0 0-1 0 0,1 0 0 0 0,-1 0 0 0 0,1-1 1 0 0,0 0-1 0 0,1 1-37 0 0,-2-2 4 0 0,0 0 0 0 0,0-1 0 0 0,0 0 0 0 0,0 0 0 0 0,0 0 0 0 0,0 0 0 0 0,0 0 0 0 0,0-1 0 0 0,1 0 0 0 0,-1 0-1 0 0,0 0 1 0 0,0 0 0 0 0,0-1 0 0 0,0 0 0 0 0,1 0 0 0 0,0 0-4 0 0,2-1-125 0 0,0 0 0 0 0,0-1 0 0 0,0 0-1 0 0,-1 0 1 0 0,1 0 0 0 0,-1-1 0 0 0,0 0-1 0 0,0 0 1 0 0,0 0 0 0 0,0-1 0 0 0,-1 0-1 0 0,1 0 1 0 0,-1-1 0 0 0,-1 1 0 0 0,1-1-1 0 0,1-3 126 0 0,3-7-1092 0 0</inkml:trace>
  <inkml:trace contextRef="#ctx0" brushRef="#br0" timeOffset="4624.411">1425 1893 12296 0 0,'-3'5'93'0'0,"3"-5"-61"0"0,-1 1 0 0 0,1-1-1 0 0,0 1 1 0 0,0-1 0 0 0,-1 1 0 0 0,1-1-1 0 0,0 0 1 0 0,-1 1 0 0 0,1-1 0 0 0,0 1-1 0 0,-1-1 1 0 0,1 0 0 0 0,-1 1 0 0 0,1-1-1 0 0,0 0 1 0 0,-1 0 0 0 0,1 1 0 0 0,-1-1-1 0 0,1 0 1 0 0,-1 0 0 0 0,1 0 0 0 0,-1 0 0 0 0,1 1-1 0 0,-1-1 1 0 0,1 0 0 0 0,-1 0 0 0 0,1 0-1 0 0,-1 0 1 0 0,1 0 0 0 0,-1 0 0 0 0,1 0-1 0 0,-1 0 1 0 0,1-1 0 0 0,-1 1 0 0 0,1 0-1 0 0,-1 0 1 0 0,1 0 0 0 0,-1 0 0 0 0,0-1-32 0 0,-1 0 144 0 0,-1 0 1 0 0,0 0-1 0 0,0 0 1 0 0,0 0-1 0 0,-1 0 0 0 0,1 1 1 0 0,0-1-1 0 0,0 1 1 0 0,0 0-1 0 0,0 0 1 0 0,-3 0-145 0 0,4 2 106 0 0,-1-1 1 0 0,1 1-1 0 0,0 0 1 0 0,0 0-1 0 0,0 0 1 0 0,0 0-1 0 0,0 0 1 0 0,0 0-107 0 0,-2 4 97 0 0,1 0 1 0 0,0 0-1 0 0,0 0 1 0 0,0 0-1 0 0,1 1 0 0 0,0-1 1 0 0,0 0-1 0 0,0 1 1 0 0,1 0-1 0 0,0-1 1 0 0,0 1-1 0 0,1 0 1 0 0,0 0-1 0 0,0-1 0 0 0,1 3-97 0 0,1 11 230 0 0,1 0-1 0 0,1 0 0 0 0,0-1 0 0 0,5 11-229 0 0,14 21 400 0 0,-22-50-375 0 0,0 1 0 0 0,0-1 0 0 0,1 1 0 0 0,-1-1-1 0 0,1 1 1 0 0,-1-1 0 0 0,1 0 0 0 0,-1 1-1 0 0,1-1 1 0 0,0 0 0 0 0,-1 0 0 0 0,1 0-1 0 0,0-1 1 0 0,0 1 0 0 0,1 0-25 0 0,-2 0 7 0 0,0-1 1 0 0,0 1-1 0 0,0-1 0 0 0,0 0 1 0 0,1 1-1 0 0,-1-1 0 0 0,0 0 0 0 0,0 0 1 0 0,0 0-1 0 0,0 0 0 0 0,0 0 1 0 0,0 0-1 0 0,0 0 0 0 0,0 0 1 0 0,0 0-1 0 0,1 0 0 0 0,-1-1 0 0 0,0 1 1 0 0,0-1-1 0 0,0 1 0 0 0,0 0 1 0 0,0-1-1 0 0,0 1 0 0 0,0-1 1 0 0,-1 0-1 0 0,1 1 0 0 0,0-1 0 0 0,0 0-7 0 0,3-6 0 0 0,-1 1 0 0 0,0-1 0 0 0,-1 1 0 0 0,0-1 0 0 0,0 0 0 0 0,0 0 0 0 0,-1 0 0 0 0,0 0 0 0 0,0 0 0 0 0,-1-1 0 0 0,0 1 0 0 0,4-25 0 0 0,-3 18 0 0 0,-1 0 0 0 0,0 1 0 0 0,0-1 0 0 0,-2-5 0 0 0,-1-19 0 0 0,-4-3 0 0 0,1 8 0 0 0,3 5-13 0 0,-6-16 13 0 0,-1-10 176 0 0,8 48-94 0 0,1 0 0 0 0,-1 1 0 0 0,0-1 0 0 0,-2-5-82 0 0,1 6 50 0 0,1 0 0 0 0,0-1 0 0 0,1 0 1 0 0,-1 1-1 0 0,1-5-50 0 0,1 10 1 0 0,0-1-1 0 0,0 1 1 0 0,0-1-1 0 0,-1 0 1 0 0,1 1-1 0 0,0-1 0 0 0,0 1 1 0 0,0-1-1 0 0,0 0 1 0 0,0 1-1 0 0,-1-1 1 0 0,1 1-1 0 0,0-1 1 0 0,-1 0-1 0 0,1 1 1 0 0,0-1-1 0 0,-1 1 1 0 0,1-1-1 0 0,-1 1 0 0 0,1-1 1 0 0,-1 1-1 0 0,1-1 0 0 0,0 1 2 0 0,0 0-1 0 0,0 0 0 0 0,-1 0 0 0 0,1 0 0 0 0,0 0 0 0 0,0 0 0 0 0,0 0 1 0 0,0 0-1 0 0,0 0 0 0 0,0 0 0 0 0,0 0 0 0 0,0 0 0 0 0,0 0 0 0 0,0-1 1 0 0,0 1-1 0 0,0 0 0 0 0,-1 0 0 0 0,1 0 0 0 0,0 0 0 0 0,0 0 0 0 0,0 0 1 0 0,0 0-1 0 0,0 0 0 0 0,0 0 0 0 0,0 0 0 0 0,0 0 0 0 0,0 0 0 0 0,0 0 1 0 0,-1 0-1 0 0,1 0 0 0 0,0 0 0 0 0,0 0 0 0 0,0 1 0 0 0,0-1 0 0 0,0 0 1 0 0,0 0-1 0 0,0 0 0 0 0,0 0 0 0 0,0 0 0 0 0,0 0 0 0 0,0 0 0 0 0,0 0 1 0 0,-1 0-1 0 0,1 0 0 0 0,0 0 0 0 0,0 0 0 0 0,0 0 0 0 0,0 0 0 0 0,0 0 1 0 0,0 1-1 0 0,0-1 0 0 0,0 0-1 0 0,0 7 10 0 0,6 12-16 0 0,0-7-132 0 0,0 0 0 0 0,-1 1 1 0 0,-1 0-1 0 0,3 12 138 0 0,9 26 86 0 0,-12-41 120 0 0,-1 0 1 0 0,-1 1-1 0 0,1 1-206 0 0,-2-3 156 0 0,1 0 0 0 0,1-1 0 0 0,-1 1 0 0 0,4 6-156 0 0,7 15 233 0 0,-11-22-191 0 0,1 0 1 0 0,1 0 0 0 0,0-1 0 0 0,0 0-1 0 0,1 2-42 0 0,6 7-11 0 0,-6-8 74 0 0,0-1 1 0 0,1 0-1 0 0,0 0 0 0 0,0 0 1 0 0,0-1-1 0 0,1 0 0 0 0,5 4-63 0 0,-4-4 103 0 0,-7-5-102 0 0,0 0-1 0 0,1 0 0 0 0,-1 0 0 0 0,0 0 0 0 0,0-1 1 0 0,1 1-1 0 0,-1 0 0 0 0,1-1 0 0 0,-1 1 1 0 0,0-1-1 0 0,1 1 0 0 0,-1-1 0 0 0,1 0 0 0 0,-1 1 1 0 0,1-1-1 0 0,0 0 0 0 0,-1 0 0 0 0,1 0 0 0 0,-1 0 1 0 0,1 0-1 0 0,-1-1 0 0 0,1 1 0 0 0,-1 0 0 0 0,3-1-85 0 0,-1 0 0 0 0,0 0 0 0 0,0 0 0 0 0,0-1 0 0 0,0 1 0 0 0,0-1 0 0 0,0 0 0 0 0,-1 0-1 0 0,1 0 1 0 0,-1 0 0 0 0,1 0 0 0 0,-1 0 0 0 0,2-2 85 0 0,3-5-940 0 0,1-1 0 0 0,-1 0 0 0 0,0-1 940 0 0,7-11-2197 0 0,-3 6 437 0 0</inkml:trace>
  <inkml:trace contextRef="#ctx0" brushRef="#br0" timeOffset="5046.282">1813 1651 4144 0 0,'-15'-9'-35'0'0,"-5"-2"4685"0"0,19 11-4354 0 0,0-1 0 0 0,1 1 0 0 0,-1 0 0 0 0,0 0 0 0 0,0 0 0 0 0,0 0-1 0 0,0 0 1 0 0,1 0 0 0 0,-1 0 0 0 0,0 0 0 0 0,0 0 0 0 0,0 0 0 0 0,1 0 0 0 0,-1 1 0 0 0,0-1 0 0 0,0 0 0 0 0,1 1-1 0 0,-1-1 1 0 0,0 0 0 0 0,1 1 0 0 0,-1-1 0 0 0,0 1 0 0 0,1-1 0 0 0,-1 1 0 0 0,0 0-296 0 0,-1 2 233 0 0,0 0-1 0 0,-1 0 1 0 0,2 0 0 0 0,-1 1 0 0 0,0-1-1 0 0,0 1 1 0 0,1 0 0 0 0,0-1 0 0 0,0 1-1 0 0,0 0 1 0 0,0 0 0 0 0,1 0-233 0 0,-5 14 343 0 0,1 0-327 0 0,1 0 1 0 0,1 0-1 0 0,0 1 0 0 0,1-1 1 0 0,1 0-1 0 0,1 1 0 0 0,1 1-16 0 0,-1-8 0 0 0,0 1 0 0 0,1-1 0 0 0,0 0 0 0 0,1 0 0 0 0,0 0 0 0 0,1-1 0 0 0,1 1 0 0 0,0 0 0 0 0,-5-11 0 0 0,1 0 0 0 0,0 1 0 0 0,-1-1 0 0 0,1 0 1 0 0,0 0-1 0 0,0 0 0 0 0,0 1 0 0 0,0-1 0 0 0,0 0 0 0 0,0 0 0 0 0,0 0 0 0 0,0-1 0 0 0,0 1 0 0 0,1 0 0 0 0,-1 0 0 0 0,0-1 0 0 0,0 1 0 0 0,1 0 0 0 0,-1-1 0 0 0,0 0 0 0 0,1 1 0 0 0,-1-1 0 0 0,1 0 0 0 0,-1 1 0 0 0,1-1 0 0 0,-1 0 0 0 0,0 0 0 0 0,1 0 0 0 0,-1 0 0 0 0,1-1 0 0 0,-1 1 0 0 0,1 0 0 0 0,-1-1 0 0 0,2 1 0 0 0,-1-1 12 0 0,0 0 0 0 0,0-1 0 0 0,0 1 0 0 0,0 0 0 0 0,0-1 0 0 0,0 1 0 0 0,0-1 0 0 0,0 1 0 0 0,-1-1 0 0 0,1 0 0 0 0,0 0 0 0 0,-1 0 0 0 0,0 0 0 0 0,1 0 0 0 0,-1 0 0 0 0,0 0 0 0 0,0 0-1 0 0,0 0 1 0 0,0-1 0 0 0,0-1-12 0 0,1-11-12 0 0,0-1 0 0 0,-1 1-1 0 0,-1-1 1 0 0,0 0-1 0 0,-1 1 1 0 0,-1-1-1 0 0,-1-3 13 0 0,-1-25-75 0 0,-4-39 61 0 0,4 52 4 0 0,4 31 9 0 0,0 0-1 0 0,0 0 1 0 0,0-1 0 0 0,0 1 0 0 0,0 0 0 0 0,0 0-1 0 0,0 0 1 0 0,0 0 0 0 0,0 0 0 0 0,0-1-1 0 0,0 1 1 0 0,0 0 0 0 0,0 0 0 0 0,-1 0 0 0 0,1 0-1 0 0,0 0 1 0 0,0-1 0 0 0,0 1 0 0 0,0 0 0 0 0,0 0-1 0 0,0 0 1 0 0,0 0 0 0 0,0 0 0 0 0,-1 0 0 0 0,1 0-1 0 0,0 0 1 0 0,0 0 0 0 0,0-1 0 0 0,0 1 0 0 0,0 0-1 0 0,0 0 1 0 0,-1 0 0 0 0,1 0 0 0 0,0 0 0 0 0,0 0-1 0 0,0 0 1 0 0,0 0 0 0 0,0 0 0 0 0,-1 0 0 0 0,1 0-1 0 0,0 0 1 0 0,0 0 0 0 0,0 0 0 0 0,0 0 1 0 0,-1 0 0 0 0,1 0 0 0 0,0 1 0 0 0,0-1 0 0 0,0 0 0 0 0,-1 0 0 0 0,1 0 0 0 0,0 0 0 0 0,0 0 0 0 0,0 1 0 0 0,0-1 0 0 0,0 0 0 0 0,-1 0 0 0 0,1 0 0 0 0,0 1 0 0 0,0-1 0 0 0,0 0 0 0 0,0 0 0 0 0,0 0 0 0 0,0 1 0 0 0,0-1 0 0 0,0 0 0 0 0,0 0-1 0 0,0 1 1 0 0,0-1 0 0 0,0 0 0 0 0,0 0 0 0 0,0 0 0 0 0,0 1 0 0 0,0-1 0 0 0,0 0 0 0 0,0 0 0 0 0,0 1 0 0 0,0-1 0 0 0,0 0 0 0 0,0 0 0 0 0,8 26 10 0 0,-5-20 33 0 0,-1 1 0 0 0,0 0 1 0 0,0-1-1 0 0,0 1 0 0 0,-1 5-43 0 0,0 0 89 0 0,1-1 0 0 0,1 1 0 0 0,-1-1 0 0 0,1 0 0 0 0,1 0 0 0 0,0-1 0 0 0,1 1 0 0 0,0-1 0 0 0,1 0 0 0 0,0 0 0 0 0,0 0 0 0 0,1-1 0 0 0,0 0 0 0 0,2 1-89 0 0,-7-8 3 0 0,0 0 0 0 0,0-1-1 0 0,0 1 1 0 0,0 0 0 0 0,0-1-1 0 0,1 1 1 0 0,-1-1 0 0 0,0 0-1 0 0,1 0 1 0 0,-1 0-1 0 0,1 0 1 0 0,0 0 0 0 0,-1-1-1 0 0,1 1 1 0 0,1-1-3 0 0,-3 0-58 0 0,1 0-1 0 0,0 0 0 0 0,-1 0 1 0 0,1 0-1 0 0,0 0 1 0 0,-1-1-1 0 0,1 1 1 0 0,0 0-1 0 0,-1-1 1 0 0,1 0-1 0 0,-1 1 1 0 0,1-1-1 0 0,-1 0 0 0 0,1 0 1 0 0,-1 0-1 0 0,0 1 1 0 0,1-2-1 0 0,-1 1 1 0 0,0 0-1 0 0,0 0 1 0 0,0 0-1 0 0,0-1 1 0 0,0 1-1 0 0,0 0 0 0 0,1-2 59 0 0,4-9-3315 0 0,0-1-1 0 0,3-12 3316 0 0,-8 23-886 0 0,5-14-4276 0 0</inkml:trace>
  <inkml:trace contextRef="#ctx0" brushRef="#br0" timeOffset="5379.393">1998 1530 3224 0 0,'-1'-1'51'0'0,"0"0"-1"0"0,0-1 1 0 0,0 1 0 0 0,0 0-1 0 0,0-1 1 0 0,0 1 0 0 0,-1 0-1 0 0,1 0 1 0 0,-1 0 0 0 0,1 0-1 0 0,-1 0 1 0 0,1 0 0 0 0,-2 0-51 0 0,2 1 1795 0 0,-3 2 4589 0 0,-3 5-3625 0 0,8-3-2532 0 0,1 1 0 0 0,-1-1 0 0 0,1 1 0 0 0,0-1 0 0 0,0 0 0 0 0,1 0 0 0 0,-1 0 0 0 0,3 3-227 0 0,1 2 194 0 0,2 4 8 0 0,1 1-1 0 0,-2 1 0 0 0,0-1 0 0 0,-1 1 0 0 0,-1 1 0 0 0,0-1 0 0 0,0 1 0 0 0,-2 0 0 0 0,0 0 0 0 0,-1 0 0 0 0,-1 0 0 0 0,0 0 0 0 0,-1 2-201 0 0,0-3 7 0 0,1-13-20 0 0,-1 0 0 0 0,0 0 1 0 0,0 1-1 0 0,0-1 1 0 0,0 0-1 0 0,-1 0 1 0 0,1 0-1 0 0,0 0 1 0 0,-1 1-1 0 0,1-1 1 0 0,-1 0-1 0 0,0 0 1 0 0,0 0 12 0 0,0-1-267 0 0,1-2-709 0 0,-2-1-303 0 0</inkml:trace>
  <inkml:trace contextRef="#ctx0" brushRef="#br0" timeOffset="5710.913">2129 1222 16208 0 0,'-3'-2'272'0'0,"3"1"-216"0"0,0 1 0 0 0,-1 0 0 0 0,1-1 0 0 0,0 1 0 0 0,-1 0 0 0 0,1-1 0 0 0,0 1 0 0 0,-1 0 1 0 0,1 0-1 0 0,0 0 0 0 0,-1-1 0 0 0,1 1 0 0 0,-1 0 0 0 0,1 0 0 0 0,0 0 0 0 0,-1 0 0 0 0,1 0 0 0 0,-1 0 0 0 0,1 0 1 0 0,0 0-1 0 0,-1 0 0 0 0,1 0 0 0 0,-1 0 0 0 0,1 0 0 0 0,-1 0 0 0 0,1 0-56 0 0,0 1 15 0 0,0-1-1 0 0,-1 1 1 0 0,1 0-1 0 0,0 0 1 0 0,0 0-1 0 0,0-1 1 0 0,0 1-1 0 0,0 0 1 0 0,1 0-1 0 0,-1-1 1 0 0,0 1-1 0 0,0 0 1 0 0,0 0 0 0 0,1-1-1 0 0,-1 1-14 0 0,1 1 94 0 0,9 39 1183 0 0,1-1 0 0 0,14 29-1277 0 0,-1-3 419 0 0,-10-25-139 0 0,17 55 195 0 0,-23-66-342 0 0,-2 0 1 0 0,0 10-134 0 0,-5-108-122 0 0,3 1 1 0 0,8-36 121 0 0,-10 90-58 0 0,1 0 0 0 0,0 0 1 0 0,1 0-1 0 0,0 1 0 0 0,1 0 0 0 0,4-9 58 0 0,-7 19 0 0 0,-1 0 0 0 0,0 0 0 0 0,1 0 0 0 0,0 0 0 0 0,-1 1 0 0 0,1-1 0 0 0,0 0 0 0 0,0 1 0 0 0,0 0 0 0 0,1-2 0 0 0,7 0 14 0 0,-8 3 18 0 0,1 0 0 0 0,-1 0 0 0 0,0 1 0 0 0,1-1 0 0 0,-1 1 1 0 0,0-1-1 0 0,0 1 0 0 0,1 0 0 0 0,-1 0 0 0 0,0 0 0 0 0,0 0 0 0 0,0 0 1 0 0,0 0-1 0 0,0 1 0 0 0,0-1 0 0 0,-1 0 0 0 0,1 1 0 0 0,0 0 0 0 0,-1-1 1 0 0,1 1-1 0 0,-1 0 0 0 0,1 0 0 0 0,-1 0-32 0 0,6 9 420 0 0,-1-1 0 0 0,0 1-1 0 0,4 11-419 0 0,-5-11 335 0 0,9 21-632 0 0,-2 0 0 0 0,2 14 297 0 0,-10-35-637 0 0,-1-3-727 0 0,1-3-68 0 0</inkml:trace>
  <inkml:trace contextRef="#ctx0" brushRef="#br0" timeOffset="6772.16">2441 1008 7832 0 0,'-11'-3'1436'0'0,"10"3"-1364"0"0,1 0 1 0 0,0 0-1 0 0,0 0 1 0 0,0 0-1 0 0,0 0 0 0 0,0 0 1 0 0,-1 0-1 0 0,1 0 1 0 0,0 0-1 0 0,0 0 1 0 0,0 1-1 0 0,0-1 1 0 0,0 0-1 0 0,0 0 0 0 0,0 0 1 0 0,0 0-1 0 0,-1 0 1 0 0,1 1-1 0 0,0-1 1 0 0,0 0-1 0 0,0 0 1 0 0,0 0-1 0 0,0 0 0 0 0,0 0 1 0 0,0 1-1 0 0,0-1 1 0 0,0 0-1 0 0,0 0 1 0 0,0 0-1 0 0,0 0 1 0 0,0 1-1 0 0,0-1 0 0 0,0 0 1 0 0,0 0-1 0 0,0 0 1 0 0,0 0-1 0 0,0 1-72 0 0,11 20 4646 0 0,-6-10-5022 0 0,25 61 1508 0 0,-3 1-1 0 0,4 22-1131 0 0,-15-31 417 0 0,5 40-417 0 0,-19-90 38 0 0,0-7 0 0 0,-1 1 0 0 0,0-1 0 0 0,0 1 1 0 0,-1 0-1 0 0,0 0 0 0 0,0 1-38 0 0,-13-60 420 0 0,10 16-268 0 0,-1 7-6 0 0,1 0-1 0 0,2-1 1 0 0,1 1-1 0 0,4-29-145 0 0,-4 54 0 0 0,4-21 0 0 0,0-1 0 0 0,3-2 0 0 0,-5 20 0 0 0,0 0 0 0 0,1 0 0 0 0,0 0 0 0 0,0 1 0 0 0,0-1 0 0 0,1 1 0 0 0,0 0 0 0 0,0 0 0 0 0,4-3 0 0 0,-7 8 0 0 0,0 0 0 0 0,0-1 0 0 0,0 1 0 0 0,0 0 0 0 0,0 0 0 0 0,0 0 0 0 0,1 0 0 0 0,-1 1 0 0 0,0-1 0 0 0,1 0 0 0 0,-1 0 0 0 0,0 1 0 0 0,1-1 0 0 0,-1 1 0 0 0,1-1 0 0 0,-1 1 0 0 0,1 0 0 0 0,-1 0 0 0 0,1-1 0 0 0,0 1 0 0 0,-1 0 0 0 0,1 0 0 0 0,-1 0 0 0 0,1 1 0 0 0,-1-1 0 0 0,1 0 0 0 0,-1 1 0 0 0,1-1 0 0 0,-1 1 0 0 0,1-1 0 0 0,-1 1 0 0 0,1 0 0 0 0,-1-1 0 0 0,0 1 0 0 0,1 0 0 0 0,-1 0 0 0 0,1 1 0 0 0,2 1 0 0 0,-1 1 0 0 0,0-1 0 0 0,1 1 0 0 0,-1 0 0 0 0,0 0 0 0 0,-1 0 0 0 0,1 0 0 0 0,-1 1 0 0 0,0-1 0 0 0,0 1 0 0 0,1 2 0 0 0,4 11 0 0 0,-6-15 0 0 0,1 0 0 0 0,-1 1 0 0 0,0-1 0 0 0,0 0 0 0 0,0 1 0 0 0,0-1 0 0 0,0 1 0 0 0,-1 0 0 0 0,0 0 0 0 0,2 19-3 0 0,-2-19-3 0 0,1 1 0 0 0,-1-1-1 0 0,0 0 1 0 0,0 0-1 0 0,0 0 1 0 0,-1 0 0 0 0,1 0-1 0 0,-1 1 1 0 0,0-1-1 0 0,0 0 1 0 0,-1 0-1 0 0,0 2 7 0 0,-6 14-79 0 0,7-16 64 0 0,-1 0 1 0 0,1 1-1 0 0,-1-1 0 0 0,0 0 0 0 0,0 0 1 0 0,-1 0-1 0 0,1 0 0 0 0,-1-1 1 0 0,0 1-1 0 0,0 0 0 0 0,-1 0 15 0 0,3-3 26 0 0,0 0-18 0 0,1-1 0 0 0,-1 1 0 0 0,0-1 0 0 0,0 1-1 0 0,0-1 1 0 0,1 1 0 0 0,-1-1 0 0 0,0 1 0 0 0,0-1 0 0 0,0 0-1 0 0,0 0 1 0 0,0 1 0 0 0,0-1 0 0 0,0 0 0 0 0,0 0 0 0 0,0 0-1 0 0,0 0 1 0 0,0 0 0 0 0,0 0 0 0 0,0 0 0 0 0,0 0-8 0 0,0-1 4 0 0,0 1 0 0 0,1-1 0 0 0,-1 1 0 0 0,1 0 0 0 0,-1-1 0 0 0,1 1 0 0 0,-1-1 0 0 0,1 1 0 0 0,0-1 0 0 0,-1 1-1 0 0,1-1 1 0 0,-1 0 0 0 0,1 1 0 0 0,0-1 0 0 0,0 1 0 0 0,-1-1 0 0 0,1 0 0 0 0,0 1 0 0 0,0-1 0 0 0,0 0 0 0 0,0 1 0 0 0,0-1-4 0 0,-3-20-9 0 0,2 11 13 0 0,0 3-4 0 0,1 1 0 0 0,0-1 0 0 0,0 0 0 0 0,0 1 0 0 0,1-6 0 0 0,1-11 0 0 0,-1 5 0 0 0,1 0 0 0 0,1 1 0 0 0,1-1 0 0 0,0 1 0 0 0,1 0 0 0 0,2-2 0 0 0,6-15 0 0 0,2 1 0 0 0,10-16 0 0 0,-20 40-7 0 0,0 1-1 0 0,0 0 1 0 0,1 1-1 0 0,0 0 1 0 0,7-7 7 0 0,-11 12-10 0 0,0 0 0 0 0,0 0 0 0 0,1 0 1 0 0,-1 0-1 0 0,1 0 0 0 0,-1 0 0 0 0,1 1 0 0 0,0 0 0 0 0,0-1 1 0 0,-1 1-1 0 0,1 0 0 0 0,0 0 0 0 0,0 1 0 0 0,0-1 1 0 0,0 0-1 0 0,0 1 0 0 0,0 0 0 0 0,0 0 0 0 0,3 0 10 0 0,-4 0-4 0 0,0 1-1 0 0,-1-1 0 0 0,1 1 0 0 0,0-1 0 0 0,0 1 0 0 0,-1 0 0 0 0,1 0 0 0 0,-1-1 0 0 0,1 1 1 0 0,0 0-1 0 0,-1 1 0 0 0,0-1 0 0 0,1 0 0 0 0,-1 0 0 0 0,0 1 0 0 0,1-1 0 0 0,-1 0 1 0 0,0 1-1 0 0,0 0 0 0 0,0 0 5 0 0,2 4-11 0 0,0 1-1 0 0,0-1 1 0 0,-1 1 0 0 0,1 6 11 0 0,4 10 6 0 0,1 1-7 0 0,-7-18 15 0 0,1-1 1 0 0,-1 1-1 0 0,1-1 1 0 0,0 0-1 0 0,3 4-14 0 0,1 1 30 0 0,-4-5-11 0 0,1 0-1 0 0,0 0 0 0 0,0 0 0 0 0,0 0 1 0 0,1-1-1 0 0,0 1 0 0 0,0-1 0 0 0,0 0 1 0 0,0 0-1 0 0,1 0 0 0 0,0-1 0 0 0,0 1-18 0 0,-1-2-7 0 0,0 1 0 0 0,0-1 0 0 0,0 0 0 0 0,0-1 0 0 0,0 1-1 0 0,0-1 1 0 0,1 0 0 0 0,3 0 7 0 0,-7 0-3 0 0,1-1-1 0 0,-1 0 1 0 0,1-1-1 0 0,0 1 1 0 0,-1 0-1 0 0,1 0 1 0 0,0-1-1 0 0,-1 1 1 0 0,1-1-1 0 0,-1 1 1 0 0,1-1 0 0 0,-1 0-1 0 0,1 1 1 0 0,-1-1-1 0 0,0 0 1 0 0,1 0-1 0 0,-1 0 1 0 0,0 0-1 0 0,0 0 1 0 0,0 0-1 0 0,0-1 1 0 0,1 1-1 0 0,-2 0 1 0 0,1-1-1 0 0,1 0 4 0 0,-2 1-6 0 0,6-8 61 0 0,0 0 1 0 0,-1 0 0 0 0,4-9-56 0 0,-8 15 32 0 0,0 0 1 0 0,0 0 0 0 0,-1 1-1 0 0,1-1 1 0 0,0 0 0 0 0,-1 0-1 0 0,0 0 1 0 0,0 0-1 0 0,0 0 1 0 0,0 1 0 0 0,0-1-1 0 0,0 0 1 0 0,-1 0 0 0 0,0 0-1 0 0,1 0 1 0 0,-2-2-33 0 0,-3-8 105 0 0,-1 0 0 0 0,0 1-1 0 0,-1 0 1 0 0,-4-5-105 0 0,8 12 64 0 0,-1 1 0 0 0,1 0 0 0 0,-1 0-1 0 0,-1 0 1 0 0,1 0 0 0 0,0 0 0 0 0,-1 1 0 0 0,0 0 0 0 0,1 0 0 0 0,-1 0-1 0 0,-1 1 1 0 0,-1-2-64 0 0,-9-1 48 0 0,-1 0 0 0 0,-8-1-48 0 0,2 1-598 0 0,22 5-109 0 0,1 0-826 0 0,0 0-3276 0 0,0 0-1403 0 0</inkml:trace>
  <inkml:trace contextRef="#ctx0" brushRef="#br0" timeOffset="7831.347">3252 722 11520 0 0,'-3'0'430'0'0,"0"0"-1"0"0,0 0 1 0 0,-1 1 0 0 0,1-1 0 0 0,0 1 0 0 0,0 0 0 0 0,-1 0 0 0 0,1 0 0 0 0,0 1 0 0 0,0-1 0 0 0,0 1 0 0 0,0-1 0 0 0,1 1-1 0 0,-3 2-429 0 0,1-1 202 0 0,0 1-1 0 0,0 0 1 0 0,1 0-1 0 0,-1 0 1 0 0,1 1-1 0 0,0-1 1 0 0,0 1-1 0 0,-1 4-201 0 0,-2 3-33 0 0,2 1 0 0 0,-1-1 0 0 0,2 1 0 0 0,0 0 0 0 0,0 0 0 0 0,1 0 0 0 0,1 2 33 0 0,0-9 0 0 0,0 6 0 0 0,0 0 0 0 0,1 1 0 0 0,1 10 0 0 0,-1-19 0 0 0,1 0 0 0 0,0-1 0 0 0,0 1 0 0 0,0 0 0 0 0,0 0 0 0 0,1 0 0 0 0,-1-1 0 0 0,1 1 0 0 0,0-1 0 0 0,0 1 0 0 0,1-1 0 0 0,-1 0 0 0 0,3 3 0 0 0,-4-5 3 0 0,0-1 0 0 0,-1 1 0 0 0,1-1-1 0 0,0 1 1 0 0,0-1 0 0 0,0 1-1 0 0,0-1 1 0 0,0 0 0 0 0,0 1 0 0 0,0-1-1 0 0,0 0 1 0 0,0 0 0 0 0,0 0 0 0 0,0 0-1 0 0,0 0 1 0 0,0 0 0 0 0,0 0-1 0 0,1 0 1 0 0,-1 0 0 0 0,0 0 0 0 0,0-1-1 0 0,0 1 1 0 0,0 0 0 0 0,0-1 0 0 0,0 1-1 0 0,-1 0 1 0 0,1-1 0 0 0,0 0-1 0 0,0 1 1 0 0,0-1 0 0 0,0 1 0 0 0,0-1-1 0 0,-1 0 1 0 0,1 0-3 0 0,3-2 7 0 0,0-1 0 0 0,0 1 0 0 0,0-1 0 0 0,0 0 0 0 0,2-4-7 0 0,-2 1 14 0 0,1-1-1 0 0,-2 1 1 0 0,1-1-1 0 0,-1 0 0 0 0,2-7-13 0 0,3-10-3 0 0,-3 13 3 0 0,-2-1 0 0 0,1 1 0 0 0,-1-1 0 0 0,0-6 0 0 0,-1 1 0 0 0,-1 1 0 0 0,-1-1 0 0 0,0 0 0 0 0,-1 0 0 0 0,-1-1 0 0 0,-2 6-1 0 0,3 11 13 0 0,0 1 0 0 0,1-1 0 0 0,-1 1 0 0 0,1-1 1 0 0,-1 1-1 0 0,1-1 0 0 0,0 1 0 0 0,-1-1 0 0 0,1 0 0 0 0,0 1 0 0 0,0-1 0 0 0,0 0-12 0 0,1 1 91 0 0,-2 3-31 0 0,1 0 0 0 0,-1 0 0 0 0,1 0 0 0 0,-1 0-1 0 0,1-1 1 0 0,0 1 0 0 0,0 0 0 0 0,0 0 0 0 0,0 0 0 0 0,1 1-60 0 0,1 20 129 0 0,2 0 1 0 0,3 12-130 0 0,-5-27 17 0 0,0-1 0 0 0,1 1 0 0 0,0-1 0 0 0,0 0 0 0 0,1 0 0 0 0,0 0 0 0 0,0 0 0 0 0,0 0 0 0 0,2 0-17 0 0,-2-2 2 0 0,0 0 1 0 0,0-1-1 0 0,0 0 0 0 0,0 0 1 0 0,1 0-1 0 0,4 2-2 0 0,-8-5-2 0 0,1 0 1 0 0,-1-1-1 0 0,1 1 0 0 0,-1-1 1 0 0,1 1-1 0 0,0-1 0 0 0,-1 1 1 0 0,1-1-1 0 0,-1 0 0 0 0,1 0 1 0 0,0 0-1 0 0,-1 0 0 0 0,1 0 1 0 0,0 0-1 0 0,-1 0 0 0 0,1 0 1 0 0,-1-1-1 0 0,1 1 0 0 0,0-1 0 0 0,-1 1 1 0 0,1-1-1 0 0,-1 1 0 0 0,1-1 1 0 0,-1 0-1 0 0,0 0 0 0 0,1 0 2 0 0,4-3-49 0 0,-1 0 1 0 0,0-1-1 0 0,0 1 0 0 0,-1-1 0 0 0,0 0 0 0 0,1 0 0 0 0,-1-1 0 0 0,-1 1 0 0 0,1-1 0 0 0,-1 0 0 0 0,0 0 0 0 0,0-2 49 0 0,4-10-777 0 0,-1-1-1 0 0,0 0 0 0 0,0-9 778 0 0,2 3-727 0 0,-6 20 573 0 0,0 0 1 0 0,-1-1-1 0 0,0 1 0 0 0,1 0 1 0 0,-1-4 153 0 0,-1 7-26 0 0,0 1 1 0 0,0 0 0 0 0,1 0 0 0 0,-1 0 0 0 0,0 0 0 0 0,1 0 0 0 0,-1 0 0 0 0,1 0 0 0 0,-1 0 0 0 0,1 0 0 0 0,-1 0 0 0 0,1 0 0 0 0,0 0 0 0 0,0 1 0 0 0,-1-1-1 0 0,1 0 1 0 0,0 0 0 0 0,0 1 0 0 0,0-1 25 0 0,0 0-5 0 0,-1 1-1 0 0,1 0 0 0 0,-1-1 1 0 0,1 1-1 0 0,-1 0 0 0 0,1 0 0 0 0,0-1 1 0 0,-1 1-1 0 0,1 0 0 0 0,-1 0 1 0 0,1 0-1 0 0,0 0 0 0 0,-1 0 1 0 0,1 0-1 0 0,-1 0 0 0 0,1 0 1 0 0,0 0-1 0 0,-1 0 0 0 0,1 0 0 0 0,-1 0 1 0 0,1 0-1 0 0,0 1 0 0 0,-1-1 1 0 0,1 0-1 0 0,-1 0 0 0 0,1 1 1 0 0,-1-1-1 0 0,1 0 0 0 0,-1 1 1 0 0,1-1-1 0 0,-1 0 0 0 0,1 1 1 0 0,-1-1 5 0 0,1 3 23 0 0,0-1 0 0 0,-1 0 1 0 0,1 0-1 0 0,-1 0 0 0 0,1 1 1 0 0,-1-1-1 0 0,0 0 0 0 0,0 0 0 0 0,0 1 1 0 0,0-1-1 0 0,0 0 0 0 0,-1 1-23 0 0,1 5 234 0 0,0 5 76 0 0,0-6-127 0 0,0-1-1 0 0,0 1 0 0 0,0-1 0 0 0,-1 0 1 0 0,0 1-1 0 0,0-1 0 0 0,0 1 0 0 0,-1-1 0 0 0,-1 2-182 0 0,3-7 53 0 0,0-1 0 0 0,-1 1 0 0 0,1-1 0 0 0,0 1 0 0 0,0-1 0 0 0,0 0 0 0 0,-1 1 0 0 0,1-1 0 0 0,0 0 0 0 0,0 1 0 0 0,-1-1 0 0 0,1 0 0 0 0,0 1 0 0 0,-1-1 0 0 0,1 0 0 0 0,0 0 0 0 0,-1 1 0 0 0,1-1 0 0 0,0 0 0 0 0,-1 0 0 0 0,1 0 0 0 0,-1 1 0 0 0,1-1-53 0 0,-6-5 1244 0 0,5 3-1150 0 0,1 0 1 0 0,-1 0-1 0 0,0 0 0 0 0,1 1 1 0 0,0-1-1 0 0,-1 0 1 0 0,1 0-1 0 0,0 0 0 0 0,0-2-94 0 0,2-37 290 0 0,-2 31-285 0 0,0 0 1 0 0,1 1-1 0 0,0-1 1 0 0,0 1-1 0 0,1-1 1 0 0,1 1-1 0 0,2-9-5 0 0,8-14-172 0 0,2 0-1 0 0,1 1 1 0 0,10-14 172 0 0,-4 10-387 0 0,-10 15-399 0 0,14-18 786 0 0,-6 13-443 0 0,-2-2 0 0 0,0 0-1 0 0,1-6 444 0 0,-15 27 12 0 0,1 0-1 0 0,0 1 0 0 0,0-1 1 0 0,0 1-1 0 0,1 0 1 0 0,-1 0-1 0 0,1 1 0 0 0,0 0 1 0 0,1 0-1 0 0,2-1-11 0 0,-5 2 45 0 0,4 0 282 0 0,-6 5 527 0 0,-5 12 867 0 0,0-5-1712 0 0,-11 58 1157 0 0,0 22-1166 0 0,14-73 0 0 0,0 0 0 0 0,1-1 0 0 0,1 1 0 0 0,0 0 0 0 0,5 14 0 0 0,-3-9 0 0 0,-2-16 1 0 0,-1 1 0 0 0,1 0-1 0 0,0 0 1 0 0,1-1-1 0 0,-1 1 1 0 0,4 4-1 0 0,-5-8-1 0 0,0 0 0 0 0,0-1 0 0 0,0 1 1 0 0,1 0-1 0 0,-1-1 0 0 0,0 1 0 0 0,1-1 0 0 0,-1 1 0 0 0,1-1 1 0 0,-1 0-1 0 0,1 1 0 0 0,0-1 0 0 0,0 0 0 0 0,0 0 0 0 0,-1-1 1 0 0,1 1-1 0 0,0 0 0 0 0,0 0 0 0 0,0-1 0 0 0,0 1 1 0 0,0-1-1 0 0,0 0 1 0 0,0 0-6 0 0,0 0 1 0 0,-1-1-1 0 0,1 0 1 0 0,0 1-1 0 0,-1-1 1 0 0,1 0 0 0 0,-1 1-1 0 0,1-1 1 0 0,-1 0-1 0 0,1 0 1 0 0,-1 0-1 0 0,0 0 1 0 0,0-1-1 0 0,1 1 1 0 0,-1 0 0 0 0,0 0-1 0 0,0-1 1 0 0,0 1-1 0 0,0-1 1 0 0,0 1-1 0 0,-1-1 1 0 0,1 1 0 0 0,0-1-1 0 0,-1 0 6 0 0,5-8-6 0 0,-2 0 0 0 0,1 0 0 0 0,0-5 6 0 0,-4 12 3 0 0,5-14-111 0 0,-2-1 0 0 0,-1 0 1 0 0,0 0-1 0 0,-1 1 0 0 0,0-1 0 0 0,-2-4 108 0 0,-3-16-244 0 0,-1-1 1 0 0,-4-12 243 0 0,-4-11-442 0 0,-16-42 442 0 0,-4 2-592 0 0,28 94 468 0 0,-1 9 97 0 0,5 0 27 0 0,1-1 1 0 0,-1 1-1 0 0,1 0 1 0 0,-1 0-1 0 0,1-1 1 0 0,-1 1-1 0 0,1 0 0 0 0,0 0 1 0 0,-1 0-1 0 0,1-1 1 0 0,0 1-1 0 0,0 0 1 0 0,-1 0-1 0 0,1 0 0 0 0,0 0 1 0 0,0 0-1 0 0,0 0 0 0 0,1 18 134 0 0,0 0-1 0 0,2 0 0 0 0,0 0 0 0 0,1-1 0 0 0,6 17-133 0 0,9 19 1541 0 0,9 15-1541 0 0,-16-41 473 0 0,-8-17-309 0 0,1-1 0 0 0,1 0 0 0 0,0 0 0 0 0,1 0 0 0 0,0-1 0 0 0,0 0 0 0 0,0 0 0 0 0,2-1 0 0 0,-1 0 0 0 0,1 0 0 0 0,7 4-164 0 0,-12-9 61 0 0,0 0 0 0 0,1 0 0 0 0,-1-1-1 0 0,1 1 1 0 0,0-1 0 0 0,0 0 0 0 0,0 0-1 0 0,0-1 1 0 0,0 0 0 0 0,0 0 0 0 0,0 0-1 0 0,1 0 1 0 0,-1-1 0 0 0,0 0 0 0 0,0 0 0 0 0,1 0-1 0 0,-1 0 1 0 0,0-1 0 0 0,0 0 0 0 0,0 0-1 0 0,0-1 1 0 0,0 1 0 0 0,0-1 0 0 0,0 0-1 0 0,0-1 1 0 0,1 0-61 0 0,9-6-625 0 0,-1-1-1 0 0,-1 0 1 0 0,0-1-1 0 0,-1-1 1 0 0,0 1-1 0 0,2-5 626 0 0,5-6-8166 0 0</inkml:trace>
  <inkml:trace contextRef="#ctx0" brushRef="#br0" timeOffset="8528.488">2506 1772 7832 0 0,'-1'5'266'0'0,"-1"0"0"0"0,0-1 0 0 0,0 0 1 0 0,-1 1-1 0 0,0-1 0 0 0,1 0 0 0 0,-4 3-266 0 0,-11 20 4085 0 0,13-20-3696 0 0,2 1 0 0 0,-1 0 0 0 0,1 0 1 0 0,1 0-1 0 0,-1 0 0 0 0,1 0 0 0 0,1 0 1 0 0,-1 1-1 0 0,2-1 0 0 0,-1 1-389 0 0,3 21 1009 0 0,1 0-1 0 0,1 2-1008 0 0,-4-30 49 0 0,4 29 240 0 0,3 0 0 0 0,0-1 0 0 0,2 0 0 0 0,1 0 0 0 0,6 9-289 0 0,-15-35 12 0 0,0 1-1 0 0,0-2 1 0 0,1 1-1 0 0,0 0 1 0 0,-1 0-1 0 0,1-1 1 0 0,0 0-1 0 0,1 1 1 0 0,-1-1 0 0 0,1-1-1 0 0,1 2-11 0 0,-3-3-167 0 0,0 0-1 0 0,-1 0 1 0 0,1 0-1 0 0,1 0 1 0 0,-1 0 0 0 0,0-1-1 0 0,0 1 1 0 0,0-1 0 0 0,0 1-1 0 0,0-1 1 0 0,0 0-1 0 0,1 0 1 0 0,-1 0 0 0 0,0 0-1 0 0,0-1 1 0 0,0 1 0 0 0,0 0-1 0 0,0-1 1 0 0,1 1-1 0 0,-1-1 1 0 0,0 0 0 0 0,0 0-1 0 0,0 0 1 0 0,0 0 167 0 0,10-6-6333 0 0</inkml:trace>
  <inkml:trace contextRef="#ctx0" brushRef="#br0" timeOffset="8998.043">2832 1759 13824 0 0,'-1'1'111'0'0,"0"0"1"0"0,0 0 0 0 0,-1-1 0 0 0,1 1-1 0 0,0 0 1 0 0,-1-1 0 0 0,1 1-1 0 0,0 0 1 0 0,-1-1 0 0 0,1 0 0 0 0,-1 1-1 0 0,1-1 1 0 0,-1 0-112 0 0,0 1 45 0 0,0-1 0 0 0,1 0 0 0 0,-1 1-1 0 0,0-1 1 0 0,1 1 0 0 0,-1 0 0 0 0,0-1-1 0 0,1 1 1 0 0,-1 0 0 0 0,1 0 0 0 0,-2 1-45 0 0,0 1 164 0 0,-1 1 0 0 0,0 0 0 0 0,1 0 0 0 0,0 0 0 0 0,0 0 0 0 0,0 1 0 0 0,0-1 0 0 0,1 1 0 0 0,-1 0 0 0 0,1 1-164 0 0,-2 6 144 0 0,0 0 0 0 0,1 0 0 0 0,0 11-144 0 0,-4 5 384 0 0,5-23-370 0 0,0 1-1 0 0,1-1 1 0 0,0 0 0 0 0,0 1 0 0 0,0-1 0 0 0,1 1 0 0 0,0 0-1 0 0,0 2-13 0 0,2 20-84 0 0,-1-18-18 0 0,0 0 0 0 0,0-1-1 0 0,1 1 1 0 0,0 0 0 0 0,0 0 0 0 0,4 6 102 0 0,-5-12 79 0 0,1 0 0 0 0,-1-1 0 0 0,1 1 0 0 0,0-1 1 0 0,0 0-1 0 0,1 0 0 0 0,-1 0 0 0 0,1 1-79 0 0,-2-3 3 0 0,0-1 1 0 0,-1 1-1 0 0,1-1 1 0 0,0 1-1 0 0,0-1 0 0 0,0 1 1 0 0,0-1-1 0 0,-1 1 1 0 0,1-1-1 0 0,0 0 1 0 0,0 1-1 0 0,0-1 1 0 0,0 0-1 0 0,0 0 0 0 0,0 0 1 0 0,0 0-1 0 0,0 0 1 0 0,0 0-1 0 0,0 0 1 0 0,0 0-1 0 0,0 0 1 0 0,0-1-1 0 0,0 1 0 0 0,0 0 1 0 0,-1 0-1 0 0,1-1 1 0 0,0 1-1 0 0,0-1 1 0 0,0 1-1 0 0,0-1 1 0 0,-1 1-1 0 0,1-1 1 0 0,0 1-1 0 0,0-1 0 0 0,0 0-3 0 0,2-2 4 0 0,1-1-1 0 0,0 0 0 0 0,-1 0 1 0 0,0 0-1 0 0,0 0 0 0 0,0 0 1 0 0,0-1-1 0 0,-1 0 0 0 0,0 1 1 0 0,0-1-1 0 0,0 0 0 0 0,0 0 1 0 0,-1 0-1 0 0,1-4-3 0 0,2-10 6 0 0,-2-1 1 0 0,0 0-1 0 0,-1-3-6 0 0,-1 21-2 0 0,0-26 4 0 0,0-1 1 0 0,-3 1-1 0 0,-4-24-2 0 0,-22-83 55 0 0,18 87-53 0 0,0 10 25 0 0,10 37 108 0 0,0 22 495 0 0,1-11-556 0 0,0 1-1 0 0,0-1 0 0 0,1 0 0 0 0,1 1 0 0 0,0-1 0 0 0,0 0 0 0 0,2 4-73 0 0,4 9 151 0 0,-2 0 0 0 0,2 15-151 0 0,-4-20 108 0 0,0 0 0 0 0,1 0 0 0 0,1-1 0 0 0,0 1 0 0 0,3 2-108 0 0,-2-5 73 0 0,-5-9-63 0 0,1-1 0 0 0,-1 0 0 0 0,1 1-1 0 0,0-2 1 0 0,0 1 0 0 0,1 0 0 0 0,0 0-1 0 0,-1-1 1 0 0,1 0 0 0 0,1 0 0 0 0,-1 0-1 0 0,3 1-9 0 0,-6-4-46 0 0,1 0-1 0 0,-1-1 1 0 0,1 1-1 0 0,-1-1 1 0 0,1 1-1 0 0,0-1 1 0 0,-1 1-1 0 0,1-1 1 0 0,0 0-1 0 0,0 0 0 0 0,-1 0 1 0 0,1 0-1 0 0,0 0 1 0 0,-1 0-1 0 0,1-1 1 0 0,0 1-1 0 0,-1-1 1 0 0,1 1-1 0 0,-1-1 1 0 0,1 1-1 0 0,0-1 1 0 0,-1 0-1 0 0,0 0 0 0 0,1 0 1 0 0,-1 0-1 0 0,2-1 47 0 0,3-2-953 0 0,0-1 0 0 0,-1 0 0 0 0,0-1 0 0 0,0 1 0 0 0,1-3 953 0 0,2-3-5584 0 0</inkml:trace>
  <inkml:trace contextRef="#ctx0" brushRef="#br0" timeOffset="9420.604">3128 1509 12528 0 0,'-1'-1'72'0'0,"-1"1"1"0"0,1-1-1 0 0,-1 1 1 0 0,0-1-1 0 0,1 1 1 0 0,-1 0 0 0 0,1 0-1 0 0,-1 0 1 0 0,1-1-1 0 0,-1 1 1 0 0,0 1-1 0 0,1-1 1 0 0,-1 0-1 0 0,1 0 1 0 0,-1 1 0 0 0,1-1-1 0 0,-1 0 1 0 0,1 1-1 0 0,-1 0 1 0 0,1-1-1 0 0,-1 1 1 0 0,0 0-73 0 0,0 1 149 0 0,-1 0 0 0 0,1 0 0 0 0,0 1 0 0 0,0-1 0 0 0,0 0-1 0 0,1 1 1 0 0,-1-1 0 0 0,0 1 0 0 0,1-1 0 0 0,0 1 0 0 0,-1 2-149 0 0,-3 7 281 0 0,1 1 0 0 0,1-1 0 0 0,1 1 0 0 0,0 0 0 0 0,0 4-281 0 0,-1 6 242 0 0,-1 13 50 0 0,1 24-292 0 0,3-35 257 0 0,2-1 0 0 0,0 1 1 0 0,4 11-258 0 0,-6-35 2 0 0,0 0 0 0 0,0 0 0 0 0,0 0 1 0 0,0 0-1 0 0,0-1 0 0 0,1 1 0 0 0,-1 0 0 0 0,0 0 1 0 0,1 0-1 0 0,-1-1 0 0 0,0 1 0 0 0,1 0 1 0 0,-1 0-1 0 0,1-1 0 0 0,-1 1 0 0 0,1 0 0 0 0,0-1 1 0 0,-1 1-1 0 0,1 0 0 0 0,0-1 0 0 0,-1 1 0 0 0,1-1 1 0 0,0 1-1 0 0,0-1 0 0 0,-1 0 0 0 0,1 1 1 0 0,0-1-1 0 0,0 0 0 0 0,0 1 0 0 0,-1-1 0 0 0,1 0 1 0 0,0 0-1 0 0,0 0 0 0 0,0 0 0 0 0,0 0 0 0 0,0 0 1 0 0,0 0-1 0 0,-1 0 0 0 0,1 0 0 0 0,0 0 0 0 0,0 0 1 0 0,0-1-1 0 0,0 1 0 0 0,0 0-2 0 0,1-1-4 0 0,1 0-1 0 0,-1-1 0 0 0,0 1 1 0 0,1 0-1 0 0,-1-1 0 0 0,0 1 1 0 0,0-1-1 0 0,0 0 1 0 0,0 1-1 0 0,-1-1 0 0 0,1 0 1 0 0,0 0-1 0 0,-1 0 0 0 0,1-1 1 0 0,-1 1 4 0 0,5-11-8 0 0,-1 0 1 0 0,0-1-1 0 0,-1 1 0 0 0,-1-1 1 0 0,0 0-1 0 0,0 0 0 0 0,-2-2 8 0 0,4-11 0 0 0,-2 0 0 0 0,-2 0 0 0 0,0-1 0 0 0,-1 1 0 0 0,-2-1 0 0 0,-1 1 0 0 0,-2-5 0 0 0,35 152 1000 0 0,-26-108-916 0 0,0-1 0 0 0,0 1-1 0 0,1-1 1 0 0,2 3-84 0 0,7 16 215 0 0,-11-24-162 0 0,0 0 0 0 0,1 0 0 0 0,-1 0 0 0 0,1-1 0 0 0,0 1 0 0 0,0-1 0 0 0,1 0 1 0 0,2 2-54 0 0,-6-5-14 0 0,0-1 0 0 0,1 0 1 0 0,-1 0-1 0 0,0 0 0 0 0,0 0 1 0 0,0 0-1 0 0,1-1 0 0 0,-1 1 1 0 0,1 0-1 0 0,-1-1 0 0 0,0 1 1 0 0,1-1-1 0 0,-1 1 0 0 0,1-1 0 0 0,-1 1 1 0 0,1-1-1 0 0,-1 0 0 0 0,1 0 1 0 0,0 0-1 0 0,-1 0 0 0 0,1 0 1 0 0,-1 0-1 0 0,1 0 0 0 0,-1-1 1 0 0,1 1-1 0 0,-1 0 0 0 0,1-1 1 0 0,-1 0-1 0 0,1 1 0 0 0,-1-1 1 0 0,0 0-1 0 0,1 1 0 0 0,-1-1 1 0 0,0 0-1 0 0,0 0 0 0 0,1 0 1 0 0,-1 0-1 0 0,1-1 14 0 0,1-2-408 0 0,0 0 0 0 0,-1 1 0 0 0,1-1 0 0 0,-1 0 0 0 0,1 0 0 0 0,-1-1 0 0 0,0 1 0 0 0,0-3 408 0 0,2-9-1686 0 0</inkml:trace>
  <inkml:trace contextRef="#ctx0" brushRef="#br0" timeOffset="9748.759">3299 1257 11600 0 0,'-3'-3'61'0'0,"2"2"-20"0"0,0 0 1 0 0,0 1-1 0 0,0-1 0 0 0,1 0 1 0 0,-1 0-1 0 0,0 0 0 0 0,1 0 1 0 0,-1 0-1 0 0,0 0 1 0 0,1 0-1 0 0,-1 0 0 0 0,1 0 1 0 0,-1 0-1 0 0,1 0 1 0 0,0 0-1 0 0,0 0 0 0 0,-1 0 1 0 0,1 0-1 0 0,0 0 0 0 0,0 0 1 0 0,0-1-1 0 0,0 1 1 0 0,0 0-1 0 0,0 0 0 0 0,0 0 1 0 0,1 0-1 0 0,-1 0 1 0 0,0 0-1 0 0,1-1-41 0 0,1-1 152 0 0,-1 4 97 0 0,0 0 0 0 0,-1-1 0 0 0,1 1 0 0 0,0 0 0 0 0,0 0 0 0 0,-1 0 1 0 0,1 0-1 0 0,-1 0 0 0 0,1 0 0 0 0,-1 0 0 0 0,1 1-249 0 0,15 38 2443 0 0,-8-21-1743 0 0,-1 2 0 0 0,0-1 1 0 0,2 13-701 0 0,14 103 708 0 0,-11-77-1998 0 0,-8-44-218 0 0</inkml:trace>
  <inkml:trace contextRef="#ctx0" brushRef="#br0" timeOffset="10080.837">3279 1447 6912 0 0,'-1'-2'117'0'0,"0"0"-35"0"0,1 0 0 0 0,-1 0 0 0 0,1 0 0 0 0,-1 0 0 0 0,1 1 0 0 0,0-1 0 0 0,0 0 0 0 0,0 0 0 0 0,0 0 1 0 0,0 0-1 0 0,0 0 0 0 0,0 0 0 0 0,1 0 0 0 0,-1 0 0 0 0,1 0 0 0 0,-1 0 0 0 0,1 1 0 0 0,0-1 0 0 0,-1 0 0 0 0,2 0-82 0 0,16-27 2754 0 0,2 1-1 0 0,5-4-2753 0 0,97-125 1929 0 0,-103 137-1880 0 0,4-6 9 0 0,-22 24-46 0 0,0 1 1 0 0,1-1-1 0 0,-1 1 1 0 0,1-1-1 0 0,-1 1 1 0 0,1 0-1 0 0,-1-1 1 0 0,1 1-1 0 0,0 0 1 0 0,-1 0-1 0 0,1 0 1 0 0,0 0-1 0 0,0 1 1 0 0,0-1-1 0 0,0 0 1 0 0,0 1-13 0 0,-1 0 178 0 0,-1 0-2 0 0,1 1-66 0 0,-1 0-1 0 0,0 1 0 0 0,1-1 1 0 0,-1 0-1 0 0,0 1 0 0 0,0-1 1 0 0,0 0-1 0 0,0 0 0 0 0,0 1 1 0 0,0-1-1 0 0,0 1-109 0 0,-14 71 2012 0 0,3-22-1567 0 0,3 2-1 0 0,0 18-444 0 0,8-62 18 0 0,0-1 0 0 0,0 1 0 0 0,1-1 0 0 0,0 1 0 0 0,1 2-18 0 0,-1-8-5 0 0,0-1 0 0 0,0 1 0 0 0,-1-1 0 0 0,2 1 1 0 0,-1-1-1 0 0,0 0 0 0 0,0 1 0 0 0,1-1 0 0 0,0 0 5 0 0,-2-1-11 0 0,1 0-1 0 0,0 0 1 0 0,0 0-1 0 0,0 0 1 0 0,0-1-1 0 0,0 1 1 0 0,0 0-1 0 0,0-1 0 0 0,0 1 1 0 0,0-1-1 0 0,0 1 1 0 0,0-1-1 0 0,0 1 1 0 0,1-1-1 0 0,-1 0 1 0 0,0 0-1 0 0,0 0 1 0 0,0 1-1 0 0,1-1 12 0 0,0-1-3 0 0,-1 1 0 0 0,0 0-1 0 0,1-1 1 0 0,-1 1 0 0 0,0 0 0 0 0,1-1-1 0 0,-1 1 1 0 0,0-1 0 0 0,0 0 0 0 0,0 0-1 0 0,1 1 1 0 0,-1-1 0 0 0,0 0 0 0 0,0 0-1 0 0,0 0 1 0 0,0 0 0 0 0,-1 0 0 0 0,1 0-1 0 0,0 0 1 0 0,0 0 0 0 0,0 0 0 0 0,-1-1-1 0 0,1 1 4 0 0,12-31-9 0 0,-12 29 10 0 0,3-8-1 0 0,-1 2 0 0 0,0 0 0 0 0,-1 0 0 0 0,0-1 0 0 0,0-3 0 0 0,0-2 0 0 0,-1 4 0 0 0,0 1 0 0 0,0 0 0 0 0,-1 0 0 0 0,0 0 0 0 0,-1-1 0 0 0,-1-5 0 0 0,-1 3 7 0 0,2-1 1 0 0,0 1-1 0 0,0-1 0 0 0,1 0 0 0 0,1 1 0 0 0,0-1 0 0 0,1 1 0 0 0,1-1 0 0 0,0 0-7 0 0,-3 13 0 0 0,0 0 0 0 0,0 0-1 0 0,0 1 1 0 0,1-1 0 0 0,-1 0-1 0 0,0 1 1 0 0,1-1 0 0 0,-1 0 0 0 0,0 0-1 0 0,1 1 1 0 0,-1-1 0 0 0,0 1-1 0 0,1-1 1 0 0,-1 0 0 0 0,1 1-1 0 0,0-1 1 0 0,-1 1 3 0 0,1 0-1 0 0,-1 0 1 0 0,0 0-1 0 0,0 0 0 0 0,1 0 1 0 0,-1 0-1 0 0,0 0 1 0 0,1 0-1 0 0,-1 0 0 0 0,0 0 1 0 0,0 0-1 0 0,1 0 1 0 0,-1 0-1 0 0,0 0 0 0 0,0 0 1 0 0,1 0-1 0 0,-1 1 0 0 0,0-1 1 0 0,0 0-1 0 0,0 0 1 0 0,1 0-1 0 0,-1 0 0 0 0,0 1 1 0 0,0-1-1 0 0,0 0 1 0 0,0 0-1 0 0,1 0 0 0 0,-1 1 1 0 0,0-1-3 0 0,11 23 195 0 0,-9-18-159 0 0,5 9 74 0 0,-1 1-1 0 0,-1 0 0 0 0,-1 0 1 0 0,0 0-1 0 0,-1 1 0 0 0,0-1 1 0 0,-1 9-110 0 0,-1-21 10 0 0,-1-1 1 0 0,1 1 0 0 0,0-1 0 0 0,0 0 0 0 0,0 1-1 0 0,0-1 1 0 0,0 0 0 0 0,0 0 0 0 0,1 1-1 0 0,-1-1 1 0 0,1 0 0 0 0,-1 0 0 0 0,1-1 0 0 0,0 1-1 0 0,1 1-10 0 0,-2-2-146 0 0,1 0-1 0 0,-1 1 0 0 0,1-1 1 0 0,-1 0-1 0 0,1 0 1 0 0,0 0-1 0 0,-1 0 0 0 0,1-1 1 0 0,0 1-1 0 0,0 0 1 0 0,-1-1-1 0 0,1 1 0 0 0,0-1 1 0 0,0 0-1 0 0,0 1 1 0 0,0-1-1 0 0,0 0 0 0 0,0 0 1 0 0,-1 0-1 0 0,3-1 147 0 0,1-1-1339 0 0</inkml:trace>
  <inkml:trace contextRef="#ctx0" brushRef="#br0" timeOffset="10395.14">3861 1105 6912 0 0,'0'12'304'0'0,"2"-5"64"0"0,-2 4-296 0 0,0 4-72 0 0,0-3 0 0 0,0 4 0 0 0,2 2 2152 0 0,-1 2 416 0 0,2 0 88 0 0,-3-1 7 0 0,-3-1-1743 0 0,3-3-352 0 0,-1-1-72 0 0,-1 0-16 0 0,5 0-408 0 0,-3 0-72 0 0,-1-3 0 0 0,-1-1-8111 0 0</inkml:trace>
  <inkml:trace contextRef="#ctx0" brushRef="#br0" timeOffset="10869.104">4008 969 8264 0 0,'0'0'374'0'0,"14"2"148"0"0,-8-3-256 0 0,1-1 1 0 0,-1 0-1 0 0,0 0 0 0 0,0 0 1 0 0,0-1-1 0 0,0 0 1 0 0,-1 0-1 0 0,1 0 1 0 0,-1-1-1 0 0,1 0 0 0 0,-1 0 1 0 0,-1 0-1 0 0,1-1-266 0 0,4-3 586 0 0,0-1-1 0 0,-1 0 1 0 0,-1-1 0 0 0,1 1-1 0 0,-2-2 1 0 0,4-6-586 0 0,-4 5 83 0 0,-1 0 0 0 0,0 0 0 0 0,-1 0 0 0 0,-1-1 0 0 0,0 0 0 0 0,1-10-83 0 0,-4 18 3 0 0,1 1 21 0 0,0-1 0 0 0,-1 0 0 0 0,1 1 0 0 0,-1-1 0 0 0,0 0 1 0 0,-1 1-1 0 0,1-1 0 0 0,-1 0 0 0 0,0 1 0 0 0,0-1 0 0 0,-1-2-23 0 0,0 4 8 0 0,1 2 40 0 0,1-1 0 0 0,-1 1 0 0 0,0 0 0 0 0,1 0 0 0 0,-1 0 0 0 0,0 0 0 0 0,0 0 0 0 0,0 0-1 0 0,0 0 1 0 0,0 0 0 0 0,0 0 0 0 0,0 0 0 0 0,-1 0-49 0 0,0 1 36 0 0,1 0-1 0 0,0 0 1 0 0,-1 0-1 0 0,1 0 1 0 0,-1 0-1 0 0,1 0 1 0 0,0 0 0 0 0,-1 1-1 0 0,1-1 1 0 0,0 1-1 0 0,-1-1 1 0 0,1 1-1 0 0,0 0 1 0 0,0-1 0 0 0,-1 1-1 0 0,1 0-35 0 0,-4 2 62 0 0,0 1 1 0 0,0-1-1 0 0,0 1 0 0 0,1 0 1 0 0,0 0-1 0 0,0 1 0 0 0,0-1 1 0 0,0 1-1 0 0,1 0 0 0 0,-1 0 0 0 0,1 0 1 0 0,1 0-1 0 0,-1 1 0 0 0,1-1 1 0 0,-2 5-63 0 0,-2 8 324 0 0,1 1 0 0 0,1 0 0 0 0,0 1 0 0 0,1 2-324 0 0,2-10 139 0 0,0 1 1 0 0,0-1 0 0 0,1 0 0 0 0,1 1 0 0 0,0-1-1 0 0,1 0 1 0 0,0 2-140 0 0,0-6 90 0 0,1 0-1 0 0,-1 0 1 0 0,1 0 0 0 0,1 0-1 0 0,-1-1 1 0 0,1 1-1 0 0,1-1 1 0 0,-1 0 0 0 0,1 0-1 0 0,4 4-89 0 0,-7-9 21 0 0,1 1 0 0 0,-1-1 0 0 0,1 0 0 0 0,0 0 0 0 0,0 0-1 0 0,0 0 1 0 0,0-1 0 0 0,0 1 0 0 0,0-1 0 0 0,0 1 0 0 0,1-1-1 0 0,-1 0 1 0 0,0-1 0 0 0,1 1 0 0 0,-1 0 0 0 0,1-1 0 0 0,-1 0 0 0 0,0 0-1 0 0,1 0 1 0 0,-1 0 0 0 0,1 0 0 0 0,-1-1 0 0 0,1 0 0 0 0,-1 0-1 0 0,0 0 1 0 0,1 0 0 0 0,-1 0 0 0 0,0 0 0 0 0,0-1 0 0 0,0 0 0 0 0,0 1-1 0 0,0-1 1 0 0,0-1-21 0 0,4-2-104 0 0,0 0 0 0 0,0 0-1 0 0,-1-1 1 0 0,0 1 0 0 0,0-2-1 0 0,-1 1 1 0 0,0-1 0 0 0,2-2 104 0 0,-1 0-1055 0 0,-1 0 0 0 0,-1 0 1 0 0,1-1-1 0 0,-1-1 1055 0 0,4-10-6634 0 0</inkml:trace>
  <inkml:trace contextRef="#ctx0" brushRef="#br0" timeOffset="11199.631">4360 431 9672 0 0,'0'0'748'0'0,"1"13"2176"0"0,-2-5-2017 0 0,1 0 1 0 0,0 0 0 0 0,0 0 0 0 0,0 0 0 0 0,1 0 0 0 0,1 5-908 0 0,12 47 1472 0 0,-13-55-1282 0 0,24 110 1454 0 0,4 14-3919 0 0,-25-117 980 0 0</inkml:trace>
  <inkml:trace contextRef="#ctx0" brushRef="#br0" timeOffset="11530.474">4391 701 10768 0 0,'2'-6'115'0'0,"0"1"0"0"0,1 0 0 0 0,-1 0 0 0 0,1 1 0 0 0,0-1 0 0 0,1 0 0 0 0,-1 1 0 0 0,1 0-1 0 0,0 0 1 0 0,0 0 0 0 0,1-1-115 0 0,1-1 254 0 0,25-22 703 0 0,7-7 176 0 0,60-70 1497 0 0,-97 104-2565 0 0,0-1-1 0 0,0 0 1 0 0,1 0-1 0 0,-1 0 1 0 0,0 0 0 0 0,-1 0-1 0 0,1 0 1 0 0,0-1-65 0 0,-1 1 44 0 0,1 1 0 0 0,-1 0 1 0 0,1-1-1 0 0,-1 1 0 0 0,1 0 1 0 0,-1-1-1 0 0,1 1 0 0 0,0 0 0 0 0,0 0 1 0 0,0 0-1 0 0,0 0 0 0 0,0 0 1 0 0,0 0-1 0 0,0 0 0 0 0,0 0 0 0 0,0 0-44 0 0,-1 2 44 0 0,1 0 0 0 0,-1 0 0 0 0,0 0-1 0 0,0 1 1 0 0,0-1 0 0 0,0 0 0 0 0,0 0-1 0 0,0 1 1 0 0,0-1 0 0 0,0 0 0 0 0,-1 1-44 0 0,-12 47 1888 0 0,0 12-1888 0 0,10-43 250 0 0,1 0 1 0 0,1 1 0 0 0,0-1-1 0 0,1 1 1 0 0,1 2-251 0 0,1-11 66 0 0,0 1 0 0 0,1-1 0 0 0,0 0 1 0 0,0 1-1 0 0,4 4-66 0 0,-7-14 6 0 0,1 1 0 0 0,-1-1 0 0 0,1 0 0 0 0,0 1 1 0 0,0-1-1 0 0,-1 0 0 0 0,1 0 0 0 0,0 0 0 0 0,0 0 1 0 0,0 0-1 0 0,0 0 0 0 0,0 0 0 0 0,1 0 0 0 0,-1 0 1 0 0,0 0-1 0 0,0-1 0 0 0,1 1 0 0 0,-1 0 0 0 0,0-1 1 0 0,2 1-7 0 0,-1 0 13 0 0,0-1 0 0 0,1 0 0 0 0,-1 0 0 0 0,0 0 0 0 0,0 0 0 0 0,0 0 0 0 0,0 0 0 0 0,1-1 0 0 0,-1 1 0 0 0,0-1 0 0 0,0 1 0 0 0,0-1 0 0 0,0 0-13 0 0,3-1 24 0 0,0-1 1 0 0,0 0 0 0 0,0 1-1 0 0,0-2 1 0 0,-1 1 0 0 0,1 0 0 0 0,-1-1-1 0 0,0 0 1 0 0,0 0 0 0 0,2-4-25 0 0,3-5-277 0 0,-2 0 0 0 0,1-1 0 0 0,-2 0 0 0 0,0 0 0 0 0,0 0 0 0 0,-1-2 277 0 0,2-7-1744 0 0</inkml:trace>
  <inkml:trace contextRef="#ctx0" brushRef="#br0" timeOffset="11849.804">4862 95 6912 0 0,'0'0'528'0'0,"1"1"-342"0"0,4 1 1549 0 0,0 0-1 0 0,0 1 0 0 0,0 0 0 0 0,-1 0 1 0 0,1 0-1735 0 0,20 20 3297 0 0,-12-7-2716 0 0,-1 0 0 0 0,3 4-581 0 0,-8-9 888 0 0,16 22 1407 0 0,15 29-2295 0 0,-32-50 156 0 0,0 0-1 0 0,-1 1 1 0 0,0-1 0 0 0,-1 1 0 0 0,0 0-1 0 0,-1 1 1 0 0,0 4-156 0 0,-3-12 19 0 0,0 0 0 0 0,0 0 0 0 0,-1 0 1 0 0,0 1-1 0 0,0-1 0 0 0,0 0 0 0 0,-1 0 0 0 0,0 0 0 0 0,-2 4-19 0 0,-6 22 69 0 0,-11 34-258 0 0,6-24-4920 0 0,12-35 3129 0 0,-6 18-5749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1:0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6912 0 0,'15'-8'873'0'0,"-9"3"-138"0"0,1 1 1 0 0,0 0-1 0 0,1 1 0 0 0,-1 0 1 0 0,1 0-1 0 0,-1 1 0 0 0,4-1-735 0 0,13-5 1342 0 0,37-9 583 0 0,-40 12-1081 0 0,0-1 0 0 0,4-2-844 0 0,0 0 588 0 0,1 0 0 0 0,14 0-588 0 0,-7 0 319 0 0,337-78 1465 0 0,-345 80-1709 0 0,48-14-938 0 0,-50 17-2607 0 0,-14 3-80 0 0,6-2-2216 0 0</inkml:trace>
  <inkml:trace contextRef="#ctx0" brushRef="#br0" timeOffset="492.638">699 11 6912 0 0,'1'-2'198'0'0,"0"1"0"0"0,0 1 0 0 0,0-1 0 0 0,1 0 0 0 0,-1 0 0 0 0,0 0 0 0 0,1 1 0 0 0,-1-1 0 0 0,1 1 0 0 0,-1-1 0 0 0,1 1 0 0 0,-1-1 0 0 0,1 1 0 0 0,-1 0 0 0 0,1 0 0 0 0,-1 0 0 0 0,1 0 0 0 0,-1 0 0 0 0,1 0 0 0 0,1 0-198 0 0,14 5 2650 0 0,-10-4-2102 0 0,-1 0 0 0 0,0 1 0 0 0,0 0 0 0 0,0 0 0 0 0,0 0 0 0 0,-1 1 0 0 0,1 0 0 0 0,-1 0 0 0 0,2 1-548 0 0,3 3 567 0 0,-6-5-480 0 0,-1 0 0 0 0,1 1 0 0 0,-1-1 0 0 0,0 1 0 0 0,0-1 0 0 0,0 1 0 0 0,0 0 0 0 0,0 0 0 0 0,-1 0 0 0 0,0 1 0 0 0,1-1 0 0 0,-1 1 0 0 0,0-1 0 0 0,1 3-87 0 0,-3-4 21 0 0,0 1 0 0 0,0-1-1 0 0,0 0 1 0 0,0 1-1 0 0,0-1 1 0 0,0 0 0 0 0,-1 1-1 0 0,1-1 1 0 0,-1 0-1 0 0,1 0 1 0 0,-1 1 0 0 0,0-1-1 0 0,0 0 1 0 0,-1 2-21 0 0,-5 17 159 0 0,7-20-144 0 0,-1 0-1 0 0,1 0 1 0 0,0 0-1 0 0,-1 0 1 0 0,1 0-1 0 0,-1 0 1 0 0,1 0-1 0 0,-1 0 1 0 0,0 0-1 0 0,1 0 1 0 0,-1-1-1 0 0,0 1 1 0 0,0 0-15 0 0,0 0 10 0 0,0 0 0 0 0,1-1 1 0 0,-1 1-1 0 0,0 0 0 0 0,1 0 1 0 0,-1 0-1 0 0,1-1 0 0 0,-1 1 1 0 0,1 0-1 0 0,-1 0 0 0 0,1 0 1 0 0,-1 0-1 0 0,1 0 0 0 0,0 0 1 0 0,0 0-1 0 0,-1 0 0 0 0,1 0-10 0 0,-4 14 53 0 0,3-14-96 0 0,1 0-1 0 0,-1 0 1 0 0,1 0-1 0 0,-1 0 1 0 0,1 0-1 0 0,0 0 1 0 0,-1 0-1 0 0,1 0 1 0 0,0 0-1 0 0,0 0 1 0 0,0 1-1 0 0,0-1 1 0 0,0 0-1 0 0,0 0 44 0 0,-1 2-669 0 0,-4-1-46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1:0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126 345 6448 0 0,'0'0'141'0'0,"-7"-1"402"0"0,1 0-481 0 0,1 1 408 0 0,-1 1-1 0 0,1 0 0 0 0,-1-1 0 0 0,1 2 1 0 0,0-1-1 0 0,-1 1 0 0 0,1 0 0 0 0,0 0 1 0 0,0 0-1 0 0,0 1 0 0 0,0-1 0 0 0,1 1 1 0 0,-1 1-1 0 0,1-1 0 0 0,0 0 0 0 0,-3 4-469 0 0,4-4 117 0 0,0 0 1 0 0,0 1-1 0 0,0 0 0 0 0,1 0 0 0 0,-1 0 0 0 0,1 0 0 0 0,-2 3-117 0 0,4-5 14 0 0,-1-1-1 0 0,1 1 0 0 0,-1-1 1 0 0,1 1-1 0 0,0 0 0 0 0,-1-1 1 0 0,1 1-1 0 0,0 0 0 0 0,0-1 1 0 0,0 1-1 0 0,0 0 0 0 0,0 0 1 0 0,1-1-1 0 0,-1 1 1 0 0,0-1-1 0 0,1 1 0 0 0,-1 0 1 0 0,1-1-1 0 0,0 2-13 0 0,1 0 9 0 0,0 0 0 0 0,0 0 0 0 0,0-1 1 0 0,0 1-1 0 0,1-1 0 0 0,-1 1 0 0 0,1-1 0 0 0,-1 0 0 0 0,3 2-9 0 0,7 3 32 0 0,-1 0 0 0 0,1-1 0 0 0,1 0 0 0 0,7 2-32 0 0,21 6 113 0 0,-23-8-61 0 0,-1 0 0 0 0,1 1-1 0 0,-2 1 1 0 0,7 4-52 0 0,-22-11 5 0 0,0-1-1 0 0,1 1 0 0 0,-1 0 1 0 0,0 0-1 0 0,0 0 1 0 0,0 0-1 0 0,0 0 1 0 0,0 0-1 0 0,0 0 1 0 0,0 0-1 0 0,-1 1 0 0 0,1-1 1 0 0,0 0-1 0 0,0 1 1 0 0,-1-1-1 0 0,1 0 1 0 0,-1 1-1 0 0,0-1 0 0 0,1 0 1 0 0,-1 1-1 0 0,0-1 1 0 0,0 1-5 0 0,0-1 26 0 0,0 0 0 0 0,0 0 0 0 0,0 1-1 0 0,-1-1 1 0 0,1 0 0 0 0,0 0 0 0 0,-1 0 0 0 0,1 0 0 0 0,-1 0 0 0 0,1 0 0 0 0,-1 0 0 0 0,0 0 0 0 0,1 0 0 0 0,-1 0 0 0 0,0-1-1 0 0,1 1 1 0 0,-1 0 0 0 0,0 0 0 0 0,0-1 0 0 0,0 1 0 0 0,0 0 0 0 0,0-1 0 0 0,0 1 0 0 0,0-1 0 0 0,0 1 0 0 0,0-1-1 0 0,-1 1-25 0 0,-15 6 117 0 0,-1-1 0 0 0,1-1 0 0 0,-1-1 0 0 0,0 0 0 0 0,-5 0-117 0 0,17-4 103 0 0,1 0 1 0 0,-1 0 0 0 0,1 0 0 0 0,0-1 0 0 0,-1 1-1 0 0,1-1 1 0 0,0-1 0 0 0,-1 1 0 0 0,-1-1-104 0 0,4 0 78 0 0,-1 0 1 0 0,1 1-1 0 0,0-1 0 0 0,0 0 1 0 0,0 0-1 0 0,0-1 1 0 0,0 1-1 0 0,1 0 0 0 0,-1-1 1 0 0,1 0-1 0 0,-1 0 1 0 0,1 0-1 0 0,0 0 0 0 0,-1-2-78 0 0,2 3-166 0 0,0 0-1 0 0,1 1 1 0 0,-1-1-1 0 0,1 0 1 0 0,-1 0-1 0 0,1 0 1 0 0,0 0-1 0 0,0 0 0 0 0,0 0 1 0 0,0 0-1 0 0,0 1 1 0 0,0-2 166 0 0,1-7-1154 0 0</inkml:trace>
  <inkml:trace contextRef="#ctx0" brushRef="#br0" timeOffset="333.124">390 311 10592 0 0,'6'1'297'0'0,"-5"-1"-213"0"0,1 0-1 0 0,-1 0 1 0 0,0 0 0 0 0,1 1-1 0 0,-1-1 1 0 0,0 0 0 0 0,1 1-1 0 0,-1-1 1 0 0,0 1-1 0 0,0-1 1 0 0,1 2-84 0 0,-1-1 241 0 0,1 1 0 0 0,-1 0 1 0 0,0 0-1 0 0,0-1 0 0 0,0 1 0 0 0,0 0 0 0 0,-1 0 1 0 0,1 0-1 0 0,-1 0 0 0 0,1 0 0 0 0,-1 0 0 0 0,1 0 1 0 0,-1 2-242 0 0,1 2 489 0 0,2 6 355 0 0,0 1-1 0 0,-2 0 0 0 0,1 0 0 0 0,-1 8-843 0 0,4 9 1057 0 0,-4-25-815 0 0,1 1 0 0 0,-1-1 0 0 0,-1 0-1 0 0,1 1 1 0 0,-1-1 0 0 0,0 3-242 0 0,0-1 132 0 0,0 0 1 0 0,1 0-1 0 0,0 0 0 0 0,0-1 0 0 0,1 6-132 0 0,2 4 231 0 0,-4-14-153 0 0,1 1 0 0 0,-1-1 0 0 0,1 1 0 0 0,-1-1 0 0 0,0 1 0 0 0,0 0 0 0 0,0-1 0 0 0,0 1 0 0 0,0-1 0 0 0,-1 1 0 0 0,1-1 0 0 0,-1 1 0 0 0,0-1 0 0 0,0 1 0 0 0,0-1-78 0 0,1-1-271 0 0,0-1-193 0 0,0 0-43 0 0,0 0-197 0 0,0 0-808 0 0,0 0-352 0 0</inkml:trace>
  <inkml:trace contextRef="#ctx0" brushRef="#br0" timeOffset="916.031">191 360 10136 0 0,'142'-45'6133'0'0,"-111"37"-5367"0"0,0 0 1 0 0,1 3-1 0 0,8-1-766 0 0,23-3 503 0 0,-6-2-250 0 0,9-1-586 0 0,56-3 333 0 0,-119 14-3 0 0,0 1-1 0 0,0 0 0 0 0,0 0 0 0 0,0 1 1 0 0,0-1-1 0 0,1 0 0 0 0,-1 1 0 0 0,1 0 4 0 0,-3-1 6 0 0,-1 1-1 0 0,1-1 0 0 0,0 1 0 0 0,-1-1 0 0 0,1 0 0 0 0,0 1 0 0 0,-1-1 0 0 0,1 1 0 0 0,-1 0 1 0 0,1-1-1 0 0,0 1 0 0 0,-1-1 0 0 0,0 1 0 0 0,1 0 0 0 0,-1-1 0 0 0,1 1 0 0 0,-1 0 0 0 0,0 0 1 0 0,1-1-1 0 0,-1 1 0 0 0,0 0 0 0 0,0 0 0 0 0,0-1 0 0 0,1 1 0 0 0,-1 0 0 0 0,0 0 0 0 0,0 0 1 0 0,0-1-1 0 0,0 1 0 0 0,-1 0 0 0 0,1 0 0 0 0,0-1 0 0 0,0 2-5 0 0,-5 35 450 0 0,3-18-433 0 0,-1 1 0 0 0,-1-1 0 0 0,-1 3-17 0 0,1-10-87 0 0,1-2 289 0 0,0-1 0 0 0,0 1 0 0 0,-1-1 1 0 0,-3 5-203 0 0,-10 19 638 0 0,-13 32-638 0 0,34-73 54 0 0,-1 4-69 0 0,0-1 0 0 0,0 0 0 0 0,-1 0 1 0 0,1 0-1 0 0,-1-1 0 0 0,-1 1 0 0 0,1 0 0 0 0,0-5 15 0 0,3-45-989 0 0,5-9 989 0 0,-8 47-123 0 0,2 0 0 0 0,4-14 123 0 0,-6 26-20 0 0,1-1-1 0 0,-1 0 1 0 0,1 0-1 0 0,0 1 0 0 0,0 0 1 0 0,1 0-1 0 0,0 0 1 0 0,-1 0-1 0 0,4-2 21 0 0,-6 6 20 0 0,1 0 0 0 0,-1 0 0 0 0,1 0-1 0 0,-1 0 1 0 0,1 1 0 0 0,0-1 0 0 0,-1 0 0 0 0,1 1 0 0 0,0 0 0 0 0,-1-1-1 0 0,1 1 1 0 0,0 0 0 0 0,0 0 0 0 0,-1 0 0 0 0,1 0 0 0 0,0 0 0 0 0,0 0-1 0 0,-1 1 1 0 0,1-1 0 0 0,0 0 0 0 0,-1 1 0 0 0,1 0 0 0 0,0 0-20 0 0,0-1 41 0 0,0 1-1 0 0,-1-1 1 0 0,1 1 0 0 0,-1 0 0 0 0,1-1 0 0 0,-1 1 0 0 0,1 0 0 0 0,-1 0 0 0 0,1 0 0 0 0,-1 0 0 0 0,0 1-1 0 0,0-1 1 0 0,1 0 0 0 0,-1 0 0 0 0,0 1 0 0 0,0-1 0 0 0,0 1 0 0 0,-1-1 0 0 0,1 1 0 0 0,0-1 0 0 0,0 1-1 0 0,-1-1 1 0 0,1 2-41 0 0,3 27 2097 0 0,6 22-2097 0 0,3 23 562 0 0,6 19 635 0 0,-19-89-1091 0 0,0-4-9281 0 0,0-1 2405 0 0</inkml:trace>
  <inkml:trace contextRef="#ctx0" brushRef="#br0" timeOffset="1352.004">690 462 11976 0 0,'5'1'131'0'0,"0"-1"0"0"0,0 1 0 0 0,0-1 0 0 0,0 0 1 0 0,0-1-1 0 0,0 1 0 0 0,0-1 0 0 0,0 0 0 0 0,0 0 1 0 0,3-2-132 0 0,-4 2 0 0 0,-1 0 0 0 0,0 1 0 0 0,1-1 0 0 0,-1 1 0 0 0,1 0 0 0 0,1-1 0 0 0,19-1 0 0 0,23-14 1578 0 0,29-13-1578 0 0,-56 20-132 0 0,-6 3-476 0 0,0-1-1 0 0,0-1 0 0 0,-1 0 1 0 0,7-6 608 0 0,27-22-4470 0 0,-33 25 2262 0 0,25-24-595 0 0,-2-3 5752 0 0,-29 21 160 0 0,-6 14-2249 0 0,-1-1 1 0 0,1 1-1 0 0,0 0 1 0 0,0-1-1 0 0,0 1 1 0 0,1-1-861 0 0,-3 3 95 0 0,1 1 1 0 0,-1 0 0 0 0,1 0 0 0 0,-1-1 0 0 0,0 1-1 0 0,1 0 1 0 0,-1-1 0 0 0,1 1 0 0 0,-1 0 0 0 0,1 0-1 0 0,-1 0 1 0 0,0 0 0 0 0,1 0 0 0 0,-1-1 0 0 0,1 1-1 0 0,-1 0 1 0 0,1 0 0 0 0,-1 0 0 0 0,1 0 0 0 0,-1 0-1 0 0,1 0 1 0 0,-1 0 0 0 0,1 1 0 0 0,-1-1 0 0 0,1 0-1 0 0,-1 0 1 0 0,1 0 0 0 0,-1 0 0 0 0,1 1 0 0 0,-1-1-1 0 0,0 0 1 0 0,1 0 0 0 0,-1 1 0 0 0,1-1 0 0 0,-1 0-1 0 0,0 1 1 0 0,1-1 0 0 0,-1 0 0 0 0,0 1 0 0 0,1-1-1 0 0,-1 1 1 0 0,0-1 0 0 0,0 0 0 0 0,1 1 0 0 0,-1-1-1 0 0,0 1 1 0 0,0-1-96 0 0,4 6 251 0 0,-1 0 0 0 0,0 0-1 0 0,0 0 1 0 0,0 0 0 0 0,-1 0 0 0 0,0 1-1 0 0,0-1 1 0 0,0 1 0 0 0,-1 3-251 0 0,3 14 733 0 0,-2 0 0 0 0,-1 0-733 0 0,0 5 1089 0 0,7 71-924 0 0,-4-86-15 0 0,-1-10-708 0 0,-1-11-1768 0 0,-2 1 828 0 0</inkml:trace>
  <inkml:trace contextRef="#ctx0" brushRef="#br0" timeOffset="1694.992">1019 239 3224 0 0,'7'-2'288'0'0,"39"-9"9503"0"0,0 0-4458 0 0,92-31-868 0 0,-102 31-4115 0 0,2-1-723 0 0,-14 2-5742 0 0,-11 3-1176 0 0</inkml:trace>
  <inkml:trace contextRef="#ctx0" brushRef="#br0" timeOffset="2146.555">1594 70 11976 0 0,'0'0'266'0'0,"-5"15"769"0"0,1 2-523 0 0,1 0-1 0 0,1-1 1 0 0,1 7-512 0 0,-2 7 1154 0 0,3-20-576 0 0,1 1 0 0 0,0-1 1 0 0,0 0-1 0 0,1 1 0 0 0,0-1 0 0 0,2 4-578 0 0,-1 0 548 0 0,1 0 51 0 0,1-1-1 0 0,0 1 0 0 0,2 1-598 0 0,-1-1 237 0 0,0-1 0 0 0,-2 0-1 0 0,1 3-236 0 0,-4-11 87 0 0,0-1 1 0 0,0 1-1 0 0,-1 0 0 0 0,0-1 0 0 0,1 1 0 0 0,-2 0 1 0 0,1 0-1 0 0,0-1 0 0 0,-1 1 0 0 0,0 0 0 0 0,-1 2-87 0 0,2-6 9 0 0,-1 1-1 0 0,0-1 0 0 0,0 1 1 0 0,1-1-1 0 0,-1 1 0 0 0,0-1 1 0 0,0 0-1 0 0,0 1 1 0 0,0-1-1 0 0,0 0 0 0 0,-1 0 1 0 0,1 0-1 0 0,0 0 0 0 0,-1 0 1 0 0,0 1-9 0 0,1-2-140 0 0,0 1 1 0 0,1-1-1 0 0,-1 1 1 0 0,0-1-1 0 0,0 0 1 0 0,0 1 0 0 0,0-1-1 0 0,0 0 1 0 0,0 0-1 0 0,0 0 1 0 0,0 0-1 0 0,0 0 1 0 0,1 0-1 0 0,-1 0 1 0 0,0 0-1 0 0,0 0 1 0 0,0 0 0 0 0,0 0-1 0 0,0-1 1 0 0,0 1-1 0 0,0 0 1 0 0,0-1-1 0 0,0 1 1 0 0,1 0-1 0 0,-1-1 1 0 0,0 1-1 0 0,0-1 140 0 0,-3-3-2128 0 0</inkml:trace>
  <inkml:trace contextRef="#ctx0" brushRef="#br0" timeOffset="2498.138">1554 118 3680 0 0,'1'0'12'0'0,"0"0"0"0"0,0 1 0 0 0,1-1 0 0 0,-1-1 0 0 0,0 1 0 0 0,0 0 0 0 0,1 0 0 0 0,-1 0 0 0 0,0-1 0 0 0,0 1 0 0 0,0 0 0 0 0,1-1 0 0 0,-1 1 0 0 0,0-1-12 0 0,18-12 4115 0 0,-16 11-2942 0 0,0 0 0 0 0,0 0 1 0 0,0 0-1 0 0,0 0 0 0 0,0 0 0 0 0,0 1 1 0 0,4-2-1174 0 0,74-15 4365 0 0,-34 9-3612 0 0,50-8-1773 0 0,-57 9-2225 0 0,-19 5-3064 0 0</inkml:trace>
  <inkml:trace contextRef="#ctx0" brushRef="#br0" timeOffset="3114.997">2139 373 4144 0 0,'-1'8'555'0'0,"4"-1"4440"0"0,-2-4 1982 0 0,2-16-5716 0 0,-2 12-1101 0 0,-1-1-1 0 0,1 1 0 0 0,-1-1 0 0 0,1 1 1 0 0,-1-1-1 0 0,0 1 0 0 0,0-1 1 0 0,1 1-1 0 0,-1-1 0 0 0,0 1 0 0 0,-1-1 1 0 0,1 0-1 0 0,0 1 0 0 0,0-1 1 0 0,-1 1-1 0 0,1-1 0 0 0,-1 1 0 0 0,0-2-159 0 0,1 2 54 0 0,-1-1-1 0 0,1 0 0 0 0,0 1 0 0 0,0-1 0 0 0,0 0 1 0 0,0 1-1 0 0,0-1 0 0 0,0 0 0 0 0,0 1 0 0 0,1-2-53 0 0,-1-11 398 0 0,2-35 603 0 0,-3 23-912 0 0,1 0 0 0 0,1-1-1 0 0,1 2 1 0 0,1-1 0 0 0,2-7-89 0 0,-4 32 15 0 0,-1 0-1 0 0,0 0 1 0 0,0 0 0 0 0,0 0 0 0 0,0 0-1 0 0,0 0 1 0 0,0 0 0 0 0,0-1 0 0 0,0 1-1 0 0,-1 0 1 0 0,1 0 0 0 0,0 0 0 0 0,0 0-1 0 0,-1 0 1 0 0,1 0 0 0 0,-1 0 0 0 0,1 0-1 0 0,-1 0 1 0 0,0 0 0 0 0,1 0-1 0 0,-1 0 1 0 0,0 1 0 0 0,0-2-15 0 0,0 2-38 0 0,1 0-1 0 0,-1-1 1 0 0,0 1 0 0 0,0 0 0 0 0,1-1-1 0 0,-1 1 1 0 0,0 0 0 0 0,0 0-1 0 0,1 0 1 0 0,-1-1 0 0 0,0 1 0 0 0,0 0-1 0 0,1 0 1 0 0,-1 0 0 0 0,0 0 0 0 0,0 1-1 0 0,0-1 1 0 0,1 0 0 0 0,-1 0-1 0 0,0 0 1 0 0,0 1 0 0 0,1-1 0 0 0,-1 0-1 0 0,0 1 1 0 0,1-1 0 0 0,-1 0 0 0 0,0 1-1 0 0,1-1 1 0 0,-1 1 0 0 0,1-1 0 0 0,-1 1-1 0 0,0-1 1 0 0,1 1 38 0 0,-21 19-408 0 0,2 1 0 0 0,-3 5 408 0 0,-3 7-13 0 0,2 1-1 0 0,-6 12 14 0 0,28-44-1 0 0,0 0 0 0 0,0 0 0 0 0,0 0 0 0 0,0 0 0 0 0,1 0 0 0 0,-1 0 0 0 0,1 1 0 0 0,-1-1 0 0 0,1 0 0 0 0,0 0-1 0 0,0 2 2 0 0,0-3 4 0 0,0-1-1 0 0,0 1 1 0 0,0 0 0 0 0,0-1-1 0 0,0 1 1 0 0,0-1-1 0 0,0 1 1 0 0,1 0-1 0 0,-1-1 1 0 0,0 1-1 0 0,1-1 1 0 0,-1 1-1 0 0,0-1 1 0 0,1 1-1 0 0,-1-1 1 0 0,0 1-1 0 0,1-1 1 0 0,-1 1-1 0 0,1-1 1 0 0,-1 1-1 0 0,1-1 1 0 0,-1 0-1 0 0,1 1 1 0 0,-1-1-1 0 0,1 0 1 0 0,-1 0 0 0 0,1 1-1 0 0,0-1 1 0 0,-1 0-1 0 0,1 0 1 0 0,-1 0-1 0 0,1 0 1 0 0,0 1-1 0 0,-1-1 1 0 0,1 0-1 0 0,-1 0 1 0 0,1 0-1 0 0,0 0 1 0 0,-1-1-1 0 0,1 1 1 0 0,0 0-1 0 0,-1 0-3 0 0,13-2 79 0 0,128-18 2783 0 0,-71 4-4650 0 0,-44 8-5999 0 0,15-7 7787 0 0,-29 10-6437 0 0</inkml:trace>
  <inkml:trace contextRef="#ctx0" brushRef="#br0" timeOffset="3537.856">2398 45 5528 0 0,'0'0'422'0'0,"13"-9"1241"0"0,23-2 4502 0 0,19 0-2600 0 0,-31 7-2525 0 0,-8 1-428 0 0,1 0 1 0 0,-1 1-1 0 0,1 1 0 0 0,-1 0 1 0 0,14 2-613 0 0,-28-1 40 0 0,0 1 0 0 0,0-1 0 0 0,0 1 1 0 0,-1-1-1 0 0,1 1 0 0 0,0 0 0 0 0,0 0 1 0 0,-1 0-1 0 0,1 0 0 0 0,0 0 0 0 0,-1 0 1 0 0,1 0-1 0 0,-1 0 0 0 0,1 1 0 0 0,-1-1 1 0 0,0 0-1 0 0,1 1 0 0 0,-1 0 0 0 0,0-1 1 0 0,0 1-1 0 0,0 0 0 0 0,0-1 0 0 0,-1 1 1 0 0,1 0-1 0 0,0 0 0 0 0,-1 0 0 0 0,1-1 1 0 0,-1 1-1 0 0,0 0 0 0 0,1 0 0 0 0,-1 1-40 0 0,1 8 209 0 0,-1 0-1 0 0,0 1 0 0 0,-1-1 1 0 0,0 0-1 0 0,-1 2-208 0 0,0 2-215 0 0,-6 44 777 0 0,1-4-210 0 0,2 0 1 0 0,2 4-353 0 0,0-64-7413 0 0,3 2-64 0 0</inkml:trace>
  <inkml:trace contextRef="#ctx0" brushRef="#br0" timeOffset="3862.987">2432 204 9216 0 0,'1'0'706'0'0,"15"3"779"0"0,-1-2 1 0 0,0 0-1 0 0,1-1 0 0 0,-1-1 0 0 0,1 0 0 0 0,-1-2 0 0 0,6 0-1485 0 0,-5 0 511 0 0,134-27 1895 0 0,-79 14-3284 0 0,6-6 878 0 0,-58 13-4802 0 0,-16 8 2965 0 0,7-4-4937 0 0</inkml:trace>
  <inkml:trace contextRef="#ctx0" brushRef="#br0" timeOffset="4685.921">268 921 8144 0 0,'-8'-5'373'0'0,"6"4"-5"0"0,-13 0-105 0 0,10 1 263 0 0,0 0 0 0 0,0 0 1 0 0,0 1-1 0 0,1-1 0 0 0,-1 1 1 0 0,0 0-1 0 0,0 1 0 0 0,1-1 1 0 0,-1 1-1 0 0,0 0 0 0 0,1 0 1 0 0,0 1-1 0 0,-2 0-526 0 0,2 1 198 0 0,-1-1 0 0 0,1 1 0 0 0,0 0 0 0 0,0 0 0 0 0,1 0 0 0 0,-1 1-1 0 0,-2 3-197 0 0,-15 29 719 0 0,20-34-610 0 0,-1 0 1 0 0,1 0-1 0 0,0 0 1 0 0,0-1-1 0 0,1 1 0 0 0,-1 1 1 0 0,0-1-1 0 0,1 0 1 0 0,0 0-1 0 0,0 0 1 0 0,0 0-1 0 0,0 2-109 0 0,1 14 11 0 0,-1-17 17 0 0,-1 0-1 0 0,1 0 1 0 0,0 1-1 0 0,1-1 1 0 0,-1 0 0 0 0,0 0-1 0 0,1 0 1 0 0,-1 0-1 0 0,1 0 1 0 0,-1 0-1 0 0,1 0 1 0 0,1 1-28 0 0,0 2 199 0 0,1 0 1 0 0,0 0 0 0 0,0 0-1 0 0,0-1 1 0 0,1 0 0 0 0,3 4-200 0 0,-5-6 24 0 0,1 0 0 0 0,0 0 1 0 0,-1-1-1 0 0,1 1 0 0 0,0-1 1 0 0,0 0-1 0 0,0 0 1 0 0,0 0-1 0 0,0 0 0 0 0,0 0 1 0 0,0 0-1 0 0,0-1 0 0 0,1 0-24 0 0,4 2-98 0 0,1-2 0 0 0,0 1-1 0 0,-1-1 1 0 0,1-1 0 0 0,0 1-1 0 0,-1-1 1 0 0,1-1 0 0 0,-1 0-1 0 0,1 0 1 0 0,-1-1 0 0 0,0 0-1 0 0,0 0 1 0 0,0-1 0 0 0,0 0-1 0 0,0 0 1 0 0,0-1 98 0 0,51-27-3335 0 0,-56 31 3132 0 0,22-11-1365 0 0</inkml:trace>
  <inkml:trace contextRef="#ctx0" brushRef="#br0" timeOffset="5021.955">608 839 3680 0 0,'-2'1'118'0'0,"1"-1"0"0"0,-1 0 0 0 0,0 1 0 0 0,0-1 1 0 0,1 1-1 0 0,-1-1 0 0 0,0 1 0 0 0,1 0 0 0 0,-1 0 0 0 0,1 0 0 0 0,-1 0-118 0 0,-1 1 826 0 0,1-1-1 0 0,-1 1 1 0 0,0 1-1 0 0,1-1 1 0 0,0 0-1 0 0,-1 1 1 0 0,1-1-1 0 0,0 1 1 0 0,0 0-826 0 0,-9 17 1269 0 0,1 0-1 0 0,1 1 1 0 0,1 1-1269 0 0,6-16 201 0 0,0 1 1 0 0,0 0-1 0 0,1 0 0 0 0,-1 0 1 0 0,2 0-1 0 0,-1 0 1 0 0,1 0-1 0 0,0 0 0 0 0,0 0 1 0 0,1 0-1 0 0,1 4-201 0 0,-1-8 63 0 0,-1 0 0 0 0,1-1 0 0 0,0 0 0 0 0,0 1-1 0 0,0-1 1 0 0,1 1 0 0 0,-1-1 0 0 0,1 0 0 0 0,-1 0 0 0 0,1 0 0 0 0,0 0-1 0 0,-1 0 1 0 0,1 0 0 0 0,0 0 0 0 0,0-1 0 0 0,0 1 0 0 0,1-1 0 0 0,-1 1-1 0 0,0-1 1 0 0,1 0 0 0 0,-1 0 0 0 0,0 0 0 0 0,1 0 0 0 0,-1-1 0 0 0,1 1-1 0 0,0 0 1 0 0,-1-1 0 0 0,1 0 0 0 0,-1 0 0 0 0,1 0 0 0 0,0 0 0 0 0,-1 0-1 0 0,1 0 1 0 0,0-1 0 0 0,-1 1 0 0 0,1-1 0 0 0,-1 1 0 0 0,1-1 0 0 0,-1 0-1 0 0,1 0 1 0 0,1-2-63 0 0,2 0 59 0 0,0-1-1 0 0,0-1 0 0 0,0 1 0 0 0,0-1 0 0 0,-1 0 0 0 0,0 0 0 0 0,0-1 1 0 0,0 1-1 0 0,-1-1 0 0 0,0 0 0 0 0,0 0 0 0 0,2-6-58 0 0,-4 8-7 0 0,0 1-1 0 0,-1-1 1 0 0,1 0-1 0 0,-1 0 1 0 0,0 0 0 0 0,0 0-1 0 0,-1 1 1 0 0,1-1-1 0 0,-1 0 1 0 0,0 0-1 0 0,0 0 1 0 0,0 0-1 0 0,-1 0 1 0 0,1 0 0 0 0,-1 0-1 0 0,0 0 1 0 0,0 0-1 0 0,0 0 1 0 0,-1 0-1 0 0,1 1 1 0 0,-1-1-1 0 0,0 1 1 0 0,-2-4 7 0 0,-1 1-19 0 0,-1-1 0 0 0,1 1 0 0 0,-1 0 0 0 0,-1 1 0 0 0,1 0 0 0 0,-7-4 19 0 0,4 2-418 0 0,-1-5-1855 0 0,4 6 935 0 0</inkml:trace>
  <inkml:trace contextRef="#ctx0" brushRef="#br0" timeOffset="5371.021">826 780 7832 0 0,'5'9'832'0'0,"-2"-3"-62"0"0,0 0 1 0 0,0 0 0 0 0,-1 0 0 0 0,0 1 0 0 0,-1-1-1 0 0,1 1 1 0 0,-1-1 0 0 0,0 1 0 0 0,-1 2-771 0 0,7 29 3244 0 0,-3-21-2700 0 0,-1 1 1 0 0,-1-1 0 0 0,0 0-1 0 0,-1 12-544 0 0,-6 28 219 0 0,5-55-166 0 0,-3-1 11 0 0,1-21 416 0 0,9-21-344 0 0,-5 29-133 0 0,1 0 1 0 0,0 0-1 0 0,1 0 0 0 0,0 1 0 0 0,1 0 0 0 0,4-6-3 0 0,2-7-173 0 0,-8 16 139 0 0,1 0 1 0 0,1 1 0 0 0,-1-1 0 0 0,1 1-1 0 0,1 0 1 0 0,-1 1 0 0 0,1-1-1 0 0,0 1 1 0 0,0 0 0 0 0,1 1-1 0 0,3-3 34 0 0,-6 5-10 0 0,-1 1-1 0 0,0 0 1 0 0,0 0 0 0 0,1 1-1 0 0,-1-1 1 0 0,1 1-1 0 0,-1 0 1 0 0,1-1-1 0 0,0 2 1 0 0,-1-1-1 0 0,1 0 1 0 0,0 1-1 0 0,0-1 1 0 0,-1 1-1 0 0,1 0 1 0 0,0 1-1 0 0,0-1 1 0 0,0 1-1 0 0,-1-1 1 0 0,1 1-1 0 0,0 0 1 0 0,-1 0-1 0 0,1 1 1 0 0,-1-1-1 0 0,1 1 1 0 0,2 1 10 0 0,-2 0 14 0 0,0 0 0 0 0,-1 0 0 0 0,1 0 1 0 0,-1 1-1 0 0,1-1 0 0 0,-1 1 0 0 0,0-1 0 0 0,-1 1 0 0 0,1 0 1 0 0,-1 1-1 0 0,0-1 0 0 0,1 0 0 0 0,-2 0 0 0 0,1 1 0 0 0,1 4-14 0 0,1 8 368 0 0,-1 0 0 0 0,-1 0 0 0 0,1 14-368 0 0,1 12-743 0 0,-4-43 622 0 0,0 0-1 0 0,0 1 1 0 0,0-1-1 0 0,0 0 0 0 0,1 1 1 0 0,-1-1-1 0 0,0 0 1 0 0,0 1-1 0 0,0-1 1 0 0,0 0-1 0 0,1 1 0 0 0,-1-1 1 0 0,0 0-1 0 0,0 1 1 0 0,1-1-1 0 0,-1 0 1 0 0,0 0-1 0 0,0 0 0 0 0,1 1 1 0 0,-1-1-1 0 0,0 0 1 0 0,1 0 121 0 0,-1 1-6961 0 0</inkml:trace>
  <inkml:trace contextRef="#ctx0" brushRef="#br0" timeOffset="5709.223">1338 635 17303 0 0,'0'0'396'0'0,"5"-3"1104"0"0,-4 4-1385 0 0,0 0-1 0 0,0 0 1 0 0,0 0-1 0 0,0 0 1 0 0,0 0-1 0 0,0 1 1 0 0,-1-1 0 0 0,1 0-1 0 0,0 1 1 0 0,-1-1-1 0 0,1 0 1 0 0,-1 1-1 0 0,1-1 1 0 0,-1 1-1 0 0,0-1 1 0 0,0 1-1 0 0,1 0-114 0 0,1 27 1210 0 0,-2-27-1175 0 0,2 44 1159 0 0,-3 14-1194 0 0,-2-21 998 0 0,-1 47-6 0 0,5-74-1003 0 0,-1 5-911 0 0,2-10-536 0 0,-2-6-5350 0 0,0-1 6794 0 0,0 0-7044 0 0</inkml:trace>
  <inkml:trace contextRef="#ctx0" brushRef="#br0" timeOffset="6064.269">1228 824 17823 0 0,'0'0'407'0'0,"11"-6"976"0"0,38-14-892 0 0,46-19 1656 0 0,-34 7-2169 0 0,-38 21-2769 0 0,-12 7-810 0 0,8-6-3220 0 0</inkml:trace>
  <inkml:trace contextRef="#ctx0" brushRef="#br0" timeOffset="6574.25">1542 829 10136 0 0,'5'4'490'0'0,"0"-2"-395"0"0,1 0 0 0 0,0 0 0 0 0,-1-1 0 0 0,1 1 0 0 0,0-1 0 0 0,0 0 0 0 0,0-1 0 0 0,0 1 0 0 0,0-1-1 0 0,2-1-94 0 0,4 1 696 0 0,-1-2 1 0 0,0 1-1 0 0,0-1 0 0 0,0-1 0 0 0,2-1-696 0 0,-4 1 427 0 0,1-1 0 0 0,-1 0 1 0 0,0-1-1 0 0,0 0 0 0 0,0 0 1 0 0,-1-1-1 0 0,0 0 0 0 0,0-1 1 0 0,2-2-428 0 0,-5 4 38 0 0,0 0-1 0 0,-1 0 1 0 0,0 0 0 0 0,0-1 0 0 0,0 1 0 0 0,0-1 0 0 0,-1 0-1 0 0,0 0 1 0 0,-1 0 0 0 0,1-1 0 0 0,-1 1 0 0 0,0-1 0 0 0,-1 1-1 0 0,1-5-37 0 0,-1 10 0 0 0,-1-1-1 0 0,0 1 0 0 0,0 0 1 0 0,0 0-1 0 0,-1 0 0 0 0,1 0 1 0 0,0-1-1 0 0,0 1 0 0 0,0 0 1 0 0,-1 0-1 0 0,1 0 0 0 0,-1 0 1 0 0,1 0-1 0 0,-1 0 1 0 0,1 0-1 0 0,-1 0 0 0 0,0 0 1 0 0,1 0-1 0 0,-1 0 0 0 0,0 0 1 0 0,0 0-1 0 0,0 0 0 0 0,0 1 1 0 0,0-1-1 0 0,1 0 0 0 0,-1 0 1 0 0,-1 1-1 0 0,1-1 0 0 0,0 1 1 0 0,0-1-1 0 0,0 1 0 0 0,0 0 1 0 0,-1-1-3 0 0,0 1 0 0 0,0-1-1 0 0,0 1 1 0 0,0-1 0 0 0,0 1 0 0 0,0 0-1 0 0,0 0 1 0 0,0 0 0 0 0,0 0 0 0 0,0 1-1 0 0,0-1 1 0 0,0 0 0 0 0,0 1-1 0 0,0 0 1 0 0,0-1 0 0 0,1 1 0 0 0,-1 0-1 0 0,-1 0 4 0 0,-7 6 26 0 0,1 0 0 0 0,0 1-1 0 0,1 0 1 0 0,0 0 0 0 0,0 1 0 0 0,0 0-1 0 0,1 0 1 0 0,-1 2-26 0 0,0 2 304 0 0,0 0 1 0 0,1 1-1 0 0,0-1 1 0 0,1 2-1 0 0,-4 13-304 0 0,9-23 46 0 0,0 0 0 0 0,1-1 0 0 0,-1 1 0 0 0,1 0 0 0 0,0 0-1 0 0,0-1 1 0 0,1 1 0 0 0,0 2-46 0 0,0 24 469 0 0,-1-30-407 0 0,0 0 0 0 0,0 0-1 0 0,0 0 1 0 0,0 0-1 0 0,0 0 1 0 0,1 0 0 0 0,-1 0-1 0 0,0 0 1 0 0,1 0-1 0 0,-1 0 1 0 0,0 0 0 0 0,1 0-1 0 0,-1 0 1 0 0,1 0-1 0 0,0 0 1 0 0,-1 0 0 0 0,1-1-1 0 0,0 1 1 0 0,-1 0-1 0 0,1 0 1 0 0,0-1 0 0 0,0 1-62 0 0,2 1 85 0 0,-1 0 1 0 0,1-1-1 0 0,-1 0 1 0 0,1 1-1 0 0,0-1 1 0 0,0 0-1 0 0,-1-1 1 0 0,4 2-86 0 0,2-1 194 0 0,1 0 1 0 0,0 0 0 0 0,-1 0 0 0 0,1-1 0 0 0,6-1-195 0 0,-2-1 28 0 0,1-1 0 0 0,-1 0 0 0 0,1-1 0 0 0,-1 0 0 0 0,2-2-28 0 0,63-29-1589 0 0,-67 29 1295 0 0,5-2-630 0 0,0-2-1 0 0,-1 0 1 0 0,0 0 0 0 0,8-9 924 0 0,52-51-7599 0 0,-72 67 6998 0 0,18-18-4296 0 0</inkml:trace>
  <inkml:trace contextRef="#ctx0" brushRef="#br0" timeOffset="6921.547">2255 588 6912 0 0,'0'0'528'0'0,"0"0"-66"0"0,-2 2 2810 0 0,-3 5-1156 0 0,4-5-1686 0 0,0 0-1 0 0,0 0 0 0 0,0 0 0 0 0,0 0 1 0 0,1 1-1 0 0,-1-1 0 0 0,1 0 1 0 0,-1 1-1 0 0,1-1 0 0 0,0 2-429 0 0,-5 19 1230 0 0,-2-8-950 0 0,-1-1-1 0 0,0-1 1 0 0,-1 1 0 0 0,-1-1 0 0 0,-2 3-280 0 0,-16 14 567 0 0,-14 13-567 0 0,-7 1-925 0 0,36-43-1683 0 0,9-4-2384 0 0,0-4 3378 0 0</inkml:trace>
  <inkml:trace contextRef="#ctx0" brushRef="#br0" timeOffset="7266.15">2073 586 3680 0 0,'0'0'167'0'0,"6"14"8534"0"0,8 10-3742 0 0,10 11-2221 0 0,-13-20-2008 0 0,-1 1 0 0 0,1 2-730 0 0,28 54 1342 0 0,-36-67-1252 0 0,0 0 1 0 0,1 0-1 0 0,-1 0 0 0 0,1-1 0 0 0,0 1 0 0 0,0-1 0 0 0,1 0 0 0 0,-1 0 0 0 0,5 3-90 0 0,-7-5-198 0 0,1 0-1 0 0,0-1 1 0 0,0 1-1 0 0,-1-1 1 0 0,1 1-1 0 0,0-1 1 0 0,0 0-1 0 0,0 0 0 0 0,1 0 1 0 0,-1 0-1 0 0,0-1 1 0 0,0 1-1 0 0,0-1 1 0 0,1 0-1 0 0,-1 0 1 0 0,0 0-1 0 0,0 0 1 0 0,0-1-1 0 0,1 1 199 0 0,5-4-1935 0 0</inkml:trace>
  <inkml:trace contextRef="#ctx0" brushRef="#br0" timeOffset="7267.146">2502 456 13824 0 0,'0'0'629'0'0,"0"0"-12"0"0,18 7 2490 0 0,-16-4-2796 0 0,0-1 1 0 0,0 2-1 0 0,0-1 1 0 0,0 0 0 0 0,0 0-1 0 0,-1 1 1 0 0,1-1-1 0 0,-1 1 1 0 0,0-1-1 0 0,1 4-311 0 0,6 38 1066 0 0,-2 18 132 0 0,1 14-1043 0 0,-1-36-36 0 0,-6-40-383 0 0,0-1-191 0 0,0 0-773 0 0,0 0-334 0 0,0 0-1066 0 0,0 0-4017 0 0</inkml:trace>
  <inkml:trace contextRef="#ctx0" brushRef="#br0" timeOffset="7603.246">2389 593 14512 0 0,'0'0'330'0'0,"0"0"45"0"0,0 0 20 0 0,0 0-39 0 0,9-3-220 0 0,17-6 2450 0 0,1 2 1 0 0,26-4-2587 0 0,65-16 188 0 0,-29 6-2740 0 0,-65 16-2164 0 0,0-2-1401 0 0</inkml:trace>
  <inkml:trace contextRef="#ctx0" brushRef="#br0" timeOffset="7604.246">2982 530 5064 0 0,'2'1'29'0'0,"0"0"0"0"0,-1 0 0 0 0,1 1 0 0 0,-1-1 0 0 0,1 0 0 0 0,-1 1 0 0 0,0-1 0 0 0,1 1 0 0 0,-1-1 0 0 0,0 1 0 0 0,0-1 0 0 0,0 1 0 0 0,0 0 0 0 0,-1 0 0 0 0,1 0 0 0 0,0-1 0 0 0,-1 1 0 0 0,1 0 0 0 0,-1 0 0 0 0,0 0 0 0 0,1 0 0 0 0,-1 0 0 0 0,0 0 0 0 0,0 0 0 0 0,0 0 0 0 0,-1 0 0 0 0,1 0 0 0 0,0 0 0 0 0,-1-1 0 0 0,0 3-29 0 0,-3 7 3650 0 0,-1 1 0 0 0,0 0 0 0 0,-4 5-3650 0 0,-12 25 4181 0 0,16-29-4183 0 0,-10 24 1883 0 0,1-15-8272 0 0,9-17-722 0 0</inkml:trace>
  <inkml:trace contextRef="#ctx0" brushRef="#br0" timeOffset="8538.758">379 1310 8032 0 0,'0'0'182'0'0,"-15"7"476"0"0,10-5-281 0 0,1 1 1 0 0,-1-1 0 0 0,1 1 0 0 0,-1 0-1 0 0,1 0 1 0 0,0 0 0 0 0,0 1-1 0 0,1-1 1 0 0,-1 1 0 0 0,1 0-1 0 0,-1 0 1 0 0,1 0 0 0 0,0 1 0 0 0,1-1-378 0 0,-6 9 513 0 0,2 0 0 0 0,0 1 1 0 0,0-1-1 0 0,2 1 0 0 0,-1 1 0 0 0,2-1 1 0 0,0 2-514 0 0,1-9 93 0 0,1 0 0 0 0,1 1 0 0 0,-1-1 0 0 0,1 0 0 0 0,1 0 0 0 0,-1 0 0 0 0,1 0 0 0 0,0 0 0 0 0,1 0 0 0 0,0 0 0 0 0,0 0-1 0 0,0-1 1 0 0,1 1 0 0 0,0-1 0 0 0,3 6-93 0 0,-5-10 61 0 0,1 1 0 0 0,0-1 0 0 0,0 0 0 0 0,0 0-1 0 0,0 0 1 0 0,0 0 0 0 0,0-1 0 0 0,0 1 0 0 0,0 0 0 0 0,1-1-1 0 0,-1 0 1 0 0,1 1 0 0 0,-1-1 0 0 0,1 0 0 0 0,-1 0-1 0 0,1-1 1 0 0,0 1 0 0 0,0 0 0 0 0,-1-1 0 0 0,1 0 0 0 0,0 0-1 0 0,0 1 1 0 0,-1-2 0 0 0,1 1 0 0 0,0 0 0 0 0,0 0-1 0 0,1-1-60 0 0,8-2 218 0 0,1-1 0 0 0,-1 0-1 0 0,0 0 1 0 0,-1-1-1 0 0,6-4-217 0 0,-9 5 46 0 0,-2 1-11 0 0,0 0 0 0 0,1-1 0 0 0,-1-1 0 0 0,-1 1 0 0 0,1-1-1 0 0,-1 0 1 0 0,1 0 0 0 0,-1 0 0 0 0,1-3-35 0 0,-3 5 60 0 0,-1-1-1 0 0,1 1 1 0 0,-1-1 0 0 0,0 0-1 0 0,0 0 1 0 0,0 0-1 0 0,0 0 1 0 0,-1 0 0 0 0,0 0-1 0 0,0 0 1 0 0,0-1 0 0 0,0 1-1 0 0,-1 0 1 0 0,0-1 0 0 0,1 1-1 0 0,-2-2-59 0 0,1 4-57 0 0,-1 0 0 0 0,1 0 0 0 0,-1 0 0 0 0,0 0 0 0 0,0 0 0 0 0,0 0 0 0 0,0 0 0 0 0,0 0 0 0 0,0 0 0 0 0,0 0 0 0 0,-1 0 0 0 0,1 1 0 0 0,-1-1 0 0 0,-1-1 57 0 0,-2-1-217 0 0,1 0 1 0 0,-1 0 0 0 0,0 1-1 0 0,-5-3 217 0 0,3 2-20 0 0,-1 0 0 0 0,-1 1-1 0 0,1 0 1 0 0,0 0 0 0 0,-1 0-1 0 0,0 1 1 0 0,1 1 0 0 0,-2-1 20 0 0,-34-8-2546 0 0,43 10 2328 0 0,1 0 0 0 0,0 0 0 0 0,0 0 0 0 0,-1 0 0 0 0,1 0 0 0 0,0 0 0 0 0,0 0 0 0 0,-1-1 0 0 0,1 1 0 0 0,0 0-1 0 0,0 0 1 0 0,-1 0 0 0 0,1 0 0 0 0,0 0 0 0 0,0-1 0 0 0,0 1 0 0 0,-1 0 0 0 0,1 0 0 0 0,0 0 0 0 0,0-1 0 0 0,0 1-1 0 0,0 0 1 0 0,-1 0 0 0 0,1 0 0 0 0,0-1 0 0 0,0 1 0 0 0,0 0 0 0 0,0-1 218 0 0,0-2-5505 0 0</inkml:trace>
  <inkml:trace contextRef="#ctx0" brushRef="#br0" timeOffset="8966.666">630 1266 6912 0 0,'1'0'102'0'0,"0"0"0"0"0,0 1-1 0 0,0-1 1 0 0,0 1 0 0 0,0-1 0 0 0,0 1 0 0 0,0-1 0 0 0,0 1 0 0 0,-1 0 0 0 0,1-1-1 0 0,0 1 1 0 0,0 0 0 0 0,-1 0 0 0 0,1-1 0 0 0,0 1 0 0 0,-1 0 0 0 0,1 0 0 0 0,-1 0-1 0 0,1 0 1 0 0,-1 0 0 0 0,1 0 0 0 0,-1 0 0 0 0,0 0 0 0 0,0 0 0 0 0,1 0-102 0 0,-1 3 907 0 0,0 0 0 0 0,0-1-1 0 0,0 1 1 0 0,-1 0 0 0 0,1 0 0 0 0,-1 2-907 0 0,-2 13 966 0 0,2-1-128 0 0,0 6 476 0 0,0 1-1 0 0,3 12-1313 0 0,-2-26 255 0 0,2-1 0 0 0,-1 1-1 0 0,2 0 1 0 0,-1 0-1 0 0,1-1 1 0 0,1 0 0 0 0,3 7-255 0 0,-5-13-6 0 0,0-1 1 0 0,0 1 0 0 0,0-1 0 0 0,1 1 0 0 0,0-1-1 0 0,0 0 1 0 0,0 0 0 0 0,0 0 0 0 0,0 0 0 0 0,0 0 0 0 0,1-1-1 0 0,-1 0 1 0 0,1 1 0 0 0,0-1 0 0 0,0-1 0 0 0,0 1-1 0 0,0 0 1 0 0,0-1 0 0 0,0 0 0 0 0,0 0 0 0 0,1 0 5 0 0,-2-1 6 0 0,0 1 0 0 0,0-1 0 0 0,0 0 1 0 0,0 0-1 0 0,0 0 0 0 0,-1-1 0 0 0,1 1 0 0 0,0-1 1 0 0,0 1-1 0 0,0-1 0 0 0,0 0 0 0 0,0 0 0 0 0,-1 0 1 0 0,1-1-1 0 0,0 1 0 0 0,-1-1 0 0 0,1 1 0 0 0,1-3-6 0 0,1 0-6 0 0,0-1 0 0 0,0 0-1 0 0,0 0 1 0 0,-1 0-1 0 0,0 0 1 0 0,0-1-1 0 0,2-3 7 0 0,0-3-22 0 0,1 0 0 0 0,-2-1 0 0 0,1 1 0 0 0,-2-1 0 0 0,1 0 0 0 0,-2-1 0 0 0,0 1 0 0 0,1-8 22 0 0,0 0 0 0 0,-3 18 0 0 0,0 0 0 0 0,0 0 0 0 0,0-1 0 0 0,-1 1 0 0 0,1 0 0 0 0,-1-2 0 0 0,7-19 76 0 0,-8 23 548 0 0,-1 6-269 0 0,-2 9-3 0 0,4 0-141 0 0,-1-2-36 0 0,1 1 0 0 0,1 0 0 0 0,0-1 0 0 0,1 1 0 0 0,0-1 0 0 0,2 3-175 0 0,-3-10 12 0 0,1 0-1 0 0,-1-1 0 0 0,1 1 1 0 0,1 0-1 0 0,-1-1 1 0 0,0 1-1 0 0,1-1 0 0 0,0 0 1 0 0,0 0-1 0 0,1 0 1 0 0,0 1-12 0 0,-2-4-9 0 0,-1 1 0 0 0,1-1 0 0 0,0 0 0 0 0,0 1 0 0 0,0-1 1 0 0,0 0-1 0 0,0 0 0 0 0,0-1 0 0 0,1 1 0 0 0,-1 0 0 0 0,0-1 0 0 0,0 1 1 0 0,1-1-1 0 0,-1 0 0 0 0,0 1 0 0 0,0-1 0 0 0,1 0 0 0 0,-1 0 0 0 0,0-1 1 0 0,1 1-1 0 0,-1 0 0 0 0,0-1 0 0 0,0 0 0 0 0,0 1 0 0 0,3-2 9 0 0,-1 0-473 0 0,1 0-1 0 0,-1-1 1 0 0,1 0-1 0 0,-1 0 1 0 0,0 0-1 0 0,0 0 1 0 0,0 0-1 0 0,0-2 474 0 0,6-4-1688 0 0</inkml:trace>
  <inkml:trace contextRef="#ctx0" brushRef="#br0" timeOffset="9305.759">1155 1357 9040 0 0,'-1'3'90'0'0,"-1"0"-1"0"0,1 1 1 0 0,1-1 0 0 0,-1 0 0 0 0,0 0 0 0 0,1 1 0 0 0,0-1 0 0 0,-1 0 0 0 0,1 1 0 0 0,1-1-1 0 0,-1 4-89 0 0,0 21 1158 0 0,-1-22-647 0 0,1 1-1 0 0,0-1 1 0 0,0 0 0 0 0,0 0-1 0 0,1 3-510 0 0,1 16 2662 0 0,-2-24-1832 0 0,0-2-494 0 0,-1 0-1 0 0,1 0 0 0 0,-1-1 0 0 0,1 1 0 0 0,-1 0 0 0 0,1 0 0 0 0,0-1 0 0 0,0 1 1 0 0,0 0-1 0 0,0 0 0 0 0,0-1 0 0 0,0 1 0 0 0,0 0 0 0 0,0-1 0 0 0,0 1 1 0 0,0 0-1 0 0,1 0 0 0 0,-1-1-335 0 0,6-30 843 0 0,8-19 143 0 0,-12 39-714 0 0,1 0 1 0 0,1 0-1 0 0,0 0 1 0 0,0 0-1 0 0,6-9-272 0 0,-5 13-148 0 0,-1 1 0 0 0,1 0 0 0 0,0 0 0 0 0,1 0 0 0 0,0 1 0 0 0,0 0 0 0 0,0 0-1 0 0,1 0 1 0 0,-1 1 0 0 0,1 0 0 0 0,1 0 0 0 0,-1 1 0 0 0,1 0 0 0 0,1-1 148 0 0,13-5-1412 0 0,-3 2-55 0 0</inkml:trace>
  <inkml:trace contextRef="#ctx0" brushRef="#br0" timeOffset="10573.947">1686 1135 13736 0 0,'0'0'306'0'0,"0"0"46"0"0,0 0 24 0 0,-1 1-38 0 0,1 0-320 0 0,0 0 0 0 0,0 0 1 0 0,-1 0-1 0 0,1 0 0 0 0,0 0 1 0 0,0 0-1 0 0,0 0 0 0 0,1 0 1 0 0,-1 0-1 0 0,0 0 0 0 0,0 0 1 0 0,0 0-1 0 0,1 0 0 0 0,-1 0 1 0 0,0-1-1 0 0,1 1 0 0 0,-1 0 1 0 0,1 0-19 0 0,0 2 296 0 0,22 77 3437 0 0,-14-50-3202 0 0,-1 2-1 0 0,-2-1 0 0 0,-1 1 0 0 0,0 14-530 0 0,0 129 667 0 0,-5-170-603 0 0,-2-3-51 0 0,-1-5 2 0 0,-1-6 64 0 0,0-9-38 0 0,1-1-1 0 0,1 0 1 0 0,1 0-1 0 0,0 0 1 0 0,1 0-1 0 0,1 0 1 0 0,1 0-1 0 0,1 1 1 0 0,0-1-1 0 0,3-3-40 0 0,-3 10 19 0 0,0 1 0 0 0,1 0 0 0 0,1 0 0 0 0,0 1 0 0 0,0-1 0 0 0,1 1 0 0 0,6-8-19 0 0,-7 12 2 0 0,-1 1 1 0 0,1-1 0 0 0,0 1 0 0 0,1 0 0 0 0,-1 0 0 0 0,1 0 0 0 0,0 1 0 0 0,0 0-1 0 0,1 0 1 0 0,-1 1 0 0 0,1 0 0 0 0,6-3-3 0 0,-2 2 39 0 0,0 1 0 0 0,0 0 0 0 0,1 1 0 0 0,-1 0 0 0 0,2 0-39 0 0,-10 2 15 0 0,1 0 0 0 0,-1 0 1 0 0,1 0-1 0 0,-1 0 0 0 0,1 1 1 0 0,-1 0-1 0 0,1-1 0 0 0,-1 1 1 0 0,1 0-1 0 0,-1 1 0 0 0,0-1 1 0 0,1 1-1 0 0,-1-1 0 0 0,0 1 1 0 0,0 0-1 0 0,0 0 0 0 0,0 0 1 0 0,1 2-16 0 0,-2-2-51 0 0,0 1-1 0 0,0-1 1 0 0,-1 1 0 0 0,1 0 0 0 0,0 0 0 0 0,-1 0 0 0 0,0 0 0 0 0,1 0 0 0 0,-1 0 0 0 0,0 0-1 0 0,-1 0 1 0 0,1 0 0 0 0,-1 0 0 0 0,1 0 0 0 0,-1 1 0 0 0,0-1 0 0 0,0 0 0 0 0,0 0 0 0 0,0 1 0 0 0,-1-1-1 0 0,0 0 1 0 0,1 0 0 0 0,-1 0 0 0 0,-1 1 51 0 0,0 3-130 0 0,0-1-1 0 0,-1 0 1 0 0,1 0-1 0 0,-1 0 1 0 0,-1 0 0 0 0,1 0-1 0 0,-1-1 1 0 0,0 1-1 0 0,-1-1 1 0 0,1 0-1 0 0,-3 1 131 0 0,4-3-63 0 0,-2 0 0 0 0,1 0 0 0 0,0 0 0 0 0,-1-1-1 0 0,1 1 1 0 0,-1-1 0 0 0,1 0 0 0 0,-1-1-1 0 0,0 1 1 0 0,0-1 0 0 0,0 0 63 0 0,2 0 6 0 0,-1-1 1 0 0,1 1-1 0 0,0-1 0 0 0,0 0 1 0 0,0 0-1 0 0,0 0 0 0 0,-1-1 1 0 0,1 1-1 0 0,0-1 0 0 0,0 1 1 0 0,0-1-1 0 0,0 0 0 0 0,0-1 1 0 0,0 1-1 0 0,0 0 0 0 0,1-1 1 0 0,-1 1-1 0 0,0-2-6 0 0,2 3 8 0 0,0-1-1 0 0,1 0 1 0 0,-1 1-1 0 0,1-1 1 0 0,-1 0-1 0 0,1 0 1 0 0,-1 0-1 0 0,1 1 1 0 0,0-1-1 0 0,-1 0 1 0 0,1 0-1 0 0,0 0 1 0 0,0 0-1 0 0,-1 0 1 0 0,1 0-1 0 0,0 0 1 0 0,0 0-1 0 0,0 1 1 0 0,0-1 0 0 0,0 0-1 0 0,0 0 1 0 0,1 0-1 0 0,-1 0 1 0 0,0 0-1 0 0,0 0 1 0 0,1 0-1 0 0,-1 0 1 0 0,0 1-1 0 0,1-1 1 0 0,0-1-8 0 0,15-24 322 0 0,-15 25-297 0 0,13-18 113 0 0,0 1 0 0 0,2 1 0 0 0,0 0 0 0 0,14-10-138 0 0,12-11-913 0 0,-14 13-2199 0 0,10-6 3112 0 0,-27 23-661 0 0,0 1 1 0 0,1 0-1 0 0,0 1 1 0 0,0 0 0 0 0,7-2 660 0 0,-2 1-596 0 0,-13 5 584 0 0,0 0-1 0 0,0 0 1 0 0,0 0 0 0 0,0 1 0 0 0,1 0 0 0 0,-1 0-1 0 0,1 0 1 0 0,0 0 12 0 0,-2 3 475 0 0,0 0-1 0 0,0 0 0 0 0,0 0 0 0 0,-1 1 1 0 0,1-1-1 0 0,-1 1 0 0 0,1 1-474 0 0,2 2 353 0 0,-2 1-1 0 0,1-1 0 0 0,-1 1 1 0 0,0 0-1 0 0,0 0 1 0 0,-1 1-1 0 0,0-1 1 0 0,1 7-353 0 0,2 12-71 0 0,0 24 71 0 0,-6 9 708 0 0,0-24-294 0 0,1-35-333 0 0,0 0-5 0 0,0 0-11 0 0,0 0-1 0 0,0 0 0 0 0,-1-1-1 0 0,1-1-1 0 0,-1 0 0 0 0,1 0 1 0 0,-1 0-1 0 0,1 1 1 0 0,0-1-1 0 0,0 0 0 0 0,0 0 1 0 0,0 0-63 0 0,3-13 9 0 0,0 0 0 0 0,1 1 0 0 0,1-1 1 0 0,0 1-1 0 0,1 0 0 0 0,1 0 0 0 0,0 1 0 0 0,1 0 1 0 0,0 0-1 0 0,1 1 0 0 0,0 0 0 0 0,2-1-9 0 0,-8 10 0 0 0,1-1 0 0 0,-1 1 0 0 0,1 0 0 0 0,0 0 0 0 0,0 0 0 0 0,0 0 0 0 0,0 1 0 0 0,1-1 0 0 0,-1 1 0 0 0,0 0 0 0 0,1 1 0 0 0,0-1 0 0 0,-1 1 0 0 0,1 0 0 0 0,0 0 0 0 0,0 0 0 0 0,-1 1 0 0 0,1 0 0 0 0,0 0 0 0 0,0 0 0 0 0,0 0 0 0 0,1 1 0 0 0,-3-1 1 0 0,-1 1 0 0 0,0 0 0 0 0,0 0 0 0 0,1 0 1 0 0,-1 0-1 0 0,0 0 0 0 0,0 0 0 0 0,0 1 0 0 0,0-1 0 0 0,0 1 0 0 0,0-1 0 0 0,0 1-1 0 0,-1-1 7 0 0,0 0 0 0 0,0 0 1 0 0,0 0-1 0 0,0 0 1 0 0,-1 1-1 0 0,1-1 0 0 0,0 0 1 0 0,0 0-1 0 0,-1 1 1 0 0,1-1-1 0 0,-1 1 0 0 0,1-1 1 0 0,-1 0-1 0 0,0 1 0 0 0,1-1 1 0 0,-1 1-1 0 0,0-1 1 0 0,0 1-1 0 0,0-1 0 0 0,0 1-7 0 0,0 1-5 0 0,0 0 0 0 0,1 0 1 0 0,-1 0-1 0 0,1-1 0 0 0,-1 1 0 0 0,1 0 0 0 0,0 0 0 0 0,0 0 0 0 0,1-1 0 0 0,-1 1 0 0 0,0 0 0 0 0,1-1 0 0 0,-1 1 0 0 0,1-1 0 0 0,0 0 0 0 0,0 0 1 0 0,1 1 4 0 0,3 4-19 0 0,0-1 1 0 0,1 0-1 0 0,0 0 1 0 0,0-1-1 0 0,3 2 19 0 0,-8-5 0 0 0,0-1 0 0 0,0 0 0 0 0,0 0 0 0 0,0 0 0 0 0,0 0 0 0 0,0 0 0 0 0,1 0 0 0 0,-1 0 0 0 0,0-1 0 0 0,1 1 0 0 0,-1-1 0 0 0,0 0 0 0 0,1 0 0 0 0,-1 0 0 0 0,0 0 0 0 0,1 0 0 0 0,-1 0 0 0 0,1-1 0 0 0,-1 1 0 0 0,0-1 0 0 0,0 1 0 0 0,1-1 0 0 0,-1 0 0 0 0,0 0 0 0 0,0 0 0 0 0,1-1 0 0 0,2-1 0 0 0,-1 0-1 0 0,1-1 1 0 0,-1 1 0 0 0,0-1-1 0 0,0-1 1 0 0,1 0 0 0 0,-4 3 1 0 0,0 0 1 0 0,0 0 0 0 0,0 1 0 0 0,0-1-1 0 0,0 0 1 0 0,0 0 0 0 0,-1 0 0 0 0,1 0-1 0 0,-1 0 1 0 0,1 0 0 0 0,-1 0 0 0 0,0 0-1 0 0,0-1 1 0 0,0 1 0 0 0,0 0 0 0 0,0 0 0 0 0,0 0-1 0 0,-1 0 1 0 0,1 0-2 0 0,-1-4 89 0 0,-1 1 1 0 0,0 0-1 0 0,0 0 1 0 0,-1-1-1 0 0,1 1 1 0 0,-1 1-1 0 0,0-1 0 0 0,0 0 1 0 0,-1 1-1 0 0,0-1 1 0 0,1 1-1 0 0,-1 0 1 0 0,-1 0-1 0 0,1 1 1 0 0,0-1-1 0 0,-2 1-89 0 0,-4-4-34 0 0,-1 0 0 0 0,0 1 0 0 0,-1 1 0 0 0,1 0 0 0 0,-1 0 0 0 0,-9-2 34 0 0,15 6-511 0 0,1 1 0 0 0,0-1 0 0 0,0 1 1 0 0,-1 0-1 0 0,0 0 511 0 0,0 0-1661 0 0,2 0-5181 0 0</inkml:trace>
  <inkml:trace contextRef="#ctx0" brushRef="#br0" timeOffset="10906.326">2778 1001 8752 0 0,'8'13'373'0'0,"-5"-7"1069"0"0,1-1 0 0 0,-1 1 0 0 0,0 0 0 0 0,0 0 0 0 0,-1 0 0 0 0,1 1 0 0 0,0 3-1442 0 0,4 25 2352 0 0,-2-1 0 0 0,0 13-2352 0 0,-3-15 418 0 0,-1 0 0 0 0,-3 23-418 0 0,-1-43 70 0 0,0 2-4293 0 0,3-12-3335 0 0</inkml:trace>
  <inkml:trace contextRef="#ctx0" brushRef="#br0" timeOffset="11236.442">2789 923 8288 0 0,'0'0'736'0'0,"-2"-2"-584"0"0,-2-2-152 0 0,4-1 0 0 0,0 2 1904 0 0,2-1 352 0 0,2 3 72 0 0,2 1 7 0 0,1 0-2511 0 0,0 0-504 0 0,-1 0-103 0 0,1 0-17 0 0</inkml:trace>
  <inkml:trace contextRef="#ctx0" brushRef="#br0" timeOffset="11690.227">2985 1110 8664 0 0,'4'2'147'0'0,"1"-1"0"0"0,0 0 1 0 0,0-1-1 0 0,0 1 1 0 0,0-1-1 0 0,0 0 0 0 0,0 0 1 0 0,-1 0-1 0 0,1-1 0 0 0,3 0-147 0 0,50-14 2915 0 0,-50 12-2233 0 0,2-1-215 0 0,0 0-1 0 0,0-2 1 0 0,0 1 0 0 0,-1-1-1 0 0,7-5-466 0 0,-3 1 101 0 0,-3 4-19 0 0,-1-1 0 0 0,0 0 0 0 0,-1 0 0 0 0,1-1 0 0 0,0-2-82 0 0,-7 8 22 0 0,0-1-1 0 0,0 1 1 0 0,0-1 0 0 0,0 0 0 0 0,-1 1 0 0 0,1-1 0 0 0,-1 0 0 0 0,1 0 0 0 0,-1 0 0 0 0,0 0-1 0 0,0 0 1 0 0,-1 0 0 0 0,1-1 0 0 0,0 1 0 0 0,-1 0 0 0 0,0 0 0 0 0,0 0 0 0 0,0-1 0 0 0,0 1-1 0 0,-1-2-21 0 0,1 3 11 0 0,-1 1 0 0 0,1 0 0 0 0,0-1-1 0 0,-1 1 1 0 0,1 0 0 0 0,-1 0-1 0 0,1 0 1 0 0,-1-1 0 0 0,0 1-1 0 0,0 0 1 0 0,1 0 0 0 0,-1 0-1 0 0,0 0 1 0 0,0 0 0 0 0,0 0-1 0 0,0 0 1 0 0,0 1 0 0 0,0-1 0 0 0,0 0-1 0 0,0 1 1 0 0,-1-1 0 0 0,1 0-1 0 0,0 1 1 0 0,0-1 0 0 0,-1 1-1 0 0,1 0 1 0 0,0-1 0 0 0,0 1-1 0 0,-2 0-10 0 0,-3 0 25 0 0,0 0 0 0 0,0 0 0 0 0,1 0 0 0 0,-1 1 0 0 0,0 0 0 0 0,-1 1-25 0 0,-7 1 179 0 0,4-1-60 0 0,0 1 0 0 0,0 0-1 0 0,1 0 1 0 0,-1 1 0 0 0,1 0 0 0 0,0 1-1 0 0,0 0 1 0 0,1 1 0 0 0,-1-1 0 0 0,1 2-1 0 0,0-1 1 0 0,1 1 0 0 0,0 0-1 0 0,0 1 1 0 0,0-1 0 0 0,1 2 0 0 0,0-1-1 0 0,-2 5-118 0 0,6-9 120 0 0,0 0-1 0 0,0 0 1 0 0,0 0-1 0 0,0 0 0 0 0,1 1 1 0 0,-1-1-1 0 0,1 0 1 0 0,0 1-1 0 0,0-1 0 0 0,1 1 1 0 0,0-1-1 0 0,-1 1 1 0 0,2-1-1 0 0,-1 1 0 0 0,1 2-119 0 0,-1-5 69 0 0,1 1-1 0 0,0 0 1 0 0,0-1 0 0 0,0 1-1 0 0,0-1 1 0 0,0 1-1 0 0,0-1 1 0 0,1 0-1 0 0,-1 1 1 0 0,1-1-1 0 0,0 0 1 0 0,-1 0 0 0 0,1 0-1 0 0,0 0 1 0 0,0 0-1 0 0,0-1 1 0 0,1 1-1 0 0,-1-1 1 0 0,0 1-1 0 0,1-1 1 0 0,-1 0-1 0 0,1 0 1 0 0,-1 0 0 0 0,1 0-1 0 0,0 0 1 0 0,0 0-69 0 0,5 0 22 0 0,1 1 1 0 0,0-1 0 0 0,0-1-1 0 0,-1 1 1 0 0,1-2 0 0 0,0 1-1 0 0,-1-1 1 0 0,1 0 0 0 0,2-2-23 0 0,20-4-75 0 0,28-12 75 0 0,-28 9-223 0 0,-3 1-1395 0 0,0-2-1 0 0,-1-1 0 0 0,8-5 1619 0 0,-14 5-1808 0 0</inkml:trace>
  <inkml:trace contextRef="#ctx0" brushRef="#br0" timeOffset="12036.302">3682 829 7368 0 0,'-2'1'61'0'0,"1"0"1"0"0,-1-1-1 0 0,1 1 1 0 0,-1-1-1 0 0,0 1 1 0 0,1-1 0 0 0,-1 0-1 0 0,0 0 1 0 0,1 0-1 0 0,-1 0 1 0 0,0 0-1 0 0,1 0 1 0 0,-2 0-62 0 0,-2 0 639 0 0,1 0 1 0 0,0 1 0 0 0,0-1 0 0 0,-1 1-1 0 0,1 0 1 0 0,0 0 0 0 0,0 0-1 0 0,-2 2-639 0 0,-10 2 1943 0 0,7-2-1591 0 0,1 0 0 0 0,-1 1 0 0 0,1 1 0 0 0,0-1 1 0 0,0 1-1 0 0,0 0 0 0 0,0 1 0 0 0,1 0 1 0 0,0 0-1 0 0,1 1 0 0 0,-1 0 0 0 0,1 0 1 0 0,0 0-1 0 0,1 1 0 0 0,0-1 0 0 0,-3 7-352 0 0,6-9 129 0 0,0-1-1 0 0,0 1 0 0 0,1-1 0 0 0,-1 1 1 0 0,1-1-1 0 0,0 1 0 0 0,1 0 1 0 0,-1 0-1 0 0,1-1 0 0 0,0 1 0 0 0,0 0 1 0 0,0 0-1 0 0,1-1 0 0 0,0 1 1 0 0,-1 0-1 0 0,3 4-128 0 0,-2-6 32 0 0,0 0-1 0 0,1 0 1 0 0,-1 0 0 0 0,1-1 0 0 0,-1 1 0 0 0,1 0 0 0 0,0-1-1 0 0,0 1 1 0 0,1-1 0 0 0,-1 1 0 0 0,0-1 0 0 0,1 0-1 0 0,-1 0 1 0 0,1 0 0 0 0,0 0 0 0 0,-1-1 0 0 0,1 1 0 0 0,0-1-1 0 0,0 0 1 0 0,0 0 0 0 0,0 0 0 0 0,1 0 0 0 0,-1 0-1 0 0,0 0 1 0 0,2-1-32 0 0,5 2-6 0 0,1-1 0 0 0,-1-1 0 0 0,1 0 0 0 0,-1 0 0 0 0,1-1 0 0 0,-1 0 0 0 0,1-1 0 0 0,-1 0 0 0 0,8-3 6 0 0,-11 2-658 0 0,-1 0 0 0 0,1 0-1 0 0,-1 0 1 0 0,1-1 0 0 0,3-3 658 0 0,4-3-5121 0 0,2 0-1460 0 0</inkml:trace>
  <inkml:trace contextRef="#ctx0" brushRef="#br0" timeOffset="12392.353">3976 661 11976 0 0,'0'0'546'0'0,"0"0"-10"0"0,0 0-170 0 0,0 0 551 0 0,-2 13 2725 0 0,1 11-2185 0 0,0 0-1 0 0,2 1 0 0 0,0-1 0 0 0,4 15-1456 0 0,0-2 1537 0 0,-5-34-1519 0 0,2 17 31 0 0,0 1 0 0 0,-2-1 0 0 0,0 0 0 0 0,-3 19-49 0 0,4-32-2268 0 0,1-1-3560 0 0,-5-9-1691 0 0</inkml:trace>
  <inkml:trace contextRef="#ctx0" brushRef="#br0" timeOffset="12393.353">3760 844 15664 0 0,'-6'7'734'0'0,"17"-12"281"0"0,3 0-1045 0 0,18-4 2208 0 0,11 0-2178 0 0,-12 2 3157 0 0,18-6-3157 0 0,18-9 909 0 0,31-13-2721 0 0,-57 21-1356 0 0,-19 11 1536 0 0</inkml:trace>
  <inkml:trace contextRef="#ctx0" brushRef="#br0" timeOffset="12723.282">4380 872 15664 0 0,'-5'6'61'0'0,"1"-3"144"0"0,0 1 1 0 0,0 0-1 0 0,1 0 1 0 0,-1 0-1 0 0,1 0 1 0 0,0 1-1 0 0,1-1 1 0 0,-2 3-206 0 0,-2 5 615 0 0,0 0 0 0 0,-2 0 1 0 0,-1 2-616 0 0,-5 7 1963 0 0,-3 4-399 0 0,0-2-1272 0 0,9-7-6285 0 0,8-15-1320 0 0</inkml:trace>
  <inkml:trace contextRef="#ctx0" brushRef="#br0" timeOffset="14869.536">402 1926 10136 0 0,'0'0'464'0'0,"0"0"-10"0"0,0 0-222 0 0,0 0 156 0 0,0 0 100 0 0,6 5 534 0 0,-2-1-771 0 0,0 0 1 0 0,0 1-1 0 0,0-1 1 0 0,-1 1-1 0 0,0 0 1 0 0,0 0-1 0 0,0 0 1 0 0,0 0-1 0 0,-1 1 1 0 0,0-1-1 0 0,0 1 1 0 0,0-1-1 0 0,-1 1 1 0 0,1 0-1 0 0,-1 4-251 0 0,1 13 166 0 0,0 1 0 0 0,-2-1 0 0 0,-1 10-166 0 0,0 2-51 0 0,5 16 755 0 0,-3-39-690 0 0,-1-9 71 0 0,-1-6 396 0 0,-2-46 231 0 0,2 41-667 0 0,0 0-1 0 0,1 0 0 0 0,0 0 0 0 0,0 0 1 0 0,1 0-1 0 0,0 0 0 0 0,1 0 0 0 0,-1 0 1 0 0,1 0-1 0 0,1 0 0 0 0,0 1 0 0 0,0-1 1 0 0,0 1-1 0 0,4-6-44 0 0,4-4-75 0 0,0-1 1 0 0,1 1 0 0 0,1 1 0 0 0,1 0-1 0 0,3-1 75 0 0,-16 15-6 0 0,0 1 0 0 0,1-1 0 0 0,-1 1-1 0 0,1 0 1 0 0,-1-1 0 0 0,1 1-1 0 0,-1 0 1 0 0,1 0 0 0 0,0 0-1 0 0,0 1 1 0 0,-1-1 0 0 0,1 0-1 0 0,0 1 1 0 0,0-1 0 0 0,0 1 0 0 0,0-1-1 0 0,0 1 1 0 0,0 0 0 0 0,0 0-1 0 0,0 0 1 0 0,0 0 0 0 0,0 0 6 0 0,0 1 2 0 0,0 0 0 0 0,0-1 0 0 0,0 1 0 0 0,0 0 0 0 0,0 0 0 0 0,-1 0 0 0 0,1 0 0 0 0,0 1 0 0 0,-1-1 0 0 0,1 0 0 0 0,-1 1 0 0 0,1-1 0 0 0,-1 1 0 0 0,0-1 0 0 0,0 1 0 0 0,1 0 0 0 0,-1 0 0 0 0,0-1 0 0 0,-1 1 0 0 0,1 0 0 0 0,0 1-2 0 0,5 13 0 0 0,-1 0-1 0 0,2 12 1 0 0,2 6 16 0 0,-5-25 138 0 0,-4-7-136 0 0,1 0 0 0 0,0 0 1 0 0,0-1-1 0 0,-1 1 1 0 0,1 0-1 0 0,-1 0 0 0 0,0 0 1 0 0,1 0-1 0 0,-1-1 0 0 0,0 3-18 0 0,0-3 60 0 0,0-1 24 0 0,0 0 30 0 0,0 0 12 0 0,0-1-105 0 0,-1 1 1 0 0,1 0-1 0 0,0-1 0 0 0,0 1 0 0 0,0 0 0 0 0,0-1 0 0 0,-1 1 0 0 0,1 0 0 0 0,0-1 0 0 0,0 1 0 0 0,0 0 0 0 0,0-1 1 0 0,0 1-1 0 0,0-1 0 0 0,0 1 0 0 0,0 0 0 0 0,0-1 0 0 0,0 1 0 0 0,0 0 0 0 0,0-1 0 0 0,0 1 0 0 0,1-1-21 0 0,8-10 369 0 0,0-1 1 0 0,5-10-370 0 0,9-11 349 0 0,7-14-197 0 0,-22 32-204 0 0,2 0 0 0 0,5-6 52 0 0,-12 17-40 0 0,1-1 0 0 0,-1 1 0 0 0,1 0 0 0 0,1 1 0 0 0,-1-1 0 0 0,0 1 0 0 0,1-1 0 0 0,0 2 0 0 0,4-3 40 0 0,-8 4 0 0 0,1 0 0 0 0,0 1 0 0 0,0-1 0 0 0,0 1 0 0 0,0-1 0 0 0,0 1 0 0 0,0 0 0 0 0,-1 0 0 0 0,1 0 0 0 0,0 0 0 0 0,0 0 0 0 0,0 0 0 0 0,0 0 0 0 0,0 1 0 0 0,0-1 0 0 0,0 1 0 0 0,0-1 0 0 0,-1 1 0 0 0,1 0 0 0 0,0 0 0 0 0,0 0 0 0 0,-1 0 0 0 0,1 0 0 0 0,-1 0 0 0 0,1 0 0 0 0,-1 0 0 0 0,1 1 0 0 0,-1-1 0 0 0,0 1 0 0 0,2 1 0 0 0,4 6 0 0 0,0 0 0 0 0,-1 1 0 0 0,0 0 0 0 0,-1 0 0 0 0,0 1 0 0 0,3 6 0 0 0,28 58 267 0 0,-24-59-1669 0 0,-10-13 173 0 0,0 0-631 0 0</inkml:trace>
  <inkml:trace contextRef="#ctx0" brushRef="#br0" timeOffset="15357.777">1274 1759 13104 0 0,'0'0'597'0'0,"-9"-8"1010"0"0,8 7-1450 0 0,-1 0 0 0 0,1 0 1 0 0,-1 1-1 0 0,1-1 1 0 0,-1 1-1 0 0,0-1 0 0 0,1 1 1 0 0,-1 0-1 0 0,1-1 1 0 0,-1 1-1 0 0,0 0 0 0 0,1 0 1 0 0,-1 0-1 0 0,0 0 1 0 0,1 1-1 0 0,-1-1 0 0 0,1 0 1 0 0,-1 1-1 0 0,1-1 1 0 0,-1 1-1 0 0,0-1 0 0 0,1 1 1 0 0,0 0-1 0 0,-1-1 1 0 0,1 1-1 0 0,-1 0 1 0 0,1 0-1 0 0,0 0 0 0 0,0 0 1 0 0,0 1-1 0 0,-1-1 1 0 0,1 0-158 0 0,-3 6 7 0 0,0-1 1 0 0,0 1 0 0 0,1-1-1 0 0,0 1 1 0 0,0 0 0 0 0,-1 6-8 0 0,-8 16 410 0 0,6-17-225 0 0,0 1 0 0 0,1-1 0 0 0,1 1 0 0 0,0 0 1 0 0,0 3-186 0 0,3-12 50 0 0,0 1-1 0 0,0 0 1 0 0,1-1 0 0 0,-1 1 0 0 0,1 0 0 0 0,0-1 0 0 0,0 1 0 0 0,1 0 0 0 0,0 0-1 0 0,-1-1 1 0 0,1 1 0 0 0,1 0 0 0 0,-1-1 0 0 0,1 0 0 0 0,0 1 0 0 0,1 1-50 0 0,6 4 64 0 0,-9-9-62 0 0,1-1 1 0 0,-1 0-1 0 0,1 0 1 0 0,0 0-1 0 0,-1 1 1 0 0,1-1-1 0 0,-1 0 1 0 0,1 0-1 0 0,0 0 1 0 0,-1 0-1 0 0,1 0 1 0 0,0 0-1 0 0,-1 0 1 0 0,1 0 0 0 0,0 0-1 0 0,-1 0 1 0 0,1-1-1 0 0,0 1 1 0 0,-1 0-1 0 0,1 0 1 0 0,-1 0-1 0 0,1-1 1 0 0,-1 1-1 0 0,1 0 1 0 0,0-1-1 0 0,-1 1 1 0 0,1-1-1 0 0,-1 1-2 0 0,2-1 4 0 0,2-1-22 0 0,1-1-1 0 0,-1 1 1 0 0,0-1-1 0 0,0 0 1 0 0,0 0-1 0 0,0-1 1 0 0,0 1-1 0 0,0-1 0 0 0,-1 0 1 0 0,0 0-1 0 0,0 0 1 0 0,0 0-1 0 0,0-1 1 0 0,-1 1-1 0 0,1-1 1 0 0,-1 1-1 0 0,0-1 1 0 0,-1 0-1 0 0,1 0 0 0 0,-1 0 1 0 0,0 0-1 0 0,0-3 19 0 0,0-1 18 0 0,1 1-1 0 0,0-1 0 0 0,3-5-17 0 0,3-18 12 0 0,-5 22-144 0 0,-3 10 131 0 0,0 0-1 0 0,1 0 1 0 0,-1 0 0 0 0,0 0 0 0 0,0 0 0 0 0,0 0 0 0 0,0 0-1 0 0,0 0 1 0 0,0 0 0 0 0,0 0 0 0 0,1 0 0 0 0,-1 0 0 0 0,0 0-1 0 0,0 0 1 0 0,0 0 0 0 0,0 0 0 0 0,0 0 0 0 0,0 0-1 0 0,0 0 1 0 0,0 0 0 0 0,1 0 0 0 0,-1 0 0 0 0,0 0 0 0 0,0 0-1 0 0,0 0 1 0 0,0 0 0 0 0,0 0 0 0 0,0 0 0 0 0,0 0 0 0 0,0 0-1 0 0,0 0 1 0 0,0 1 0 0 0,0-1 0 0 0,1 0 0 0 0,-1 0 0 0 0,0 0-1 0 0,0 0 1 0 0,0 0 0 0 0,0 0 0 0 0,0 0 0 0 0,0 0-1 0 0,0 0 1 0 0,0 1 0 0 0,0-1 1 0 0,1 1 15 0 0,-1 1-1 0 0,1 0 0 0 0,-1-1 1 0 0,1 1-1 0 0,-1 0 1 0 0,0 0-1 0 0,0-1 0 0 0,0 1 1 0 0,0 0-1 0 0,0 0-14 0 0,0 3 46 0 0,1 1 1 0 0,-1-1-1 0 0,1 1 0 0 0,0-1 0 0 0,0 0 0 0 0,1 0 0 0 0,0 0 0 0 0,0 1 0 0 0,0-2 0 0 0,0 1 0 0 0,2 3-46 0 0,8 18 548 0 0,-11-24-482 0 0,0 0 1 0 0,0 1-1 0 0,1-1 1 0 0,-1 0 0 0 0,1 1-1 0 0,-1-1 1 0 0,1 0-1 0 0,0 0 1 0 0,0 0-1 0 0,0 0 1 0 0,0 0-1 0 0,0-1 1 0 0,0 1-1 0 0,0-1 1 0 0,0 1-1 0 0,1-1 1 0 0,-1 0-1 0 0,1 0 1 0 0,-1 0-1 0 0,1 0 1 0 0,-1 0-1 0 0,1-1 1 0 0,-1 1-1 0 0,1-1 1 0 0,0 0-1 0 0,0 1-66 0 0,1-1-168 0 0,-1 0 0 0 0,1 0-1 0 0,-1-1 1 0 0,1 1 0 0 0,-1-1 0 0 0,1 0-1 0 0,-1 0 1 0 0,1 0 0 0 0,0 0 168 0 0,-1-1-862 0 0,0 1 0 0 0,0-1 1 0 0,0 0-1 0 0,0 1 0 0 0,0-1 0 0 0,0-1 0 0 0,-1 1 1 0 0,1 0-1 0 0,1-3 862 0 0,4-3-6817 0 0</inkml:trace>
  <inkml:trace contextRef="#ctx0" brushRef="#br0" timeOffset="15766.689">1479 1735 5528 0 0,'1'0'237'0'0,"-1"1"0"0"0,1-1 0 0 0,0 0 0 0 0,0 0 0 0 0,0 0 0 0 0,0 1 0 0 0,0-1 0 0 0,0 0 0 0 0,0 1 0 0 0,-1-1 0 0 0,1 1 0 0 0,0-1 0 0 0,0 1 0 0 0,-1-1-1 0 0,1 1 1 0 0,0 0 0 0 0,-1-1 0 0 0,1 1 0 0 0,0 0 0 0 0,-1-1 0 0 0,1 1 0 0 0,-1 0 0 0 0,1 0 0 0 0,-1 0-237 0 0,10 25 6444 0 0,-1-3-4801 0 0,-3-11-1074 0 0,-1 0 1 0 0,4 10-570 0 0,-6-16 241 0 0,0 1 1 0 0,1-1 0 0 0,0 0-1 0 0,0 0 1 0 0,1-1-1 0 0,-1 1 1 0 0,1-1-1 0 0,0 0 1 0 0,2 0-242 0 0,17 21 304 0 0,-23-26-334 0 0,-1 1-1 0 0,1 0 1 0 0,0 0-1 0 0,0-1 1 0 0,0 1-1 0 0,0-1 0 0 0,0 1 1 0 0,0-1-1 0 0,0 1 1 0 0,0-1-1 0 0,0 1 1 0 0,0-1 30 0 0,6 1-2538 0 0,-4-1-4733 0 0</inkml:trace>
  <inkml:trace contextRef="#ctx0" brushRef="#br0" timeOffset="16106.182">1725 1714 11056 0 0,'-4'9'1176'0'0,"-1"8"1949"0"0,1 0 1 0 0,0 0 0 0 0,1 6-3126 0 0,1-8 911 0 0,-1 1 0 0 0,0-1 0 0 0,-1 0 0 0 0,-5 13-911 0 0,-27 47 1304 0 0,-14 18-1304 0 0,9-18-1142 0 0,-2 11 1142 0 0,29-53-1610 0 0,8-17 260 0 0</inkml:trace>
  <inkml:trace contextRef="#ctx0" brushRef="#br0" timeOffset="16708.827">1929 1569 6912 0 0,'0'0'528'0'0,"-1"0"-342"0"0,-1-2 66 0 0,2 2 944 0 0,0 0 411 0 0,2 36 3975 0 0,7 19-3162 0 0,-4-27-1352 0 0,1 17-1068 0 0,-3-2 685 0 0,1-9-293 0 0,-2 1 1 0 0,-2-1 0 0 0,-1 1 0 0 0,-3 15-393 0 0,4-48-116 0 0,0-2-6 0 0,0 0 39 0 0,0 0 131 0 0,0 0-42 0 0,0 0-1 0 0,0 0 1 0 0,0 0-1 0 0,-1 0 1 0 0,1 1 0 0 0,0-1-1 0 0,0 0 1 0 0,0 0 0 0 0,0 0-1 0 0,0 0 1 0 0,0 0-1 0 0,0 0 1 0 0,0 0 0 0 0,-1 0-1 0 0,1 1 1 0 0,0-1-1 0 0,0 0 1 0 0,0 0 0 0 0,0 0-1 0 0,0 0 1 0 0,0 0-1 0 0,-1 0 1 0 0,1 0 0 0 0,0 0-1 0 0,0 0 1 0 0,0 0 0 0 0,0 0-1 0 0,0 0 1 0 0,-1 0-1 0 0,1 0 1 0 0,0 0 0 0 0,0 0-1 0 0,0 0 1 0 0,0 0-1 0 0,0 0 1 0 0,-1 0 0 0 0,1 0-1 0 0,0 0 1 0 0,0 0-1 0 0,0 0 1 0 0,0 0 0 0 0,0 0-1 0 0,0-1 1 0 0,-1 1 0 0 0,1 0-1 0 0,0 0 1 0 0,0 0-1 0 0,0 0 1 0 0,0 0 0 0 0,0 0-1 0 0,0 0 1 0 0,0-1-1 0 0,0 1 1 0 0,0 0 0 0 0,-1 0-1 0 0,1 0-5 0 0,-6-6 85 0 0,-1-19-23 0 0,7 17-57 0 0,-1 0-1 0 0,2 1 1 0 0,-1-1 0 0 0,1-3-5 0 0,2-6-3 0 0,0-1-1 0 0,6-13 4 0 0,-3 14 0 0 0,0 1 0 0 0,1 0 0 0 0,1 0 0 0 0,0 1 0 0 0,1 0 0 0 0,1 0 0 0 0,11-12 0 0 0,-17 23 4 0 0,0 0 0 0 0,0 0 0 0 0,0 0 0 0 0,1 1-1 0 0,-1 0 1 0 0,1 0 0 0 0,0 0 0 0 0,0 0 0 0 0,0 1 0 0 0,0-1-1 0 0,1 1 1 0 0,-1 1 0 0 0,1-1 0 0 0,2 0-4 0 0,-4 1-7 0 0,-1 1-1 0 0,1-1 1 0 0,-1 1 0 0 0,1 0 0 0 0,-1 0 0 0 0,1 0-1 0 0,-1 1 1 0 0,1-1 0 0 0,-1 1 0 0 0,1 0 0 0 0,-1 0-1 0 0,1 0 1 0 0,-1 0 0 0 0,0 0 0 0 0,0 1 0 0 0,1-1 0 0 0,-1 1-1 0 0,0 0 1 0 0,0 0 0 0 0,-1 0 0 0 0,1 1 0 0 0,0-1-1 0 0,0 2 8 0 0,-1-1-23 0 0,1 1-1 0 0,-1 0 0 0 0,0 0 0 0 0,0 0 1 0 0,0 0-1 0 0,-1 0 0 0 0,1 0 0 0 0,-1 0 1 0 0,0 1-1 0 0,0-1 0 0 0,-1 1 0 0 0,1-1 0 0 0,-1 0 1 0 0,0 1-1 0 0,0-1 0 0 0,-1 1 0 0 0,1-1 1 0 0,-1 1-1 0 0,0-1 24 0 0,-2 11-76 0 0,-1-1 0 0 0,0 0 0 0 0,-1-1-1 0 0,0 1 1 0 0,-3 3 76 0 0,3-8-30 0 0,0 0 0 0 0,0-1 1 0 0,-1 0-1 0 0,0 0 0 0 0,0 0 30 0 0,3-5-17 0 0,0 1 0 0 0,0-1 0 0 0,0 0 0 0 0,0 0 0 0 0,-1-1 0 0 0,1 1 1 0 0,-1-1-1 0 0,0 0 0 0 0,1 0 0 0 0,-1 0 0 0 0,0 0 0 0 0,-3 0 17 0 0,5-1 10 0 0,0-1 0 0 0,1 0 0 0 0,-1 1-1 0 0,1-1 1 0 0,-1 0 0 0 0,0 0 0 0 0,1-1-1 0 0,-1 1 1 0 0,0 0 0 0 0,1 0 0 0 0,-1-1-1 0 0,0 1 1 0 0,1-1 0 0 0,-1 1 0 0 0,1-1-1 0 0,-1 0 1 0 0,1 0 0 0 0,-1 1 0 0 0,1-1-1 0 0,0 0 1 0 0,-1 0 0 0 0,1-1 0 0 0,0 1-1 0 0,-1 0-9 0 0,1-1 64 0 0,-1 0-1 0 0,1 0 0 0 0,0 0 0 0 0,-1 0 1 0 0,1-1-1 0 0,0 1 0 0 0,0 0 0 0 0,0-1 1 0 0,1 1-1 0 0,-1-1 0 0 0,1 1 0 0 0,-1 0 1 0 0,1-1-1 0 0,0 1 0 0 0,-1-2-63 0 0,1-14 114 0 0,0 14-75 0 0,-1-1 0 0 0,1 0 0 0 0,0 0 1 0 0,1 1-1 0 0,-1-1 0 0 0,1 1 0 0 0,0-1 1 0 0,0 0-1 0 0,0 1 0 0 0,1 0 0 0 0,0-3-39 0 0,7-9-15 0 0,0 0 0 0 0,1 1 0 0 0,1 0 0 0 0,0 1 0 0 0,1 0 0 0 0,11-10 15 0 0,-4 6-1355 0 0,1 1 0 0 0,1 1 1355 0 0,-4 3-1432 0 0</inkml:trace>
  <inkml:trace contextRef="#ctx0" brushRef="#br0" timeOffset="17109.077">2384 1702 11024 0 0,'0'0'61'0'0,"1"0"0"0"0,-1 0 0 0 0,1 0 0 0 0,-1 1 1 0 0,1-1-1 0 0,-1 0 0 0 0,1 0 0 0 0,0 0 0 0 0,-1 0 1 0 0,1 0-1 0 0,-1 1 0 0 0,1-1 0 0 0,-1 0 0 0 0,1 0 1 0 0,-1 1-1 0 0,1-1 0 0 0,-1 0 0 0 0,0 1 0 0 0,1-1 1 0 0,-1 1-62 0 0,1 0 38 0 0,0-1 1 0 0,0 1-1 0 0,0 0 0 0 0,0-1 1 0 0,0 1-1 0 0,0-1 1 0 0,0 1-1 0 0,0-1 1 0 0,1 1-1 0 0,-1-1 1 0 0,0 0-1 0 0,0 1 1 0 0,0-1-39 0 0,3 0 227 0 0,0 0 0 0 0,0 0 1 0 0,0 0-1 0 0,0 0 1 0 0,-1-1-1 0 0,1 1 1 0 0,0-1-1 0 0,0 0 0 0 0,-1 0 1 0 0,1-1-1 0 0,0 1 1 0 0,-1-1-1 0 0,3-1-227 0 0,-1 0 355 0 0,0-1-1 0 0,0 0 0 0 0,0 0 1 0 0,0 0-1 0 0,0-1 1 0 0,-1 0-1 0 0,4-5-354 0 0,1-2 3 0 0,-1-1 0 0 0,0 0 0 0 0,-1-1 0 0 0,-1 0 0 0 0,0 0 0 0 0,2-10-3 0 0,-6 17-29 0 0,0 1-1 0 0,-1-1 0 0 0,0 0 1 0 0,0 1-1 0 0,0-1 0 0 0,-1 0 30 0 0,0 5 1 0 0,0 1-1 0 0,0-1 1 0 0,0 0-1 0 0,0 1 1 0 0,0-1-1 0 0,-1 1 1 0 0,1-1-1 0 0,0 0 1 0 0,-1 1-1 0 0,1-1 1 0 0,-1 1-1 0 0,0-1 1 0 0,1 1 0 0 0,-1 0-1 0 0,0-1 1 0 0,0 1-1 0 0,0 0 1 0 0,0-1-1 0 0,0 1 1 0 0,0 0-1 0 0,0 0 1 0 0,0 0-1 0 0,-1 0 1 0 0,1 0-1 0 0,0 0 1 0 0,-1 0-1 0 0,0 0 0 0 0,1 1 24 0 0,0 0-1 0 0,-1 0 1 0 0,1-1-1 0 0,-1 1 1 0 0,1 0-1 0 0,0 0 0 0 0,-1 1 1 0 0,1-1-1 0 0,-1 0 1 0 0,1 0-1 0 0,0 1 1 0 0,-1-1-1 0 0,1 1 0 0 0,0-1 1 0 0,-1 1-1 0 0,0 0-23 0 0,-22 14 609 0 0,16-10-509 0 0,-4 3 15 0 0,0 1-1 0 0,1 0 0 0 0,0 1 0 0 0,0 0 1 0 0,1 1-1 0 0,0 0 0 0 0,1 0 0 0 0,-3 5-114 0 0,7-7 205 0 0,-1-1-1 0 0,1 1 0 0 0,1 0 1 0 0,0 1-1 0 0,0-1 0 0 0,1 1 0 0 0,0-1 1 0 0,0 1-1 0 0,1 0 0 0 0,1 0 0 0 0,-1 1 1 0 0,1 4-205 0 0,2-13 104 0 0,-1 1 0 0 0,0-1-1 0 0,0 1 1 0 0,1-1 0 0 0,-1 1 0 0 0,1-1 0 0 0,0 1 0 0 0,0-1 0 0 0,0 0 0 0 0,0 1 0 0 0,0-1 0 0 0,0 0 0 0 0,1 0 0 0 0,-1 0 0 0 0,1 0 0 0 0,0 1-104 0 0,2 0 74 0 0,-1 0 0 0 0,1 0 0 0 0,-1 0 0 0 0,1 0 0 0 0,0-1 0 0 0,0 0-1 0 0,0 0 1 0 0,0 0 0 0 0,1 0-74 0 0,4 2 107 0 0,1-2 0 0 0,-1 1 0 0 0,0-1-1 0 0,1 0 1 0 0,0-1 0 0 0,-1 0-1 0 0,1-1 1 0 0,6 0-107 0 0,-8-1-111 0 0,0-1 0 0 0,0 1 0 0 0,0-2 0 0 0,0 1-1 0 0,0-1 1 0 0,0 0 0 0 0,-1 0 0 0 0,0-1 0 0 0,0 0-1 0 0,0-1 1 0 0,0 0 0 0 0,0 0 0 0 0,5-5 111 0 0,0 0-827 0 0</inkml:trace>
  <inkml:trace contextRef="#ctx0" brushRef="#br0" timeOffset="17659.126">3135 1413 10800 0 0,'0'-1'48'0'0,"-1"1"1"0"0,1-1 0 0 0,-1 1-1 0 0,1 0 1 0 0,-1-1 0 0 0,0 1-1 0 0,1-1 1 0 0,-1 1 0 0 0,1 0 0 0 0,-1 0-1 0 0,0-1 1 0 0,1 1 0 0 0,-1 0-1 0 0,0 0 1 0 0,1 0 0 0 0,-1 0-1 0 0,0 0 1 0 0,1 0 0 0 0,-1 0-1 0 0,0 0 1 0 0,1 0 0 0 0,-1 0-1 0 0,0 0 1 0 0,1 0 0 0 0,-1 0-49 0 0,-1 1 224 0 0,0 0 0 0 0,0-1-1 0 0,-1 1 1 0 0,1 0 0 0 0,1 0 0 0 0,-1 1 0 0 0,0-1 0 0 0,-1 1-224 0 0,-3 3 654 0 0,1 0 1 0 0,0 0-1 0 0,0 0 0 0 0,1 1 0 0 0,-1 0-654 0 0,1 0 260 0 0,1 1-1 0 0,-1 0 0 0 0,1 0 1 0 0,0 0-1 0 0,1 0 0 0 0,0 0 1 0 0,0 1-1 0 0,1-1 0 0 0,-1 1-259 0 0,0 10 655 0 0,1-1 0 0 0,0 0 0 0 0,1 9-655 0 0,1-21 113 0 0,0 0 1 0 0,-1 1-1 0 0,2-1 0 0 0,-1 0 1 0 0,0 0-1 0 0,1 0 0 0 0,0 0 1 0 0,0 0-1 0 0,1 0 1 0 0,0 0-1 0 0,0 0-113 0 0,-1-2 21 0 0,0 0 0 0 0,0-1-1 0 0,0 1 1 0 0,0-1 0 0 0,0 1 0 0 0,1-1-1 0 0,0 0 1 0 0,-1 0 0 0 0,1 0 0 0 0,0 0 0 0 0,0 0-1 0 0,0-1 1 0 0,0 1 0 0 0,0-1 0 0 0,0 0 0 0 0,0 0-1 0 0,1 0 1 0 0,0 0-21 0 0,1 0-7 0 0,1-1 0 0 0,0 1 0 0 0,-1-1 0 0 0,1 0 0 0 0,0-1-1 0 0,0 0 1 0 0,-1 1 0 0 0,1-2 0 0 0,4 0 7 0 0,-1-2-505 0 0,0 0 1 0 0,0 0-1 0 0,0-1 0 0 0,-1 0 0 0 0,4-2 505 0 0,7-6-5077 0 0,-1-1-1529 0 0</inkml:trace>
  <inkml:trace contextRef="#ctx0" brushRef="#br0" timeOffset="17991.237">3492 1365 12960 0 0,'-4'1'184'0'0,"0"0"0"0"0,0-1 0 0 0,1 2 0 0 0,-1-1 0 0 0,0 0 0 0 0,0 0 0 0 0,1 1 0 0 0,-1 0 0 0 0,1 0 0 0 0,0 0 0 0 0,-1 0 0 0 0,1 1 0 0 0,0-1 0 0 0,0 1 0 0 0,1 0 0 0 0,-1-1 0 0 0,0 1 0 0 0,0 1-184 0 0,-5 6 488 0 0,1 1 0 0 0,-1 0 0 0 0,2 0 0 0 0,-1 0-1 0 0,1 2-487 0 0,2-5 123 0 0,0 1-1 0 0,1 1 1 0 0,0-1-1 0 0,0 0 1 0 0,1 1-1 0 0,0-1 1 0 0,1 1-1 0 0,0 0 1 0 0,1 0-1 0 0,-1-1 0 0 0,2 1 1 0 0,0 0-1 0 0,1 8-122 0 0,-1-16 26 0 0,0 1-1 0 0,0-1 0 0 0,0 1 0 0 0,0-1 1 0 0,0 0-1 0 0,1 0 0 0 0,-1 1 0 0 0,1-1 1 0 0,-1 0-1 0 0,1 0 0 0 0,0-1 0 0 0,0 1 0 0 0,0 0 1 0 0,0 0-1 0 0,0-1 0 0 0,0 0 0 0 0,0 1 1 0 0,1-1-1 0 0,-1 0 0 0 0,1 0 0 0 0,-1 0 1 0 0,0 0-1 0 0,1-1 0 0 0,0 1 0 0 0,-1 0 1 0 0,1-1-1 0 0,-1 0 0 0 0,1 0 0 0 0,-1 0 0 0 0,1 0 1 0 0,0 0-1 0 0,-1 0 0 0 0,1-1 0 0 0,-1 1 1 0 0,1-1-1 0 0,-1 0 0 0 0,1 0 0 0 0,-1 0 1 0 0,1 0-1 0 0,-1 0 0 0 0,1-1-25 0 0,4-3 61 0 0,0-1 0 0 0,0 0 1 0 0,-1-1-1 0 0,0 0 0 0 0,0 0 0 0 0,0 0 0 0 0,-1-1 0 0 0,0 0 1 0 0,-1 0-1 0 0,0 0 0 0 0,0 0 0 0 0,0-1 0 0 0,-1 1 1 0 0,-1-1-1 0 0,1 0 0 0 0,-2 0 0 0 0,1 0 0 0 0,-1-3-61 0 0,0 7-21 0 0,-1 1 1 0 0,0 0-1 0 0,-1-1 0 0 0,1 1 0 0 0,-1 0 0 0 0,0 0 1 0 0,0-1-1 0 0,0 1 0 0 0,-1 0 0 0 0,1 0 0 0 0,-1 0 0 0 0,0 0 1 0 0,0 0-1 0 0,0 1 0 0 0,-1-1 0 0 0,1 1 0 0 0,-1-1 1 0 0,0 1-1 0 0,-1-1 21 0 0,1 2-796 0 0,1-1 0 0 0,-1 1 0 0 0,0 0 0 0 0,0 1 0 0 0,0-1 0 0 0,0 0 0 0 0,0 1 0 0 0,0 0 0 0 0,-4-2 796 0 0,-2 2-6408 0 0</inkml:trace>
  <inkml:trace contextRef="#ctx0" brushRef="#br0" timeOffset="19010.697">3868 1334 920 0 0,'1'-2'21'0'0,"-1"1"0"0"0,1 0 0 0 0,-1-1-1 0 0,1 1 1 0 0,-1-1 0 0 0,0 1 0 0 0,0-1 0 0 0,1 1 0 0 0,-1-1 0 0 0,0 1-1 0 0,-1-1 1 0 0,1 1 0 0 0,0-1 0 0 0,0 0 0 0 0,0 1 0 0 0,-1-1-21 0 0,-6-7 2861 0 0,-7 1 4322 0 0,11 6-6901 0 0,1 1 0 0 0,-1 0 0 0 0,0 0-1 0 0,0 0 1 0 0,0 0 0 0 0,0 0 0 0 0,0 1-1 0 0,0-1 1 0 0,0 1 0 0 0,0 0 0 0 0,0 0 0 0 0,0 0-1 0 0,0 0 1 0 0,-1 1 0 0 0,1-1 0 0 0,0 1-1 0 0,0-1 1 0 0,1 1 0 0 0,-1 0 0 0 0,0 1-1 0 0,0-1 1 0 0,0 0 0 0 0,1 1 0 0 0,-3 1-282 0 0,-2 2 223 0 0,1 1 0 0 0,1-1 1 0 0,-1 1-1 0 0,1 1 0 0 0,0-1 1 0 0,0 1-1 0 0,1 0 0 0 0,-4 7-223 0 0,0-1 213 0 0,2 1-1 0 0,-1 0 1 0 0,2 1-1 0 0,0-1 1 0 0,-3 15-213 0 0,7-23 29 0 0,-1 1 1 0 0,1-1-1 0 0,1 1 0 0 0,-1-1 1 0 0,1 1-1 0 0,1-1 1 0 0,-1 1-1 0 0,1-1 1 0 0,0 1-1 0 0,0-1 1 0 0,1 1-1 0 0,0-1 0 0 0,0 0 1 0 0,0 0-1 0 0,2 2-29 0 0,-3-7 15 0 0,-1 1 1 0 0,1-1-1 0 0,0 1 0 0 0,0-1 0 0 0,0 1 0 0 0,0-1 0 0 0,1 1 0 0 0,-1-1 0 0 0,0 0 0 0 0,0 0 0 0 0,1 0 0 0 0,-1 0 1 0 0,1 0-1 0 0,-1 0 0 0 0,1 0 0 0 0,0 0 0 0 0,-1 0 0 0 0,1-1 0 0 0,0 1 0 0 0,-1-1 0 0 0,1 1 0 0 0,0-1 1 0 0,0 0-1 0 0,-1 1 0 0 0,1-1 0 0 0,1 0-15 0 0,0-1 32 0 0,0 1 1 0 0,-1-1-1 0 0,1 0 1 0 0,0 0-1 0 0,0 0 1 0 0,0 0-1 0 0,-1-1 1 0 0,1 1-1 0 0,-1-1 1 0 0,1 1-1 0 0,-1-1 1 0 0,1 0-1 0 0,-1 0 1 0 0,0 0-1 0 0,2-2-32 0 0,6-8 5 0 0,-1-1-1 0 0,0 1 1 0 0,0-2 0 0 0,-2 1-1 0 0,1-1 1 0 0,-2 0-1 0 0,4-12-4 0 0,1-7-304 0 0,-1 1 0 0 0,-2-2 0 0 0,-1-1 304 0 0,-4 17-67 0 0,-2-1 0 0 0,0 0-1 0 0,-1 0 1 0 0,-2-17 67 0 0,2 34-1 0 0,0 1 0 0 0,0 0 1 0 0,0-1-1 0 0,0 1 0 0 0,-1-1 0 0 0,1 1 0 0 0,0 0 1 0 0,-1-1-1 0 0,0 1 0 0 0,1 0 0 0 0,-1-1 0 0 0,0 1 0 0 0,1 0 1 0 0,-1 0-1 0 0,0 0 0 0 0,-1-1 1 0 0,2 2 0 0 0,0-1 0 0 0,-1 1 1 0 0,1 0-1 0 0,0 0 0 0 0,0 0 0 0 0,-1 0 0 0 0,1 0 0 0 0,0-1 0 0 0,-1 1 1 0 0,1 0-1 0 0,-1 0 0 0 0,1 0 0 0 0,0 0 0 0 0,-1 0 0 0 0,1 0 1 0 0,0 0-1 0 0,-1 0 0 0 0,1 0 0 0 0,0 0 0 0 0,-1 0 0 0 0,1 1 1 0 0,0-1-1 0 0,-1 0 0 0 0,1 0 0 0 0,-10 10 14 0 0,9-8 10 0 0,-1 0 0 0 0,1 0 0 0 0,0 1 0 0 0,1-1 0 0 0,-1 1 0 0 0,0-1 0 0 0,1 0 0 0 0,-1 1 0 0 0,1-1 0 0 0,0 1 0 0 0,0-1 0 0 0,0 1-24 0 0,3 33 108 0 0,-2-22-120 0 0,2 18 65 0 0,1-1-1 0 0,5 12-52 0 0,-6-31 180 0 0,0 0 1 0 0,1-1-1 0 0,1 1 1 0 0,0-1-1 0 0,0 0 1 0 0,1 0-1 0 0,5 6-180 0 0,-8-12 62 0 0,0 0-1 0 0,1-1 1 0 0,0 1-1 0 0,0-1 0 0 0,1 0 1 0 0,-1 0-1 0 0,1 0 1 0 0,0 0-1 0 0,4 2-61 0 0,-6-5 39 0 0,0 1-1 0 0,0-1 1 0 0,1 0 0 0 0,-1 0-1 0 0,0 0 1 0 0,0-1-1 0 0,1 1 1 0 0,-1-1 0 0 0,0 0-1 0 0,1 0 1 0 0,-1 0 0 0 0,0 0-1 0 0,1 0 1 0 0,-1-1-1 0 0,0 1 1 0 0,1-1 0 0 0,-1 0-1 0 0,1-1-38 0 0,12-4 34 0 0,0-1 0 0 0,-1-1 0 0 0,0 0-1 0 0,-1-1 1 0 0,0-1 0 0 0,0 0 0 0 0,-1-1-1 0 0,0 0 1 0 0,10-14-34 0 0,-18 19-11 0 0,0 0 0 0 0,0-1 0 0 0,-1 0 0 0 0,0 0 0 0 0,0 0 0 0 0,-1 0-1 0 0,0-1 1 0 0,1-4 11 0 0,-2 7-11 0 0,0 0-1 0 0,-1-1 1 0 0,0 1-1 0 0,0-1 0 0 0,0 1 1 0 0,-1-1-1 0 0,0 1 1 0 0,0-1-1 0 0,0 1 0 0 0,-1-1 1 0 0,0 1-1 0 0,-1-6 12 0 0,1 10-14 0 0,1 0 0 0 0,0 0 0 0 0,-1-1 0 0 0,1 1 0 0 0,-1 0 0 0 0,0 0 0 0 0,1 0 0 0 0,-1 0 0 0 0,0 0 0 0 0,0 0 0 0 0,0 0 0 0 0,1 0 0 0 0,-1 0 0 0 0,0 1 0 0 0,0-1 0 0 0,0 0 0 0 0,0 0 0 0 0,-1 1 0 0 0,1-1-1 0 0,0 1 1 0 0,0-1 0 0 0,0 1 0 0 0,0-1 0 0 0,-1 1 0 0 0,1 0 0 0 0,0-1 0 0 0,0 1 0 0 0,-1 0 0 0 0,1 0 0 0 0,0 0 0 0 0,0 0 0 0 0,-1 0 0 0 0,1 0 0 0 0,0 1 0 0 0,0-1 0 0 0,-1 0 0 0 0,1 1 0 0 0,0-1 0 0 0,0 1 0 0 0,0-1 0 0 0,-1 1 14 0 0,-2 1-18 0 0,-1 0 0 0 0,1 0 0 0 0,0 1 0 0 0,0-1-1 0 0,0 1 1 0 0,0 0 0 0 0,0 0 0 0 0,1 1 0 0 0,-1-1 0 0 0,0 2 18 0 0,-3 4-32 0 0,1 0 0 0 0,0 1-1 0 0,0 0 1 0 0,1 0 0 0 0,0 1-1 0 0,-1 4 33 0 0,4-10 54 0 0,0 0 0 0 0,1 1-1 0 0,-1-1 1 0 0,1 1 0 0 0,0-1-1 0 0,1 1 1 0 0,-1-1 0 0 0,1 1-1 0 0,0 0 1 0 0,1-1 0 0 0,-1 1-1 0 0,1-1 1 0 0,0 1 0 0 0,1-1-54 0 0,-1-1 90 0 0,1-1-1 0 0,-1 0 1 0 0,1-1 0 0 0,0 1 0 0 0,0 0 0 0 0,0 0 0 0 0,1-1 0 0 0,-1 1 0 0 0,0-1 0 0 0,1 0 0 0 0,0 0 0 0 0,-1 0 0 0 0,1 0 0 0 0,0 0 0 0 0,0 0-1 0 0,0-1 1 0 0,1 1 0 0 0,-1-1 0 0 0,0 0 0 0 0,0 0 0 0 0,1 0 0 0 0,-1-1 0 0 0,0 1 0 0 0,3-1-90 0 0,5 1 6 0 0,0 0 1 0 0,0-1-1 0 0,0 0 0 0 0,0-1 1 0 0,0-1-1 0 0,0 1 0 0 0,1-2-6 0 0,-6 1 1 0 0,-1 0-1 0 0,0 0 1 0 0,0 0-1 0 0,0-1 1 0 0,0 0 0 0 0,0 0-1 0 0,0 0 1 0 0,-1 0-1 0 0,0-1 1 0 0,1 0-1 0 0,-1 0 0 0 0,11-12-1035 0 0,-1-1 0 0 0,3-4 1035 0 0,-11 14-734 0 0,5-7-516 0 0</inkml:trace>
  <inkml:trace contextRef="#ctx0" brushRef="#br0" timeOffset="19562.222">4677 1064 8808 0 0,'0'0'400'0'0,"0"0"0"0"0,0 0-313 0 0,0 0 1 0 0,0 0-1 0 0,0 0 1 0 0,0 0 0 0 0,0 0-1 0 0,0 0 1 0 0,0-1-1 0 0,0 1 1 0 0,0 0-1 0 0,0 0 1 0 0,0 0 0 0 0,0 0-1 0 0,0 0 1 0 0,0-1-1 0 0,-1 1 1 0 0,1 0 0 0 0,0 0-1 0 0,0 0 1 0 0,1 0-1 0 0,-1 0 1 0 0,0-1-1 0 0,0 1 1 0 0,0 0 0 0 0,0 0-1 0 0,0 0 1 0 0,0 0-1 0 0,0 0 1 0 0,0-1-1 0 0,0 1 1 0 0,0 0 0 0 0,0 0-1 0 0,0 0 1 0 0,0 0-1 0 0,0 0 1 0 0,1 0-88 0 0,3-4 773 0 0,1 2 0 0 0,0-1 0 0 0,-1 0 1 0 0,1 1-1 0 0,1 0 0 0 0,-1 0 0 0 0,0 0 0 0 0,0 1 0 0 0,1 0-773 0 0,9-3 798 0 0,31-4 636 0 0,-42 8-1369 0 0,0-1 0 0 0,1 1 1 0 0,-1 0-1 0 0,0 0 0 0 0,1 1 0 0 0,-1-1 1 0 0,0 1-1 0 0,1 0 0 0 0,-1 1-65 0 0,-2-2-30 0 0,-1 0 0 0 0,0 1 0 0 0,0-1 0 0 0,0 1-1 0 0,0-1 1 0 0,1 1 0 0 0,-1 0 0 0 0,0-1 0 0 0,0 1 0 0 0,0 0 0 0 0,0 0 0 0 0,-1 0-1 0 0,1 0 1 0 0,0 0 0 0 0,0 0 0 0 0,0 0 0 0 0,-1 0 0 0 0,1 0 0 0 0,-1 0 0 0 0,1 0-1 0 0,-1 0 1 0 0,1 1 30 0 0,-1 0 38 0 0,1 0 0 0 0,-1-1 0 0 0,0 1 0 0 0,-1 0 0 0 0,1 0 0 0 0,0-1 0 0 0,0 1 0 0 0,-1 0 0 0 0,1 0 0 0 0,-1-1 0 0 0,1 1 0 0 0,-1-1 0 0 0,0 1 0 0 0,0 1-38 0 0,-3 4 189 0 0,-1-1-1 0 0,0 1 0 0 0,0-1 0 0 0,0 0 0 0 0,-1 0 1 0 0,-3 2-189 0 0,-21 18-262 0 0,-14 7 262 0 0,-21 17 2215 0 0,27-17-2050 0 0,30-26-298 0 0,8-7-563 0 0,5-1-2633 0 0,1 0-4520 0 0</inkml:trace>
  <inkml:trace contextRef="#ctx0" brushRef="#br0" timeOffset="19912.538">4722 1363 9216 0 0,'-5'22'2499'0'0,"-6"-4"8064"0"0,11-18-9468 0 0,0 0-95 0 0,0 0-83 0 0,0 0-261 0 0,0 0-117 0 0,0 0-25 0 0,-4-7-446 0 0,6 1-2113 0 0,0 1-6953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1:3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10624 0 0,'0'0'488'0'0,"0"0"-12"0"0,-6 13 188 0 0,-3 15 1365 0 0,7-24-1711 0 0,0 1 1 0 0,0 0-1 0 0,1-1 1 0 0,-1 1-1 0 0,1 0 0 0 0,1 0 1 0 0,-1 0-1 0 0,1 0 0 0 0,-1 0 1 0 0,2 4-319 0 0,7 115 4007 0 0,-2-15-2241 0 0,-3-75-1538 0 0,2 0 0 0 0,2 0 0 0 0,6 18-228 0 0,-10-42 6 0 0,0 1 0 0 0,1 0 0 0 0,1-1-1 0 0,0 0 1 0 0,0 0 0 0 0,1 0 0 0 0,0-1-1 0 0,1 0 1 0 0,0 0 0 0 0,1 0 0 0 0,-1-1-1 0 0,7 4-5 0 0,-5-5-88 0 0,0-2 0 0 0,0 1 0 0 0,0-1 0 0 0,1-1 0 0 0,0 0 0 0 0,2 1 88 0 0,2 0-232 0 0</inkml:trace>
  <inkml:trace contextRef="#ctx0" brushRef="#br0" timeOffset="986.187">107 729 2304 0 0,'1'-2'351'0'0,"2"-4"-789"0"0,-5 5 4627 0 0,2 1-3582 0 0,-4 0 547 0 0,4-1 3363 0 0,2 1-4004 0 0,1-1 1 0 0,0 1 0 0 0,-1-1 0 0 0,1 1 0 0 0,-1 0 0 0 0,1 0-1 0 0,0 0 1 0 0,-1 1 0 0 0,1-1 0 0 0,0 1 0 0 0,-1-1-1 0 0,3 2-513 0 0,9 0 966 0 0,5-1-469 0 0,-1-1 0 0 0,1-1 1 0 0,0-1-1 0 0,-1 0 0 0 0,13-4-497 0 0,-26 5-3 0 0,1 0 32 0 0,0-1 0 0 0,0 0 0 0 0,1 0-1 0 0,-1 0 1 0 0,5-3-29 0 0,-10 4 46 0 0,0 0-1 0 0,0 1 0 0 0,1-1 1 0 0,-1 0-1 0 0,0 0 1 0 0,0 1-1 0 0,-1-1 0 0 0,1 0 1 0 0,0 0-1 0 0,0 0 1 0 0,0 0-1 0 0,-1 0 0 0 0,1 0 1 0 0,0-1-1 0 0,-1 1 1 0 0,1 0-1 0 0,-1 0 1 0 0,1 0-1 0 0,-1-1 0 0 0,0 1 1 0 0,0 0-1 0 0,1 0 1 0 0,-1-1-1 0 0,0 1 0 0 0,0 0 1 0 0,0 0-1 0 0,0-1 1 0 0,-1 1-1 0 0,1 0 0 0 0,0 0 1 0 0,0-1-1 0 0,-1 0-45 0 0,-5-26 758 0 0,5 20-666 0 0,0 1 1 0 0,-1 0 0 0 0,0-1-1 0 0,0 1-92 0 0,1 4-69 0 0,0 0-1 0 0,1 0 1 0 0,0 1-1 0 0,0-1 1 0 0,-1 0-1 0 0,2 0 1 0 0,-1 0 0 0 0,0 0 69 0 0,3-13-7822 0 0,-1 11 648 0 0</inkml:trace>
  <inkml:trace contextRef="#ctx0" brushRef="#br0" timeOffset="1871.819">737 688 9872 0 0,'-3'0'187'0'0,"-1"0"0"0"0,1 0 0 0 0,-1 1 0 0 0,0-1 0 0 0,1 1 0 0 0,0 0 1 0 0,-1 0-1 0 0,1 0 0 0 0,-1 0 0 0 0,1 0 0 0 0,0 1 0 0 0,0 0 0 0 0,0 0 0 0 0,0 0 1 0 0,0 0-1 0 0,0 0 0 0 0,1 0 0 0 0,-3 3-187 0 0,1 0 270 0 0,1 0 1 0 0,-1-1-1 0 0,1 2 0 0 0,1-1 1 0 0,-1 0-1 0 0,1 0 1 0 0,0 1-1 0 0,0-1 0 0 0,0 1 1 0 0,1 0-1 0 0,0 2-270 0 0,-1 0 175 0 0,1 1-1 0 0,0 0 1 0 0,1 0 0 0 0,0 0-1 0 0,0 0 1 0 0,1 0-175 0 0,-1-4 69 0 0,1-1 0 0 0,0 0 0 0 0,0 0 1 0 0,0 0-1 0 0,0 0 0 0 0,1 0 0 0 0,0 0 0 0 0,-1 0 0 0 0,1 0 0 0 0,1-1 0 0 0,-1 1 1 0 0,0-1-1 0 0,4 4-69 0 0,-4-5 79 0 0,1 0-1 0 0,0 0 1 0 0,0 0 0 0 0,0 0 0 0 0,1 0 0 0 0,-1-1-1 0 0,0 1 1 0 0,1-1 0 0 0,-1 0 0 0 0,0 0 0 0 0,1 0-1 0 0,-1-1 1 0 0,1 1 0 0 0,0-1 0 0 0,-1 0 0 0 0,1 0-1 0 0,0 0-78 0 0,4 0 218 0 0,1-1-1 0 0,-1 0 1 0 0,0-1-1 0 0,1 1 0 0 0,-1-2 1 0 0,6-1-218 0 0,-11 3 52 0 0,-1 0 0 0 0,1-1 0 0 0,0 1 0 0 0,-1-1 0 0 0,1 1 0 0 0,-1-1 0 0 0,1 0 0 0 0,-1 0 0 0 0,0 0 0 0 0,0 0 0 0 0,0 0 0 0 0,2-2-52 0 0,-3 2 28 0 0,-1 1 0 0 0,1 0-1 0 0,0-1 1 0 0,-1 1-1 0 0,1-1 1 0 0,0 1-1 0 0,-1-1 1 0 0,0 1-1 0 0,1-1 1 0 0,-1 1 0 0 0,0-1-1 0 0,0 1 1 0 0,0-1-1 0 0,0 1 1 0 0,0-1-1 0 0,0 0 1 0 0,0 1 0 0 0,0-1-1 0 0,-1 1 1 0 0,1-1-1 0 0,-1 1 1 0 0,1-1-1 0 0,-1 0-27 0 0,-7-18-7 0 0,6 14-34 0 0,0 1-1 0 0,0 0 1 0 0,0 1-1 0 0,0-1 1 0 0,-1 0-1 0 0,-3-3 42 0 0,-1-1-238 0 0,-1 1-1 0 0,0 0 1 0 0,0 0-1 0 0,-3-1 239 0 0,-9-7-6459 0 0,18 13 265 0 0</inkml:trace>
  <inkml:trace contextRef="#ctx0" brushRef="#br0" timeOffset="2589.406">873 655 1840 0 0,'8'9'2519'0'0,"3"33"8479"0"0,2 23-5915 0 0,2 11-3396 0 0,-14-73-1659 0 0,0 0 0 0 0,0 0-1 0 0,0 0 1 0 0,1 0 0 0 0,-1 0-1 0 0,1-1 1 0 0,-1 1 0 0 0,1 0-1 0 0,0-1 1 0 0,0 1 0 0 0,0-1-1 0 0,0 0 1 0 0,2 1-28 0 0,-3-1 12 0 0,1-1 1 0 0,-1 0-1 0 0,1 0 0 0 0,-1 0 1 0 0,1 0-1 0 0,0 0 0 0 0,0 0 1 0 0,-1-1-1 0 0,1 1 0 0 0,0-1 1 0 0,0 1-1 0 0,0-1 0 0 0,0 0 1 0 0,0 1-1 0 0,0-1 0 0 0,0 0 1 0 0,0 0-1 0 0,0 0 0 0 0,-1-1 1 0 0,1 1-1 0 0,2-1-12 0 0,5-1 19 0 0,-1-1 0 0 0,1-1-1 0 0,-1 0 1 0 0,0 0 0 0 0,5-3-19 0 0,-9 4-7 0 0,0 0 0 0 0,1 0 0 0 0,-1 0 1 0 0,0-1-1 0 0,-1 0 0 0 0,1 1 0 0 0,-1-1 0 0 0,0 0 0 0 0,1-1 0 0 0,-1-1 7 0 0,0-2-79 0 0,0 0 0 0 0,0-1-1 0 0,-1 1 1 0 0,-1-1 0 0 0,0 1-1 0 0,1-7 80 0 0,-2-11 0 0 0,0 21 0 0 0,-1 0 0 0 0,1-1 0 0 0,1 1 0 0 0,-1-1 0 0 0,1 1 0 0 0,0 0 0 0 0,1-4 0 0 0,-1 5 0 0 0,-7 23 91 0 0,14 33 122 0 0,-7-45-118 0 0,1-1 1 0 0,-1 0-1 0 0,2 0 0 0 0,-1 0 0 0 0,1 0 0 0 0,0-1 0 0 0,0 1 0 0 0,0-1 0 0 0,1 1 0 0 0,0-1 1 0 0,0 0-1 0 0,0-1 0 0 0,1 1 0 0 0,0-1 0 0 0,-1 0 0 0 0,2 0 0 0 0,-1 0 0 0 0,1 0-95 0 0,-5-4 2 0 0,1 1 0 0 0,-1 0 1 0 0,1-1-1 0 0,-1 1 0 0 0,1-1 0 0 0,0 0 0 0 0,-1 0 0 0 0,1 1 0 0 0,0-1 0 0 0,-1 0 1 0 0,1 0-1 0 0,0 0 0 0 0,-1-1 0 0 0,1 1 0 0 0,0 0 0 0 0,-1-1 0 0 0,1 1 0 0 0,0-1-2 0 0,1 0-214 0 0,0-1 0 0 0,0 1-1 0 0,-1-1 1 0 0,1 0 0 0 0,0 0-1 0 0,-1 0 1 0 0,1 0 0 0 0,-1-1-1 0 0,1 0 215 0 0,4-6-1589 0 0,0 0-1 0 0,-1 0 1 0 0,0-1-1 0 0,-1 1 1 0 0,1-2 1589 0 0,-2 1-2261 0 0,0 0 1 0 0,-1 0-1 0 0,2-9 2261 0 0,1-3-2355 0 0,-5 21 2260 0 0,0-1 0 0 0,-1 1 0 0 0,1 0 1 0 0,0-1-1 0 0,0 1 0 0 0,-1 0 0 0 0,1 0 1 0 0,0 0-1 0 0,0 0 0 0 0,1 0 0 0 0,-1 0 0 0 0,0 0 1 0 0,0 0-1 0 0,0 0 0 0 0,1 0 0 0 0,-1 0 1 0 0,0 1-1 0 0,1-1 0 0 0,-1 1 0 0 0,0-1 0 0 0,1 1 1 0 0,-1-1-1 0 0,1 1 0 0 0,1 0 95 0 0,-2-1 485 0 0,1 1 0 0 0,0 0 0 0 0,0 0 0 0 0,0 0 0 0 0,0 0 0 0 0,0 1 0 0 0,0-1-1 0 0,-1 0 1 0 0,1 1 0 0 0,0 0 0 0 0,0-1 0 0 0,0 1 0 0 0,0 0-485 0 0,-1 0 267 0 0,0 1 0 0 0,0-1 0 0 0,0 0 0 0 0,0 1 0 0 0,-1-1 0 0 0,1 1 0 0 0,0-1 0 0 0,-1 1 0 0 0,1-1 0 0 0,-1 1 0 0 0,1-1 0 0 0,-1 1 0 0 0,0 0 0 0 0,0 0-267 0 0,4 26 1847 0 0,-1-7-888 0 0,-2-16-734 0 0,0 1 1 0 0,0-1-1 0 0,-1 1 1 0 0,0-1-1 0 0,0 1 1 0 0,0-1-1 0 0,-1 0 1 0 0,0 4-226 0 0,1 9 898 0 0,0-2-38 0 0,3-2 608 0 0,-2-12 364 0 0,-3-7-804 0 0,2 4-955 0 0,0-1 0 0 0,0 1 1 0 0,0 0-1 0 0,0-1 0 0 0,0 1 0 0 0,0-1 0 0 0,1 1 0 0 0,-1-1 0 0 0,0 1 0 0 0,1-2-73 0 0,1-9 213 0 0,-2 8-146 0 0,1 0 0 0 0,-1 1 0 0 0,1-1 0 0 0,0 0 0 0 0,0 1 0 0 0,2-4-67 0 0,-2 3 54 0 0,1 1-1 0 0,-1-1 1 0 0,0 1 0 0 0,-1-1 0 0 0,1 0-1 0 0,0-3-53 0 0,-1 3 58 0 0,1 0 1 0 0,-1 0-1 0 0,1 0 0 0 0,0 0 0 0 0,0 0 0 0 0,0 0 0 0 0,1 1 0 0 0,0-1 1 0 0,1-3-59 0 0,6-15 168 0 0,-6 16-199 0 0,1 0-1 0 0,-1 0 0 0 0,1 1 1 0 0,0 0-1 0 0,0 0 1 0 0,0 0-1 0 0,1 0 0 0 0,2-2 32 0 0,11-11-157 0 0,51-52-4354 0 0,-55 55 3080 0 0</inkml:trace>
  <inkml:trace contextRef="#ctx0" brushRef="#br0" timeOffset="3287.403">1857 655 10768 0 0,'19'11'1173'0'0,"-14"-10"-944"0"0,-1 0 1 0 0,1 0-1 0 0,-1 0 0 0 0,1-1 0 0 0,-1 0 1 0 0,1 0-1 0 0,0 0 0 0 0,-1 0 0 0 0,1-1 1 0 0,-1 0-1 0 0,1 0 0 0 0,-1 0 0 0 0,0-1 1 0 0,2 0-230 0 0,5-2 556 0 0,0-1 0 0 0,0 0 0 0 0,-1-1 0 0 0,10-6-556 0 0,-13 7 109 0 0,0-1 0 0 0,0 1-1 0 0,-1-1 1 0 0,0-1-1 0 0,0 1 1 0 0,0-1-1 0 0,-1 0-108 0 0,-2 3-28 0 0,-1 1 0 0 0,1-1 0 0 0,-1 0-1 0 0,-1 1 1 0 0,1-1 0 0 0,0 0 0 0 0,-1 0-1 0 0,0 0 1 0 0,0-1 0 0 0,0 1-1 0 0,0 0 1 0 0,-1 0 0 0 0,1 0 0 0 0,-1-1-1 0 0,-1 0 29 0 0,2 4 44 0 0,-2 0-1 0 0,1 0 1 0 0,0 0-1 0 0,0 0 1 0 0,0-1-1 0 0,0 1 1 0 0,-1 0-1 0 0,1 0 1 0 0,-1 0-1 0 0,1 0 1 0 0,-1 0-1 0 0,1 0 1 0 0,-1 0-1 0 0,1 0 1 0 0,-1 0-1 0 0,0 0 0 0 0,0 0 1 0 0,0 0-1 0 0,1 0 1 0 0,-1 1-1 0 0,0-1 1 0 0,0 0-1 0 0,0 0-43 0 0,-1 1 38 0 0,1-1 0 0 0,-1 1-1 0 0,1 0 1 0 0,-1-1-1 0 0,1 1 1 0 0,-1 0 0 0 0,1 0-1 0 0,-1 0 1 0 0,1 0 0 0 0,-1 0-1 0 0,1 1 1 0 0,-1-1-1 0 0,1 0 1 0 0,-1 1 0 0 0,0-1-38 0 0,-6 4 39 0 0,0-1 0 0 0,0 1 1 0 0,0 0-1 0 0,1 1 0 0 0,-4 2-39 0 0,11-7-3 0 0,-10 8 206 0 0,0-1 1 0 0,1 1 0 0 0,0 0-1 0 0,0 1 1 0 0,1 0 0 0 0,-1 1-204 0 0,6-5 184 0 0,-1 0-1 0 0,0 1 1 0 0,1-1 0 0 0,0 1 0 0 0,0 0 0 0 0,1 0 0 0 0,-1 0-1 0 0,1 0 1 0 0,1 0 0 0 0,-1 0 0 0 0,1 0 0 0 0,0 4-184 0 0,1-8 35 0 0,0 1 1 0 0,0-1 0 0 0,0 1 0 0 0,0-1 0 0 0,0 1 0 0 0,1-1 0 0 0,-1 1-1 0 0,1-1 1 0 0,0 0 0 0 0,0 1 0 0 0,0-1 0 0 0,0 0 0 0 0,0 1-1 0 0,0-1 1 0 0,1 0 0 0 0,-1 0 0 0 0,2 1-36 0 0,-1 0 35 0 0,1-1 0 0 0,0 1 0 0 0,0-1-1 0 0,0 1 1 0 0,0-1 0 0 0,1 0 0 0 0,-1 0 0 0 0,0-1 0 0 0,1 1 0 0 0,0-1-1 0 0,0 0-34 0 0,2 1 16 0 0,0 0-1 0 0,0-1 0 0 0,1 0 0 0 0,-1 0 1 0 0,0 0-1 0 0,1-1 0 0 0,-1 0 0 0 0,1 0 0 0 0,-1-1 1 0 0,0 0-1 0 0,1 0 0 0 0,-1-1 0 0 0,4-1-15 0 0,2-3-662 0 0,0 0-1 0 0,0-1 0 0 0,-1 0 0 0 0,0-1 0 0 0,7-7 663 0 0,20-15-3083 0 0,-19 17 1521 0 0,0-2-6 0 0</inkml:trace>
  <inkml:trace contextRef="#ctx0" brushRef="#br0" timeOffset="3858.421">2313 440 10968 0 0,'-1'1'45'0'0,"1"-1"1"0"0,-1 0 0 0 0,0 0-1 0 0,1 1 1 0 0,-1-1 0 0 0,0 0-1 0 0,1 1 1 0 0,-1-1 0 0 0,0 0-1 0 0,1 1 1 0 0,-1-1 0 0 0,1 1-1 0 0,-1 0 1 0 0,1-1 0 0 0,-1 1-1 0 0,1-1 1 0 0,-1 1 0 0 0,1 0 0 0 0,0-1-1 0 0,-1 1 1 0 0,1 0 0 0 0,0-1-1 0 0,-1 1 1 0 0,1 0-46 0 0,-2 20 797 0 0,1-3 711 0 0,-2 8-337 0 0,1 0 0 0 0,2 0 0 0 0,0 1-1 0 0,2-1 1 0 0,1 1-1171 0 0,6 18 598 0 0,-9-41-532 0 0,1-3 1 0 0,-1 1-43 0 0,8-21 101 0 0,6-47-124 0 0,-10 43 2 0 0,1 1-1 0 0,0 0 1 0 0,2 0 0 0 0,0 0 0 0 0,5-7-3 0 0,-11 27 19 0 0,1-1 1 0 0,-1 1-1 0 0,0 0 0 0 0,1 0 1 0 0,-1 0-1 0 0,1 0 0 0 0,-1 0 1 0 0,1 1-1 0 0,0-1 0 0 0,0 0 0 0 0,0 1 1 0 0,0 0-1 0 0,0-1 0 0 0,2 0-19 0 0,-3 1-7 0 0,0 1 0 0 0,1 0 0 0 0,-1-1 0 0 0,0 1 0 0 0,1 0 0 0 0,-1 0 0 0 0,0 0 0 0 0,1 0 0 0 0,-1 0 0 0 0,0 0 0 0 0,1 0 0 0 0,-1 1 0 0 0,0-1 0 0 0,1 0 0 0 0,-1 1 0 0 0,0-1 0 0 0,0 1 0 0 0,1-1 0 0 0,-1 1 0 0 0,0 0 0 0 0,0-1 0 0 0,0 1 0 0 0,0 0 0 0 0,0 0 0 0 0,0 0 0 0 0,0 0 0 0 0,1 1 7 0 0,7 8 117 0 0,0 1 0 0 0,-1 1 0 0 0,0 0-1 0 0,-1 0 1 0 0,0 0 0 0 0,-1 1 0 0 0,0 0 0 0 0,-1 0-1 0 0,0 1 1 0 0,-1 0 0 0 0,-1-1 0 0 0,1 12-117 0 0,-8-8 232 0 0,4-17-150 0 0,-2-13 230 0 0,9-8-278 0 0,1 1-1 0 0,1 0 1 0 0,1 1-1 0 0,1 0 1 0 0,1 0-1 0 0,0 1 1 0 0,2 1-1 0 0,1-2-33 0 0,-13 16 0 0 0,1 1 0 0 0,0-1 0 0 0,-1 0 0 0 0,1 1 0 0 0,0-1 0 0 0,0 1 0 0 0,1 0 0 0 0,-1 0 0 0 0,0 1 0 0 0,1-1 0 0 0,-1 0 0 0 0,1 1 0 0 0,0 0 0 0 0,-2 0 0 0 0,-1 1 0 0 0,0 0 0 0 0,1 0 0 0 0,-1 0 0 0 0,1 0 0 0 0,-1 0 0 0 0,0 0 0 0 0,1 0 0 0 0,-1 1 0 0 0,1-1 0 0 0,-1 0 0 0 0,0 1 0 0 0,1-1 0 0 0,-1 1 0 0 0,0-1 0 0 0,0 1 0 0 0,1 0 0 0 0,-1-1 0 0 0,0 1 0 0 0,0 0 0 0 0,0 0 0 0 0,0 0 0 0 0,0 0 0 0 0,0 0 0 0 0,0 0 0 0 0,0 0 0 0 0,0 0 0 0 0,-1 1 0 0 0,1-1 0 0 0,0 0 0 0 0,-1 0 0 0 0,1 1 0 0 0,-1-1 0 0 0,1 0 0 0 0,-1 1 0 0 0,1 0 0 0 0,4 17-3 0 0,-1 0 1 0 0,3 18 2 0 0,-1 0 147 0 0,-6-36-233 0 0,0 1 1 0 0,1 0 0 0 0,-1-1 0 0 0,1 1 0 0 0,0-1 0 0 0,-1 1 0 0 0,1 0 0 0 0,0-1-1 0 0,0 1 1 0 0,0-1 0 0 0,0 0 0 0 0,0 1 0 0 0,0-1 0 0 0,0 0 0 0 0,1 0 0 0 0,-1 0 0 0 0,0 1-1 0 0,1-1 1 0 0,-1 0 0 0 0,1-1 0 0 0,-1 1 0 0 0,1 0 0 0 0,0 0 85 0 0,6 4-2421 0 0,0-1-4717 0 0</inkml:trace>
  <inkml:trace contextRef="#ctx0" brushRef="#br0" timeOffset="4343.418">3035 384 14944 0 0,'2'-1'88'0'0,"-1"0"-1"0"0,1 1 1 0 0,-1-1 0 0 0,1 0 0 0 0,-1 0 0 0 0,0-1 0 0 0,1 1 0 0 0,-1 0 0 0 0,0 0 0 0 0,0-1 0 0 0,0 1 0 0 0,0 0 0 0 0,0-1 0 0 0,0 0-88 0 0,-1 1 55 0 0,1 0-1 0 0,-1 0 0 0 0,0 1 1 0 0,0-1-1 0 0,0 0 1 0 0,0 0-1 0 0,0 0 0 0 0,0 1 1 0 0,-1-1-1 0 0,1 0 1 0 0,0 0-1 0 0,0 1 0 0 0,0-1 1 0 0,-1 0-1 0 0,1 0 1 0 0,0 1-1 0 0,-1-1 1 0 0,1 0-1 0 0,-1 1 0 0 0,1-1 1 0 0,-1 1-1 0 0,1-1 1 0 0,-1 0-1 0 0,1 1 0 0 0,-1-1 1 0 0,0 1-1 0 0,1-1 1 0 0,-1 1-1 0 0,0 0 0 0 0,1-1 1 0 0,-1 1-1 0 0,0 0 1 0 0,1-1-1 0 0,-1 1 0 0 0,-1 0-54 0 0,0-1 72 0 0,0 0-1 0 0,0 0 0 0 0,-1 1 1 0 0,1-1-1 0 0,0 1 1 0 0,-1 0-1 0 0,1-1 0 0 0,-1 1 1 0 0,1 0-1 0 0,0 0 0 0 0,-1 1 1 0 0,1-1-1 0 0,-1 0 0 0 0,1 1 1 0 0,0 0-1 0 0,-1-1 0 0 0,1 1 1 0 0,0 0-1 0 0,0 0 0 0 0,0 0 1 0 0,0 1-1 0 0,0-1 0 0 0,0 0 1 0 0,0 1-1 0 0,0-1 1 0 0,0 1-72 0 0,-8 8 74 0 0,0-1 1 0 0,1 1 0 0 0,0 0 0 0 0,-3 5-75 0 0,2-2 292 0 0,-1 1 52 0 0,0 0 1 0 0,1 1-1 0 0,1 0 1 0 0,0 1-345 0 0,6-11 86 0 0,1 0 0 0 0,0 0 0 0 0,0 1 1 0 0,0-1-1 0 0,0 0 0 0 0,1 1 0 0 0,0-1 1 0 0,0 1-1 0 0,1-1 0 0 0,0 1 1 0 0,0 0-1 0 0,0-1 0 0 0,0 1 0 0 0,2 4-86 0 0,-2-9 0 0 0,0 0 0 0 0,0 0-1 0 0,1 0 1 0 0,-1 0 0 0 0,1 0-1 0 0,-1 0 1 0 0,1 0 0 0 0,-1 0-1 0 0,1 0 1 0 0,0 0 0 0 0,-1 0-1 0 0,1 0 1 0 0,0-1 0 0 0,0 1-1 0 0,-1 0 1 0 0,1 0 0 0 0,0-1-1 0 0,0 1 1 0 0,0-1 0 0 0,0 1-1 0 0,1 0 1 0 0,0-1-2 0 0,0 1 0 0 0,0-1 0 0 0,0 1 0 0 0,0-1-1 0 0,0 0 1 0 0,0 1 0 0 0,0-1 0 0 0,0 0 0 0 0,0 0 0 0 0,0-1 0 0 0,2 1 2 0 0,-1-1-10 0 0,1 0 1 0 0,0 0 0 0 0,0 0 0 0 0,-1 0 0 0 0,1 0-1 0 0,0-1 1 0 0,-1 0 0 0 0,1 0 0 0 0,-1 0-1 0 0,0 0 1 0 0,0 0 0 0 0,2-3 9 0 0,8-11-505 0 0,0 0 1 0 0,-2-1-1 0 0,0-1 0 0 0,8-17 505 0 0,-11 19-72 0 0,-1 0 0 0 0,4-11 72 0 0,-12 35 272 0 0,0 1-1 0 0,1-1 0 0 0,0 0 0 0 0,0 1 0 0 0,1-1 1 0 0,0 1-1 0 0,1-1 0 0 0,0 0 0 0 0,0 0 0 0 0,3 8-271 0 0,-4-15-36 0 0,2 5 106 0 0,0 1 1 0 0,1-1 0 0 0,0 0-1 0 0,0 0 1 0 0,2 1-71 0 0,-4-6-36 0 0,-1 1 0 0 0,0-1 0 0 0,0 0 0 0 0,0 0 0 0 0,0 0 0 0 0,1 0 0 0 0,-1 0-1 0 0,1 0 1 0 0,-1-1 0 0 0,0 1 0 0 0,1 0 0 0 0,-1-1 0 0 0,1 1 0 0 0,0-1 0 0 0,-1 0 0 0 0,1 1 0 0 0,-1-1 0 0 0,1 0 0 0 0,0 0-1 0 0,-1 0 1 0 0,1 0 0 0 0,-1 0 0 0 0,1 0 0 0 0,0-1 0 0 0,-1 1 0 0 0,2-1 36 0 0,0 0-601 0 0,-1 1 0 0 0,1-2 0 0 0,0 1 0 0 0,0 0 1 0 0,0-1-1 0 0,2-1 601 0 0,2-2-2046 0 0</inkml:trace>
  <inkml:trace contextRef="#ctx0" brushRef="#br0" timeOffset="4669.399">3277 372 14192 0 0,'0'0'322'0'0,"0"0"45"0"0,0 0 20 0 0,0 0-38 0 0,4 13 1429 0 0,-3-6-1197 0 0,0 0 0 0 0,0-1 0 0 0,-1 1 0 0 0,0 0 0 0 0,0 0-1 0 0,-1 4-580 0 0,-1 14 837 0 0,-2 73 755 0 0,4-97-3028 0 0,0-1-526 0 0</inkml:trace>
  <inkml:trace contextRef="#ctx0" brushRef="#br0" timeOffset="5025.694">3307 275 8288 0 0,'0'0'736'0'0,"-6"0"-584"0"0,1-2-152 0 0,3 2 0 0 0,2 0 2064 0 0,0 0 384 0 0,0 0 80 0 0,0 0 7 0 0,0 0-1927 0 0,0 0-392 0 0,0-5-80 0 0,2 2-8007 0 0</inkml:trace>
  <inkml:trace contextRef="#ctx0" brushRef="#br0" timeOffset="5510.402">3517 149 11976 0 0,'0'0'546'0'0,"0"0"-262"0"0,0 0-1 0 0,0 0 1 0 0,0 0-1 0 0,0 0 1 0 0,0 0-1 0 0,0 0 0 0 0,0 0 1 0 0,0 0-1 0 0,0 0 1 0 0,0 0-284 0 0,2 4 543 0 0,0-1-1 0 0,-1 1 1 0 0,0 0 0 0 0,1 0 0 0 0,-1 0-1 0 0,-1 0 1 0 0,1 0 0 0 0,0 0 0 0 0,-1 0-1 0 0,0 3-542 0 0,3 15 1070 0 0,13 94 617 0 0,-10-64 307 0 0,11 41-1994 0 0,-7-66 0 0 0,-10-25 0 0 0,1-1 0 0 0,0 1 0 0 0,0-1 0 0 0,-1 1 0 0 0,1-1 0 0 0,1 1 0 0 0,-1-1 0 0 0,0 0 0 0 0,0 0 0 0 0,0 1 0 0 0,1-1 0 0 0,-1 0 0 0 0,0 0 0 0 0,1 0 0 0 0,0 0 0 0 0,-1-1 0 0 0,0 0 0 0 0,-1 0 0 0 0,1 0 0 0 0,0 0 0 0 0,0 0 0 0 0,0 0 0 0 0,-1 0 0 0 0,1-1 0 0 0,0 1 0 0 0,0 0 0 0 0,0 0 0 0 0,-1-1 0 0 0,1 1 0 0 0,0 0 0 0 0,0-1 0 0 0,-1 1 0 0 0,1-1 0 0 0,0 1 0 0 0,-1-1 0 0 0,1 1 0 0 0,-1-1 0 0 0,1 0 0 0 0,16-17 0 0 0,-11 10 0 0 0,38-39-980 0 0,-2-2 0 0 0,-1-4 980 0 0,-32 42-5 0 0,1 0 0 0 0,-1 1 0 0 0,2 0 0 0 0,0 0 0 0 0,0 1-1 0 0,1 0 1 0 0,11-6 5 0 0,-18 12 0 0 0,1 0-1 0 0,-1 0 0 0 0,1 1 1 0 0,0-1-1 0 0,0 1 0 0 0,-1 0 1 0 0,1 1-1 0 0,1 0 1 0 0,-1 0-1 0 0,0 0 0 0 0,0 0 1 0 0,0 1-1 0 0,0 0 0 0 0,1 1 1 0 0,-1-1-1 0 0,0 1 1 0 0,0 0-1 0 0,0 1 0 0 0,4 1 1 0 0,-7-2-7 0 0,1 1 0 0 0,0 1-1 0 0,-1-1 1 0 0,1 0 0 0 0,-1 1-1 0 0,0 0 1 0 0,0 0 0 0 0,0 0 0 0 0,0 0-1 0 0,-1 0 1 0 0,1 0 0 0 0,-1 1-1 0 0,0-1 1 0 0,0 1 0 0 0,0 0-1 0 0,0 0 1 0 0,-1-1 0 0 0,1 1-1 0 0,-1 0 1 0 0,0 0 0 0 0,0 0 0 0 0,-1 1-1 0 0,1-1 1 0 0,-1 0 0 0 0,0 0-1 0 0,0 0 1 0 0,0 0 0 0 0,0 1-1 0 0,-1-1 1 0 0,0 0 0 0 0,0 0 0 0 0,0 0-1 0 0,0 0 1 0 0,-1 0 0 0 0,1 0-1 0 0,-1-1 1 0 0,0 1 0 0 0,0 0-1 0 0,-1-1 1 0 0,1 0 0 0 0,-1 1-1 0 0,0-1 1 0 0,1 0 0 0 0,-1 0 0 0 0,-1 0-1 0 0,-2 2 8 0 0,1-2 16 0 0,0 0 0 0 0,-1-1 0 0 0,1 1 0 0 0,0-1 0 0 0,-1 0 0 0 0,0 0 0 0 0,0-1 0 0 0,1 1 0 0 0,-1-1 0 0 0,0-1 0 0 0,0 1 0 0 0,0-1 0 0 0,0 0 0 0 0,0 0 0 0 0,0-1 0 0 0,-4 0-16 0 0,10 0 0 0 0,-1 1 0 0 0,1 0 0 0 0,-1 0 0 0 0,0 0 0 0 0,1 0-1 0 0,-1-1 1 0 0,0 1 0 0 0,1 0 0 0 0,-1-1 0 0 0,1 1 0 0 0,-1-1 0 0 0,1 1 0 0 0,-1 0-1 0 0,1-1 1 0 0,-1 1 0 0 0,1-1 0 0 0,-1 1 0 0 0,1-1 0 0 0,0 1 0 0 0,-1-1-1 0 0,1 0 1 0 0,0 1 0 0 0,-1-1 0 0 0,1 1 0 0 0,0-2 0 0 0,0 1 58 0 0,0 0-1 0 0,0 0 1 0 0,0-1-1 0 0,0 1 1 0 0,0 0 0 0 0,0-1-1 0 0,0 1 1 0 0,1 0-1 0 0,-1 0 1 0 0,0-1 0 0 0,1 1-1 0 0,-1 0 1 0 0,1 0-58 0 0,2-4 226 0 0,-1 0 1 0 0,1 0-1 0 0,1 1 0 0 0,-1 0 1 0 0,1-1-1 0 0,0 0-226 0 0,16-13 21 0 0,0 1 1 0 0,0 1-1 0 0,2 0 0 0 0,0 2 0 0 0,1 0 0 0 0,23-9-21 0 0,-2 3-323 0 0,28-7 323 0 0,9 2-1040 0 0,-43 11-3105 0 0,-16 5-3361 0 0</inkml:trace>
  <inkml:trace contextRef="#ctx0" brushRef="#br0" timeOffset="6294.299">983 1127 920 0 0,'-1'-1'67'0'0,"-7"0"3391"0"0,-1-1 0 0 0,1 2 0 0 0,-8-1-3458 0 0,10 1 868 0 0,0 0 1 0 0,0 1-1 0 0,0 0 0 0 0,0 0 0 0 0,-4 2-868 0 0,7-2 180 0 0,-1 0 0 0 0,1 0 0 0 0,1 0 0 0 0,-1 1 0 0 0,0-1 0 0 0,0 1 0 0 0,0-1 0 0 0,1 1 0 0 0,-1 0 0 0 0,1 0 1 0 0,0 1-1 0 0,-1-1 0 0 0,1 0 0 0 0,0 1 0 0 0,0-1 0 0 0,1 1 0 0 0,-1 0 0 0 0,0-1 0 0 0,1 1 0 0 0,0 0 0 0 0,-1 0 0 0 0,1 0 0 0 0,1 0 0 0 0,-2 3-180 0 0,0 14 666 0 0,0-1-1 0 0,1 1 0 0 0,1 0 0 0 0,2 12-665 0 0,-1 16 1251 0 0,1-4 249 0 0,6 36-1500 0 0,-2-37-677 0 0,-1 37 677 0 0,-3-50-3157 0 0,-2-22 1531 0 0</inkml:trace>
  <inkml:trace contextRef="#ctx0" brushRef="#br0" timeOffset="6691.825">758 1361 11976 0 0,'1'0'66'0'0,"1"-1"0"0"0,-1 1 0 0 0,1-1 1 0 0,-1 0-1 0 0,0 0 0 0 0,1 1 0 0 0,-1-1 0 0 0,0 0 1 0 0,0 0-1 0 0,0 0 0 0 0,0 0 0 0 0,0-1 0 0 0,0 1 1 0 0,0 0-1 0 0,0 0 0 0 0,0-1 0 0 0,0 0-66 0 0,14-15 187 0 0,25-8 523 0 0,-31 20-174 0 0,0 1-1 0 0,0 0 0 0 0,1 0 1 0 0,-1 1-1 0 0,1 1 0 0 0,3-1-535 0 0,-11 2 42 0 0,0 1 0 0 0,0 0 0 0 0,0 0-1 0 0,0 0 1 0 0,0 1 0 0 0,0-1 0 0 0,-1 0 0 0 0,1 1-1 0 0,0-1 1 0 0,0 1 0 0 0,0-1 0 0 0,0 1 0 0 0,0 0-1 0 0,-1 0 1 0 0,1 0 0 0 0,0 0 0 0 0,-1 0 0 0 0,1 0-1 0 0,0 1 1 0 0,-1-1 0 0 0,0 0 0 0 0,1 1 0 0 0,-1-1-1 0 0,0 1 1 0 0,0 0 0 0 0,1 1-42 0 0,4 6 567 0 0,-1 0 0 0 0,-1 1 1 0 0,0 0-1 0 0,3 8-567 0 0,3 10 465 0 0,-7-23-382 0 0,0 0-1 0 0,0 0 1 0 0,0 0-1 0 0,1-1 0 0 0,-1 1 1 0 0,1-1-1 0 0,0 0 1 0 0,0 0-1 0 0,1 0 0 0 0,-1-1 1 0 0,1 0-1 0 0,0 0 1 0 0,-1 0-1 0 0,2 0 0 0 0,-1 0 1 0 0,3 0-83 0 0,-4-2 33 0 0,-1 0 1 0 0,0 0 0 0 0,1 0-1 0 0,-1-1 1 0 0,1 1 0 0 0,-1-1-1 0 0,1 0 1 0 0,-1 0 0 0 0,1 0-1 0 0,-1-1 1 0 0,1 1-1 0 0,-1-1 1 0 0,0 0 0 0 0,1 0-1 0 0,-1 0 1 0 0,0 0 0 0 0,1 0-1 0 0,-1-1 1 0 0,0 1 0 0 0,0-1-1 0 0,0 0 1 0 0,0 0-1 0 0,-1 0 1 0 0,1-1 0 0 0,0 1-1 0 0,-1-1 1 0 0,1-1-34 0 0,1 0 59 0 0,-1 0 0 0 0,0-1 0 0 0,0 0-1 0 0,0 1 1 0 0,-1-1 0 0 0,0 0 0 0 0,0 0 0 0 0,0-1 0 0 0,0 1 0 0 0,-1 0-1 0 0,0-1 1 0 0,0 1 0 0 0,0-1 0 0 0,-1 1 0 0 0,0-1 0 0 0,0 1 0 0 0,-1-3-60 0 0,1 4 29 0 0,0 0-1 0 0,-1 0 0 0 0,0 0 0 0 0,0 0 0 0 0,0 1 1 0 0,-1-1-1 0 0,1 0 0 0 0,-1 1 0 0 0,0-1 0 0 0,0 1 1 0 0,0 0-1 0 0,0-1 0 0 0,-1 1 0 0 0,1 0 0 0 0,-1 0 1 0 0,0 1-1 0 0,0-1 0 0 0,0 0 0 0 0,0 1 0 0 0,0 0 1 0 0,0 0-1 0 0,-1 0 0 0 0,1 0 0 0 0,-3-1-27 0 0,-11-3 57 0 0,-1 1-1 0 0,-10-1-56 0 0,12 2-1827 0 0,-1 0 0 0 0,-13-6 1827 0 0,25 7-2573 0 0,2 0-4432 0 0</inkml:trace>
  <inkml:trace contextRef="#ctx0" brushRef="#br0" timeOffset="7021.932">1234 1156 12464 0 0,'3'1'89'0'0,"0"1"0"0"0,0-1 0 0 0,0 0 1 0 0,0 1-1 0 0,-1 0 0 0 0,1 0 0 0 0,0 0 1 0 0,-1 0-1 0 0,0 0 0 0 0,1 0 0 0 0,-1 1 1 0 0,0-1-1 0 0,0 1 0 0 0,0-1 0 0 0,-1 1 1 0 0,1 0-1 0 0,0 0-89 0 0,2 8 1029 0 0,3 4 299 0 0,-1 0-1 0 0,-1 0 0 0 0,-1 0 0 0 0,2 9-1327 0 0,3 14 997 0 0,-5-26-785 0 0,-1 0-1 0 0,-1 1 1 0 0,1 4-212 0 0,-1-4 1 0 0,-2-10 9 0 0,1-1 0 0 0,-1 0 0 0 0,0 0 0 0 0,0 1 0 0 0,0-1 0 0 0,0 0 0 0 0,0 0-1 0 0,0 1 1 0 0,0-1 0 0 0,-1 2-10 0 0,1-4 30 0 0,0 0 0 0 0,0 0 0 0 0,0 0 0 0 0,0 0 0 0 0,0 0-1 0 0,0 0 1 0 0,-1-1 0 0 0,1 1 0 0 0,0 1 0 0 0,0-1 0 0 0,0 0-1 0 0,0 0 1 0 0,0 0 0 0 0,0 0 0 0 0,0 0 0 0 0,0 0 0 0 0,0 0 0 0 0,0 0-1 0 0,0 0 1 0 0,0 0 0 0 0,0 0 0 0 0,0 0-30 0 0,1-12 700 0 0,3-18 231 0 0,14-62 593 0 0,-14 79-1456 0 0,1 0 0 0 0,0 1 0 0 0,1 0 0 0 0,0 0 0 0 0,1 0 0 0 0,0 1 0 0 0,1 0 0 0 0,8-9-68 0 0,-3 4-226 0 0,-6 8-184 0 0,0-1 0 0 0,0 1 0 0 0,7-5 410 0 0,17-12-2448 0 0,-17 13 320 0 0</inkml:trace>
  <inkml:trace contextRef="#ctx0" brushRef="#br0" timeOffset="7810.712">2142 1039 3224 0 0,'-1'-1'88'0'0,"0"0"-1"0"0,0 0 1 0 0,0 0-1 0 0,0 0 1 0 0,0 0 0 0 0,-1 1-1 0 0,1-1 1 0 0,0 0 0 0 0,0 1-1 0 0,-1-1 1 0 0,1 1 0 0 0,0 0-1 0 0,0-1 1 0 0,-2 1-88 0 0,-18-4 4567 0 0,9 4-2612 0 0,10-1-1693 0 0,0 1 0 0 0,0 0-1 0 0,0 0 1 0 0,0 0 0 0 0,0 0-1 0 0,0 0 1 0 0,1 1 0 0 0,-1-1 0 0 0,0 0-1 0 0,0 1 1 0 0,0-1 0 0 0,0 1-1 0 0,0 0 1 0 0,1 0 0 0 0,-1 0-1 0 0,0 0 1 0 0,0 0 0 0 0,1 0 0 0 0,-1 0-1 0 0,1 0 1 0 0,-1 1 0 0 0,1-1-1 0 0,0 0 1 0 0,-2 2-262 0 0,-7 10 297 0 0,0 0 0 0 0,0 0 0 0 0,1 1 0 0 0,1 0 0 0 0,0 0 0 0 0,1 1 0 0 0,1 0 0 0 0,0 0 0 0 0,-3 14-297 0 0,8-24 58 0 0,1 0 0 0 0,0 0 0 0 0,0 0-1 0 0,0 0 1 0 0,0 1 0 0 0,1-2-1 0 0,0 1 1 0 0,0 0 0 0 0,0 0-1 0 0,1 0 1 0 0,0 0 0 0 0,-1-1 0 0 0,2 1-1 0 0,-1 0-57 0 0,0-2 61 0 0,-1 0-1 0 0,1 0 1 0 0,0 0-1 0 0,0-1 1 0 0,0 1-1 0 0,0-1 0 0 0,0 1 1 0 0,0-1-1 0 0,1 0 1 0 0,-1 0-1 0 0,1 0 1 0 0,-1 0-1 0 0,1 0 1 0 0,0 0-1 0 0,0-1 0 0 0,0 0 1 0 0,0 1-1 0 0,0-1 1 0 0,0 0-1 0 0,0 0 1 0 0,4 0-61 0 0,-4-1-13 0 0,0-1 1 0 0,1 1-1 0 0,-1 0 0 0 0,0-1 1 0 0,1 0-1 0 0,-1 0 1 0 0,0 0-1 0 0,0 0 1 0 0,1-1-1 0 0,-1 1 1 0 0,0-1-1 0 0,0 0 1 0 0,-1 1-1 0 0,1-1 0 0 0,0-1 1 0 0,-1 1-1 0 0,1 0 1 0 0,-1-1-1 0 0,1 0 13 0 0,7-8-176 0 0,0-1 0 0 0,-1-1 0 0 0,5-8 176 0 0,-9 13-25 0 0,2-5-127 0 0,-1 0 0 0 0,0 0 0 0 0,-1 0 0 0 0,0-1 0 0 0,-1 1 1 0 0,0-1-1 0 0,-1 0 0 0 0,-1-1 0 0 0,0-1 152 0 0,-5-4-173 0 0,1 14 297 0 0,1 10 1326 0 0,1 2-1366 0 0,0 1 1 0 0,0 0-1 0 0,0-1 0 0 0,1 1 0 0 0,0-1 0 0 0,1 1 0 0 0,-1-1 1 0 0,1 1-1 0 0,0-1 0 0 0,1 0 0 0 0,0 0 0 0 0,0 0 0 0 0,0 0 0 0 0,0 0 1 0 0,1-1-1 0 0,0 1 0 0 0,0-1 0 0 0,5 4-84 0 0,-6-6-68 0 0,0-1 1 0 0,0 1-1 0 0,0-1 0 0 0,0 1 1 0 0,1-1-1 0 0,-1 0 1 0 0,1 0-1 0 0,-1-1 0 0 0,1 1 1 0 0,0-1-1 0 0,-1 0 0 0 0,1 0 1 0 0,0 0-1 0 0,0 0 1 0 0,0-1-1 0 0,0 1 0 0 0,0-1 1 0 0,0 0-1 0 0,0 0 0 0 0,0-1 1 0 0,0 1-1 0 0,0-1 0 0 0,0 0 1 0 0,-1 0-1 0 0,1 0 1 0 0,0 0-1 0 0,0-1 0 0 0,-1 0 1 0 0,1 0 67 0 0,-2 1-325 0 0,2 0-977 0 0,-1-1 0 0 0,1 0 0 0 0,-1 0 0 0 0,0 0 0 0 0,0-1 0 0 0,3-2 1302 0 0,2-5-5488 0 0</inkml:trace>
  <inkml:trace contextRef="#ctx0" brushRef="#br0" timeOffset="8413.012">2442 943 1376 0 0,'0'-2'52'0'0,"-6"2"1308"0"0,5 1-1046 0 0,1-1 1 0 0,-1 0 0 0 0,1 0-1 0 0,-1 0 1 0 0,1 1 0 0 0,-1-1-1 0 0,1 0 1 0 0,-1 1 0 0 0,1-1-1 0 0,-1 1 1 0 0,1-1 0 0 0,-1 0-1 0 0,1 1 1 0 0,-1-1 0 0 0,1 1-1 0 0,0-1 1 0 0,-1 1 0 0 0,1-1-1 0 0,0 1 1 0 0,-1-1 0 0 0,1 1-1 0 0,0 0 1 0 0,0-1 0 0 0,0 1-315 0 0,-5 39 5758 0 0,0-4-2777 0 0,1 32-2981 0 0,4-46 540 0 0,-1-13-312 0 0,1 0 1 0 0,0 0-1 0 0,0 0 0 0 0,1 0 1 0 0,0 0-1 0 0,1 0 1 0 0,0 0-1 0 0,2 5-228 0 0,-4-13 81 0 0,1-1-77 0 0,0 0-1 0 0,-1 0 0 0 0,1 0 0 0 0,-1 0 0 0 0,1 0 0 0 0,-1 0 1 0 0,1 0-1 0 0,0 0 0 0 0,-1-1 0 0 0,1 1 0 0 0,-1 0 1 0 0,1 0-1 0 0,-1 0 0 0 0,1-1 0 0 0,-1 1 0 0 0,1 0 1 0 0,-1 0-1 0 0,1-1 0 0 0,-1 1 0 0 0,0 0 0 0 0,1-1 1 0 0,-1 1-1 0 0,1-1-3 0 0,9-8 254 0 0,-3 0-227 0 0,0-1 0 0 0,0 0-1 0 0,-1 0 1 0 0,0 0-1 0 0,-1-1 1 0 0,0 0 0 0 0,1-5-27 0 0,-2 4-82 0 0,1 1 0 0 0,0-1 0 0 0,1 1 1 0 0,0 1-1 0 0,1-1 0 0 0,7-8 82 0 0,-2 5 0 0 0,-5 5 0 0 0,0 1 0 0 0,0 1 0 0 0,5-4 0 0 0,-10 9 0 0 0,0 1 0 0 0,0-1 0 0 0,0 1 0 0 0,0-1 0 0 0,0 1 0 0 0,1 0 0 0 0,-1 0 0 0 0,0 0 0 0 0,1 0 0 0 0,-1 1 0 0 0,1-1 0 0 0,-1 0 0 0 0,1 1 0 0 0,-1 0 0 0 0,1 0 0 0 0,1 0 0 0 0,-2 0 0 0 0,0 1 0 0 0,0-1 0 0 0,1 1 0 0 0,-1 0 0 0 0,0 0 0 0 0,0 0 0 0 0,0 0 0 0 0,-1 0 0 0 0,1 1 0 0 0,0-1 0 0 0,0 0 0 0 0,-1 1 0 0 0,1-1 0 0 0,-1 1 0 0 0,1 0 0 0 0,-1 0 0 0 0,1-1 0 0 0,-1 1 0 0 0,0 0 0 0 0,0 0 0 0 0,0 0 0 0 0,0 0 0 0 0,-1 0 0 0 0,1 1 0 0 0,0 1 0 0 0,3 7 0 0 0,-2 0 0 0 0,1 1 0 0 0,-1-1 0 0 0,-1 4 0 0 0,0-1 125 0 0,-1 1-1 0 0,-1 7-124 0 0,1-10 251 0 0,0 0-1 0 0,0 1 0 0 0,2 11-250 0 0,-2-24-10 0 0,0 1-1 0 0,0-1 0 0 0,0 0 1 0 0,0 1-1 0 0,0-1 1 0 0,0 1-1 0 0,0-1 0 0 0,0 1 1 0 0,0-1-1 0 0,1 1 1 0 0,-1-1-1 0 0,0 0 0 0 0,0 1 1 0 0,0-1-1 0 0,0 1 0 0 0,1-1 1 0 0,-1 0-1 0 0,0 1 1 0 0,1-1-1 0 0,-1 0 0 0 0,0 1 1 0 0,0-1-1 0 0,1 0 0 0 0,-1 0 1 0 0,1 1-1 0 0,-1-1 1 0 0,0 0-1 0 0,1 0 0 0 0,-1 0 1 0 0,1 1-1 0 0,-1-1 1 0 0,0 0-1 0 0,1 0 0 0 0,-1 0 1 0 0,1 0-1 0 0,-1 0 0 0 0,1 0 1 0 0,-1 0-1 0 0,0 0 1 0 0,1 0-1 0 0,-1 0 0 0 0,1 0 1 0 0,-1 0-1 0 0,1 0 0 0 0,-1 0 1 0 0,0 0-1 0 0,1 0 1 0 0,-1-1 10 0 0,2 0-137 0 0,0 0 0 0 0,0 0 0 0 0,0 0 0 0 0,-1 0 0 0 0,1 0 0 0 0,-1-1 0 0 0,1 1 0 0 0,-1-1 0 0 0,1 0 137 0 0,2-4-80 0 0,0-1 0 0 0,-1 1 0 0 0,0-1 0 0 0,-1 0 1 0 0,1 0-1 0 0,-1 1 0 0 0,-1-1 0 0 0,1-1 0 0 0,-1 1 80 0 0,5-19 13 0 0,-2 9 35 0 0,2 0-1 0 0,0 0 0 0 0,1 0 0 0 0,5-8-47 0 0,-9 20 49 0 0,0 1-1 0 0,0 0 1 0 0,0-1 0 0 0,0 1 0 0 0,1 0-1 0 0,-1 1 1 0 0,1-1 0 0 0,2 0-49 0 0,-4 2 38 0 0,0 0 0 0 0,1 1-1 0 0,-1 0 1 0 0,1-1 0 0 0,0 1 0 0 0,-1 0 0 0 0,1 0 0 0 0,0 0 0 0 0,0 1 0 0 0,-1-1 0 0 0,1 1-1 0 0,0-1 1 0 0,0 1 0 0 0,0 0 0 0 0,1 0-38 0 0,0 1 81 0 0,1 0-1 0 0,-1 0 1 0 0,0 0 0 0 0,1 0 0 0 0,-1 1-1 0 0,0-1 1 0 0,0 1 0 0 0,0 0-1 0 0,0 1 1 0 0,-1-1 0 0 0,1 1 0 0 0,0-1-1 0 0,-1 1 1 0 0,0 0 0 0 0,0 0-1 0 0,0 1 1 0 0,2 1-81 0 0,5 9 286 0 0,0 0-1 0 0,-1 0 1 0 0,7 14-286 0 0,-14-25 8 0 0,13 28 3 0 0,8 13 628 0 0,-22-43-622 0 0,-1 0 1 0 0,1 0 0 0 0,0 0 0 0 0,0 1 0 0 0,0-1 0 0 0,1 0 0 0 0,-1-1-1 0 0,0 1 1 0 0,0 0 0 0 0,0 0 0 0 0,1 0 0 0 0,-1-1 0 0 0,0 1 0 0 0,1-1-1 0 0,-1 1 1 0 0,1-1 0 0 0,-1 0 0 0 0,0 1 0 0 0,1-1 0 0 0,0 0-18 0 0,0 0-227 0 0,0 0-1 0 0,0 0 1 0 0,-1 0 0 0 0,1 0 0 0 0,0-1-1 0 0,-1 1 1 0 0,1 0 0 0 0,0-1 0 0 0,-1 0-1 0 0,1 1 1 0 0,-1-1 0 0 0,1 0 0 0 0,-1 0-1 0 0,1 1 1 0 0,-1-1 0 0 0,1 0 0 0 0,-1-1-1 0 0,0 1 1 0 0,0 0 0 0 0,0 0 0 0 0,1-1-1 0 0,-1 1 1 0 0,0 0 0 0 0,0-1 0 0 0,0-1 227 0 0,13-32-6015 0 0,-7 23 3913 0 0</inkml:trace>
  <inkml:trace contextRef="#ctx0" brushRef="#br0" timeOffset="8741.135">3132 933 1840 0 0,'4'-4'-83'0'0,"0"-1"-1"0"0,-1 1 1 0 0,0-1 0 0 0,0 1 0 0 0,0-1-1 0 0,1-2 84 0 0,3-6 2043 0 0,2 1 4768 0 0,-9 12-6649 0 0,0 0 0 0 0,0 0-1 0 0,0 0 1 0 0,0 0 0 0 0,0 1 0 0 0,0-1-1 0 0,0 0 1 0 0,0 0 0 0 0,0 0-1 0 0,0 0 1 0 0,0 0 0 0 0,0 0-1 0 0,0 0 1 0 0,0 0 0 0 0,0 0 0 0 0,0 0-1 0 0,0 0 1 0 0,0 0 0 0 0,0 0-1 0 0,0 1 1 0 0,0-1 0 0 0,0 0-1 0 0,0 0 1 0 0,0 0 0 0 0,1 0 0 0 0,-1 0-1 0 0,0 0 1 0 0,0 0 0 0 0,0 0-1 0 0,0 0 1 0 0,0 0 0 0 0,0 0-1 0 0,0 0 1 0 0,0 0 0 0 0,0 0 0 0 0,0 0-1 0 0,0 0 1 0 0,1 0 0 0 0,-1 0-1 0 0,0 0 1 0 0,0 0 0 0 0,0 0-1 0 0,0 0 1 0 0,0 0 0 0 0,0 0 0 0 0,0 0-1 0 0,0 0 1 0 0,0 0 0 0 0,0 0-1 0 0,0 0 1 0 0,1 0 0 0 0,-1 0-1 0 0,0-1 1 0 0,0 1 0 0 0,0 0 0 0 0,0 0-1 0 0,0 0 1 0 0,0 0 0 0 0,0 0-1 0 0,0 0-161 0 0,-1 14 2599 0 0,-5 15-1888 0 0,0-1-105 0 0,-2 0 1 0 0,0 0-1 0 0,-2-1 1 0 0,-1-1-1 0 0,-1 0 1 0 0,-1 0-1 0 0,-13 16-606 0 0,19-31-62 0 0,-59 86-50 0 0,41-56-18 0 0,0 1 0 0 0,-9 28 130 0 0,11-18-1952 0 0,14-31-82 0 0</inkml:trace>
  <inkml:trace contextRef="#ctx0" brushRef="#br0" timeOffset="9413.814">3768 796 7424 0 0,'0'0'340'0'0,"-9"-6"2013"0"0,6 5-1937 0 0,0 0 0 0 0,1 1 0 0 0,-1-1 0 0 0,0 1 0 0 0,0 0 0 0 0,1-1 0 0 0,-1 1 0 0 0,0 0 0 0 0,0 1 0 0 0,1-1 0 0 0,-1 0 0 0 0,0 1 0 0 0,-1 0-416 0 0,-2 1 305 0 0,0 0 1 0 0,0 0-1 0 0,0 1 1 0 0,0 0-1 0 0,1 0 1 0 0,-1 0-306 0 0,-8 6 254 0 0,1 1-1 0 0,1 1 1 0 0,-1 0 0 0 0,-3 4-254 0 0,8-6 257 0 0,0 0 0 0 0,1 0-1 0 0,0 0 1 0 0,-5 10-257 0 0,10-17 8 0 0,1 1 0 0 0,-1 0 0 0 0,1 0 0 0 0,-1 0 0 0 0,1 0 0 0 0,0 0 0 0 0,0 0 0 0 0,1 0 0 0 0,-1 0 0 0 0,0 1 0 0 0,1-1 0 0 0,0 0 0 0 0,0 0 0 0 0,0 1 0 0 0,0-1 0 0 0,1 0 0 0 0,-1 0-1 0 0,1 1 1 0 0,0 1-8 0 0,0-4 50 0 0,-1-1 0 0 0,0 1 0 0 0,1 0 0 0 0,-1-1 0 0 0,0 1 0 0 0,1 0 0 0 0,-1-1-1 0 0,1 1 1 0 0,-1-1 0 0 0,1 1 0 0 0,0 0 0 0 0,-1-1 0 0 0,1 0 0 0 0,-1 1 0 0 0,1-1-1 0 0,0 1 1 0 0,-1-1 0 0 0,1 0 0 0 0,0 1 0 0 0,0-1 0 0 0,-1 0 0 0 0,1 0 0 0 0,0 0 0 0 0,-1 1-1 0 0,2-1-49 0 0,0 0 55 0 0,0 0 0 0 0,-1 0 1 0 0,1-1-1 0 0,0 1 0 0 0,0 0 0 0 0,0-1 0 0 0,0 1 0 0 0,0-1 0 0 0,0 0 0 0 0,1 0-55 0 0,1-1 15 0 0,1-1 0 0 0,-1 1 0 0 0,1-1 1 0 0,-1 0-1 0 0,0-1 0 0 0,0 1 0 0 0,2-3-15 0 0,3-4 0 0 0,0 1 0 0 0,10-7 0 0 0,-10 8 0 0 0,0 0 0 0 0,-1 0 0 0 0,6-8 0 0 0,-5 4 0 0 0,-4 5 0 0 0,0 0 0 0 0,1 0 0 0 0,-1 1 0 0 0,1 0 0 0 0,3-1 0 0 0,-9 6 0 0 0,1 0 0 0 0,0 1-1 0 0,-1-1 1 0 0,1 1-1 0 0,0 0 1 0 0,0-1 0 0 0,-1 1-1 0 0,1 0 1 0 0,0-1 0 0 0,0 1-1 0 0,0 0 1 0 0,-1 0-1 0 0,1 0 1 0 0,0-1 0 0 0,0 1-1 0 0,0 0 1 0 0,0 0 0 0 0,-1 0-1 0 0,1 0 1 0 0,0 1-1 0 0,0-1 1 0 0,0 0 0 0 0,-1 0-1 0 0,1 0 1 0 0,0 1 0 0 0,0-1-1 0 0,0 0 1 0 0,-1 1-1 0 0,1-1 1 0 0,0 1 0 0 0,-1-1-1 0 0,1 1 1 0 0,0-1-1 0 0,-1 1 1 0 0,1-1 0 0 0,-1 1-1 0 0,1 0 1 0 0,0-1 0 0 0,-1 1-1 0 0,0 0 1 0 0,1-1-1 0 0,-1 1 1 0 0,1 0 0 0 0,-1 0 0 0 0,3 5 65 0 0,0 1 1 0 0,0 0-1 0 0,-1-1 1 0 0,0 1-1 0 0,0 1-65 0 0,0-1 241 0 0,6 30 564 0 0,-2 0 0 0 0,-1 0-1 0 0,-1 0 1 0 0,-3 6-805 0 0,1-15 79 0 0,-2 88-865 0 0,2-105-1063 0 0,-2-6-62 0 0</inkml:trace>
  <inkml:trace contextRef="#ctx0" brushRef="#br0" timeOffset="10340.354">3756 1136 13824 0 0,'3'-14'1056'0'0,"17"-31"139"0"0,2 2 0 0 0,2 1 0 0 0,2 0 1 0 0,5-3-1196 0 0,-9 11 317 0 0,-2-2 0 0 0,-1 1 0 0 0,-2-2 0 0 0,7-23-317 0 0,-20 51 247 0 0,-5 15-237 0 0,-2 14 65 0 0,2 22 156 0 0,0-16 5 0 0,2 0-1 0 0,2 23-235 0 0,-2-42-81 0 0,0 3 23 0 0,1-1 0 0 0,0 0 0 0 0,2 6 58 0 0,-4-13 41 0 0,1 0 0 0 0,0 0 0 0 0,-1 0 0 0 0,1 0 0 0 0,0-1 0 0 0,0 1-1 0 0,0 0 1 0 0,0-1 0 0 0,1 1 0 0 0,-1-1 0 0 0,0 1 0 0 0,1-1 0 0 0,-1 1-1 0 0,1-1 1 0 0,-1 0 0 0 0,1 0 0 0 0,0 0 0 0 0,-1 0 0 0 0,2 1-41 0 0,-1-2 13 0 0,-1 0-1 0 0,0 0 1 0 0,0 0 0 0 0,0 0 0 0 0,0 0 0 0 0,0 0 0 0 0,0 0 0 0 0,0 0 0 0 0,1-1 0 0 0,-1 1 0 0 0,0 0 0 0 0,0-1 0 0 0,0 1-1 0 0,0-1 1 0 0,0 1 0 0 0,0-1 0 0 0,0 0 0 0 0,0 1 0 0 0,-1-1 0 0 0,1 0 0 0 0,0 1 0 0 0,0-1 0 0 0,0 0 0 0 0,-1 0-1 0 0,1 0 1 0 0,-1 0 0 0 0,1 0 0 0 0,0 0-13 0 0,17-30 85 0 0,-17 28-75 0 0,9-21-6 0 0,-1-1-1 0 0,-1-1 1 0 0,1-6-4 0 0,-3 7 0 0 0,2 0 0 0 0,0 1-1 0 0,8-12 1 0 0,-16 35-4 0 0,0 1 0 0 0,0 0 0 0 0,0-1 0 0 0,0 1 0 0 0,0 0 0 0 0,0-1 0 0 0,1 1 0 0 0,-1 0 0 0 0,0-1-1 0 0,0 1 1 0 0,0 0 0 0 0,1 0 0 0 0,-1-1 0 0 0,0 1 0 0 0,0 0 0 0 0,1 0 0 0 0,-1 0 0 0 0,0-1 0 0 0,0 1 0 0 0,1 0 0 0 0,-1 0-1 0 0,0 0 1 0 0,1 0 0 0 0,-1 0 0 0 0,0 0 0 0 0,1-1 0 0 0,-1 1 0 0 0,0 0 0 0 0,1 0 0 0 0,-1 0 0 0 0,0 0 0 0 0,1 0 0 0 0,-1 0 4 0 0,8 9-30 0 0,1 13 69 0 0,-7-6 281 0 0,0 1-247 0 0,0 0 1 0 0,2 0-1 0 0,0-1 0 0 0,5 14-73 0 0,-8-26 64 0 0,1 0 0 0 0,0-1 0 0 0,0 1 0 0 0,0 0 0 0 0,0-1 0 0 0,0 1 0 0 0,1-1-1 0 0,0 0 1 0 0,-1 0 0 0 0,1 0 0 0 0,0 0 0 0 0,1 0 0 0 0,-1-1 0 0 0,0 1-1 0 0,1-1 1 0 0,-1 0 0 0 0,1 0 0 0 0,0 0 0 0 0,0-1 0 0 0,0 1 0 0 0,4 0-64 0 0,-4-1 13 0 0,0 0 1 0 0,0-1 0 0 0,0 0-1 0 0,0 1 1 0 0,0-1 0 0 0,0-1-1 0 0,0 1 1 0 0,0 0 0 0 0,0-1-1 0 0,0 0 1 0 0,0 0 0 0 0,0 0-1 0 0,-1-1 1 0 0,2 0-14 0 0,0 0 36 0 0,1-2-1 0 0,0 1 1 0 0,-1-1 0 0 0,0 1 0 0 0,0-1-1 0 0,0-1 1 0 0,-1 1 0 0 0,4-4-36 0 0,1-4 53 0 0,0 0 1 0 0,0-1-1 0 0,-1 0 0 0 0,0-1 1 0 0,-2 0-1 0 0,1 0 0 0 0,-1-3-53 0 0,-3 8-164 0 0,0-1 1 0 0,0 0-1 0 0,-1 0 0 0 0,0 0 0 0 0,-1 0 0 0 0,0-1 164 0 0,-1 7-54 0 0,1 0 0 0 0,-1 0 0 0 0,-1 0 0 0 0,1 0 1 0 0,-1 0-1 0 0,1 0 0 0 0,-1 0 0 0 0,-1 0 0 0 0,1 0 0 0 0,0 0 0 0 0,-1 1 0 0 0,0-1 0 0 0,1 0 0 0 0,-2 1 0 0 0,1 0 0 0 0,0-1 0 0 0,-1 1 54 0 0,2 2 16 0 0,1 1 1 0 0,-1-1-1 0 0,0 0 0 0 0,0 1 0 0 0,0-1 1 0 0,0 1-1 0 0,0-1 0 0 0,0 1 0 0 0,0-1 0 0 0,0 1 1 0 0,0 0-1 0 0,0 0 0 0 0,0-1 0 0 0,0 1 0 0 0,0 0 1 0 0,-1 0-1 0 0,1 0 0 0 0,0 0 0 0 0,0 0 0 0 0,0 0 1 0 0,0 1-1 0 0,0-1 0 0 0,0 0 0 0 0,0 0 0 0 0,0 1 1 0 0,0-1-1 0 0,0 1 0 0 0,0-1 0 0 0,0 1 1 0 0,0-1-1 0 0,0 1 0 0 0,0 0 0 0 0,0-1 0 0 0,1 1 1 0 0,-1 0-1 0 0,0 0-16 0 0,-3 2-19 0 0,0 1 1 0 0,1-1 0 0 0,-1 1-1 0 0,1 0 1 0 0,0 0 0 0 0,-3 5 18 0 0,0 2-54 0 0,0 0 1 0 0,1 1-1 0 0,0-1 1 0 0,1 1-1 0 0,0 1 1 0 0,-1 9 53 0 0,3-16-20 0 0,1 0 0 0 0,1 0 0 0 0,-1 0 0 0 0,1 1 0 0 0,0-1 0 0 0,0 0 0 0 0,1 0 0 0 0,0 0 0 0 0,0 0 0 0 0,0 0-1 0 0,1 0 1 0 0,0 0 0 0 0,0 0 0 0 0,0-1 0 0 0,1 2 20 0 0,-2-5 21 0 0,1 0 1 0 0,-1-1-1 0 0,0 1 0 0 0,0 0 0 0 0,1-1 0 0 0,-1 1 0 0 0,1-1 1 0 0,0 1-1 0 0,-1-1 0 0 0,1 0 0 0 0,0 0 0 0 0,0 0 0 0 0,-1 0 1 0 0,1 0-1 0 0,0 0 0 0 0,0 0 0 0 0,0 0 0 0 0,0-1 0 0 0,1 1 1 0 0,-1-1-1 0 0,0 0 0 0 0,0 0 0 0 0,0 1 0 0 0,0-1 0 0 0,0 0 1 0 0,0-1-1 0 0,1 1 0 0 0,-1 0 0 0 0,0-1 0 0 0,0 1 0 0 0,0-1 1 0 0,0 0-1 0 0,1 0-21 0 0,9-4 182 0 0,-1 0 0 0 0,0-1 0 0 0,0 0 0 0 0,0-1 0 0 0,4-4-182 0 0,3 0 46 0 0,-4 0-38 0 0,0 0 1 0 0,0-1-1 0 0,-2 0 1 0 0,11-13-9 0 0,-10 12 62 0 0,0-1-1 0 0,1 2 1 0 0,0-1 0 0 0,3 0-62 0 0,-11 9-60 0 0,1 1 0 0 0,-1 0 0 0 0,0 0 0 0 0,1 0 0 0 0,-1 1 0 0 0,1 0 0 0 0,0 0 0 0 0,0 1 0 0 0,-1 0 0 0 0,1 0 0 0 0,0 1 0 0 0,0-1 0 0 0,3 2 60 0 0,-8-1 0 0 0,1 0 0 0 0,0 0-1 0 0,0 0 1 0 0,0 1 0 0 0,-1 0-1 0 0,1-1 1 0 0,0 1 0 0 0,-1 0-1 0 0,1 0 1 0 0,-1 1-1 0 0,1-1 1 0 0,-1 0 0 0 0,0 1-1 0 0,1-1 1 0 0,-1 1 0 0 0,0 0-1 0 0,0 0 1 0 0,0 0 0 0 0,0 0-1 0 0,0 0 1 0 0,-1 0 0 0 0,1 1-1 0 0,-1-1 1 0 0,1 0-1 0 0,-1 1 1 0 0,0 0 0 0 0,0-1-1 0 0,0 1 1 0 0,0-1 0 0 0,0 1-1 0 0,-1 0 1 0 0,1 0 0 0 0,-1-1-1 0 0,0 2 1 0 0,0 4 78 0 0,-1-1-1 0 0,0 1 1 0 0,0-1-1 0 0,-1 0 0 0 0,0 0 1 0 0,0 0-1 0 0,0 0 1 0 0,-1 0-1 0 0,0 0 1 0 0,-1-1-1 0 0,-3 6-77 0 0,-4 11-36 0 0,8-17 31 0 0,-1 1 1 0 0,0 0-1 0 0,0-1 0 0 0,0 0 0 0 0,-1 0 1 0 0,-4 4 4 0 0,6-7-39 0 0,0 0 1 0 0,0-1 0 0 0,0 1-1 0 0,0-1 1 0 0,-1 0 0 0 0,1 0-1 0 0,-1 0 1 0 0,1 0 0 0 0,-1-1-1 0 0,0 1 1 0 0,1-1 0 0 0,-1 0-1 0 0,0 0 1 0 0,0-1 38 0 0,-9-1-1307 0 0,6-5-5169 0 0,2 0-935 0 0</inkml:trace>
  <inkml:trace contextRef="#ctx0" brushRef="#br0" timeOffset="11111.786">4939 387 6912 0 0,'0'11'7962'0'0,"4"17"-6564"0"0,-2-15-369 0 0,25 205 6476 0 0,-23-189-7126 0 0,-1-14-259 0 0,-2 0-1 0 0,0-1 0 0 0,0 1-119 0 0,-1-14-114 0 0,0-1-2 0 0,0 0-31 0 0,0 0-170 0 0,8-9-830 0 0,-1 4 1132 0 0,-1 0 1 0 0,1-1-1 0 0,-1 1 1 0 0,0-1-1 0 0,-1-1 1 0 0,1 1-1 0 0,-1-1 1 0 0,-1 0-1 0 0,2-2 15 0 0,21-28-70 0 0,-17 26 67 0 0,0 0 0 0 0,1 1 1 0 0,1 0-1 0 0,-1 0 0 0 0,1 2 1 0 0,1-1-1 0 0,5-1 3 0 0,-17 9 16 0 0,0 1 0 0 0,-1 0-1 0 0,1 0 1 0 0,0 0 0 0 0,0 0 0 0 0,0 0-1 0 0,0 0 1 0 0,0 0 0 0 0,-1 0 0 0 0,1 0 0 0 0,0 0-1 0 0,0 0 1 0 0,0 1 0 0 0,0-1 0 0 0,0 0 0 0 0,-1 0-1 0 0,1 1 1 0 0,0-1 0 0 0,0 1 0 0 0,-1-1 0 0 0,1 1-1 0 0,0-1 1 0 0,-1 1 0 0 0,1-1 0 0 0,0 1 0 0 0,-1 0-1 0 0,1-1 1 0 0,-1 1 0 0 0,1 0 0 0 0,-1 0-1 0 0,1-1 1 0 0,-1 1 0 0 0,1 1-16 0 0,13 27 420 0 0,-7 4-99 0 0,-6-28-386 0 0,-1 0-1 0 0,1 0 1 0 0,0 0-1 0 0,1 0 1 0 0,-1 0-1 0 0,1-1 0 0 0,0 1 1 0 0,0 0-1 0 0,1-1 1 0 0,0 2 65 0 0,-2-5-879 0 0,0-1-1392 0 0,1 0-5396 0 0</inkml:trace>
  <inkml:trace contextRef="#ctx0" brushRef="#br0" timeOffset="11445.463">5264 346 15664 0 0,'-5'0'344'0'0,"-1"2"71"0"0,1-2 9 0 0,1 1 24 0 0,0-1-360 0 0,-1-1-88 0 0,-1-1 0 0 0,1 2 0 0 0,1-2-392 0 0,4 2-96 0 0,0 0-23 0 0,4-3-1 0 0</inkml:trace>
  <inkml:trace contextRef="#ctx0" brushRef="#br0" timeOffset="11797.317">5460 374 15576 0 0,'-2'7'761'0'0,"-8"17"133"0"0,6-13-861 0 0,0 0-1 0 0,0 0 1 0 0,1 0 0 0 0,0 0-33 0 0,0 8 513 0 0,0 0 0 0 0,1 0 0 0 0,1 0-1 0 0,0 2-512 0 0,1-14 86 0 0,1-1-1 0 0,0 1 1 0 0,0-1-1 0 0,0 1 1 0 0,0-1-1 0 0,1 0 1 0 0,0 1-1 0 0,1-1 1 0 0,-1 0-1 0 0,1 0 1 0 0,1-1-1 0 0,-1 1 1 0 0,4 4-86 0 0,-6-8 77 0 0,0-1 0 0 0,1 0 1 0 0,-1 0-1 0 0,0 0 0 0 0,0 0 1 0 0,0 0-1 0 0,1 0 0 0 0,-1 0 1 0 0,1 0-1 0 0,-1 0 0 0 0,1 0 1 0 0,-1-1-1 0 0,1 1 0 0 0,-1-1 1 0 0,1 1-1 0 0,-1-1 0 0 0,1 0 1 0 0,0 1-1 0 0,-1-1 0 0 0,1 0 1 0 0,1 0-78 0 0,0-1 86 0 0,0 1 1 0 0,0-1 0 0 0,0 0-1 0 0,0 0 1 0 0,0 0 0 0 0,0 0-1 0 0,0 0 1 0 0,-1-1-1 0 0,1 1 1 0 0,0-1 0 0 0,1-1-87 0 0,1 0 39 0 0,0-1 1 0 0,0-1-1 0 0,-1 1 0 0 0,1-1 1 0 0,-1 0-1 0 0,0 0 1 0 0,0 0-1 0 0,-1 0 0 0 0,1-1 1 0 0,-1 0-1 0 0,0-1-39 0 0,0 0 31 0 0,-1 0 1 0 0,-1-1-1 0 0,1 1 0 0 0,-1 0 0 0 0,0 0 0 0 0,-1-1 1 0 0,0 1-1 0 0,0 0 0 0 0,-1-1 0 0 0,1 1 0 0 0,-2 0 1 0 0,1 0-1 0 0,-1-1 0 0 0,-2-3-31 0 0,2 3-477 0 0,-2 1 0 0 0,1 0 1 0 0,-1-1-1 0 0,0 1 0 0 0,0 0 1 0 0,-1 1-1 0 0,0-1 0 0 0,-2-1 477 0 0,-1 1-1687 0 0</inkml:trace>
  <inkml:trace contextRef="#ctx0" brushRef="#br0" timeOffset="12316.932">5603 352 11544 0 0,'4'3'117'0'0,"0"0"0"0"0,0 0 0 0 0,0 0 0 0 0,-1 1 0 0 0,0-1 0 0 0,1 1 0 0 0,-1 0 0 0 0,-1 0 0 0 0,1 0 0 0 0,0 0 0 0 0,-1 1 0 0 0,0-1 0 0 0,0 1 0 0 0,0-1 0 0 0,0 5-117 0 0,2 8 1089 0 0,0 0-1 0 0,-2 1 1 0 0,1 13-1089 0 0,1 2 1513 0 0,-4 6-801 0 0,-1-32-619 0 0,1 0 0 0 0,0 1 0 0 0,0-1 0 0 0,1 0 0 0 0,0 2-93 0 0,-1-9 3 0 0,0 1 0 0 0,0-1 0 0 0,0 0-1 0 0,0 1 1 0 0,1-1 0 0 0,-1 0 0 0 0,0 1-1 0 0,0-1 1 0 0,0 0 0 0 0,0 1 0 0 0,0-1-1 0 0,0 0 1 0 0,0 1 0 0 0,1-1-1 0 0,-1 0 1 0 0,0 0 0 0 0,0 1 0 0 0,0-1-1 0 0,1 0 1 0 0,-1 0 0 0 0,0 1 0 0 0,0-1-1 0 0,1 0 1 0 0,-1 0 0 0 0,0 0 0 0 0,1 1-1 0 0,-1-1 1 0 0,0 0 0 0 0,1 0 0 0 0,-1 0-1 0 0,0 0 1 0 0,1 0 0 0 0,-1 0-1 0 0,0 0 1 0 0,1 0 0 0 0,-1 0 0 0 0,0 0-1 0 0,1 0 1 0 0,-1 0 0 0 0,0 0 0 0 0,1 0-1 0 0,-1 0 1 0 0,0 0 0 0 0,1 0 0 0 0,-1 0-1 0 0,0 0 1 0 0,1 0 0 0 0,-1-1-1 0 0,0 1 1 0 0,0 0-3 0 0,11-8 59 0 0,-3-7 456 0 0,-1 0-1 0 0,0 0 1 0 0,3-9-515 0 0,6-14 100 0 0,10-22 4 0 0,15-31-72 0 0,-40 89-19 0 0,0 1-1 0 0,0-1 0 0 0,0 0 1 0 0,1 0-1 0 0,-1 0 0 0 0,0 1 1 0 0,1-1-1 0 0,-1 1 0 0 0,1-1 0 0 0,-1 1 1 0 0,1 0-1 0 0,0-1 0 0 0,1 0-12 0 0,-2 3-8 0 0,0 0 0 0 0,0 0 0 0 0,0 1 0 0 0,0-1 0 0 0,0 0 0 0 0,0 0 0 0 0,0 1 0 0 0,-1-1 0 0 0,1 0 0 0 0,0 1 0 0 0,-1 1 8 0 0,4 12-5 0 0,0 1 0 0 0,0 11 5 0 0,-3-16 97 0 0,0-1 1 0 0,1 1-1 0 0,1-1 1 0 0,0 1-1 0 0,0-1 1 0 0,1 0-1 0 0,1 2-97 0 0,-2-6 131 0 0,0-1-1 0 0,1 1 0 0 0,-1-1 1 0 0,1 0-1 0 0,0 0 0 0 0,0 0 1 0 0,1-1-1 0 0,0 1 0 0 0,4 2-130 0 0,-7-6 6 0 0,0 1 0 0 0,0-1 0 0 0,1 0 1 0 0,-1 1-1 0 0,1-1 0 0 0,-1 0 0 0 0,1-1 0 0 0,0 1 0 0 0,-1 0 0 0 0,1-1 0 0 0,0 0 0 0 0,-1 1 0 0 0,1-1 0 0 0,0 0 0 0 0,-1 0 0 0 0,1-1 0 0 0,0 1 1 0 0,0-1-1 0 0,-1 1 0 0 0,1-1 0 0 0,-1 0 0 0 0,1 0 0 0 0,-1 0 0 0 0,1 0-6 0 0,5-3 17 0 0,0-1 1 0 0,0 0-1 0 0,0 0 0 0 0,-1-1 1 0 0,0 0-1 0 0,0 0 0 0 0,-1 0 1 0 0,1-2-18 0 0,14-16 183 0 0,12-20-183 0 0,-10 13 31 0 0,-6 9-31 0 0,-5 5 0 0 0,0 1 0 0 0,1 1 0 0 0,1 0 0 0 0,0 1 0 0 0,1 0 0 0 0,2 0 0 0 0,-15 12 2 0 0,0 1 0 0 0,1-1 0 0 0,-1 1 0 0 0,1 0-1 0 0,-1-1 1 0 0,1 1 0 0 0,-1 0 0 0 0,1 1 0 0 0,0-1-1 0 0,-1 0 1 0 0,1 1 0 0 0,0-1 0 0 0,-1 1 0 0 0,1 0-1 0 0,0 0 1 0 0,0 0 0 0 0,-1 1 0 0 0,1-1 0 0 0,0 0-1 0 0,0 1 1 0 0,-1 0 0 0 0,1 0 0 0 0,-1-1 0 0 0,1 2-1 0 0,-1-1 1 0 0,1 0 0 0 0,-1 0 0 0 0,1 1 0 0 0,-1-1-1 0 0,0 1 1 0 0,1 0-2 0 0,0 2 5 0 0,1-1 0 0 0,-1 1-1 0 0,0-1 1 0 0,-1 1 0 0 0,1 0 0 0 0,-1 0-1 0 0,1 0 1 0 0,-1 1 0 0 0,0-1-1 0 0,-1 0 1 0 0,1 1 0 0 0,-1-1-1 0 0,0 1 1 0 0,0 0 0 0 0,0-1 0 0 0,0 1-1 0 0,-1 4-4 0 0,0 1-26 0 0,-1 0-1 0 0,0 0 0 0 0,-1-1 0 0 0,0 1 1 0 0,0 0-1 0 0,-1 0 27 0 0,1-5-5 0 0,1 0 0 0 0,-2 1 0 0 0,1-1 0 0 0,-1 0 0 0 0,0 0 0 0 0,0 0 0 0 0,0 0 0 0 0,-1-1-1 0 0,1 1 1 0 0,-1-1 0 0 0,0 0 5 0 0,3-3 0 0 0,0-1 1 0 0,1 1-1 0 0,-1-1 0 0 0,0 1 0 0 0,1-1 0 0 0,-1 1 1 0 0,0-1-1 0 0,0 1 0 0 0,0-1 0 0 0,0 0 0 0 0,1 1 0 0 0,-1-1 1 0 0,0 0-1 0 0,0 0 0 0 0,0 0 0 0 0,0 0 0 0 0,1 0-1 0 0,0 0 1 0 0,-1 0 0 0 0,1 0 0 0 0,0 0-1 0 0,-1 0 1 0 0,1 0 0 0 0,-1 0-1 0 0,1-1 1 0 0,0 1 0 0 0,-1 0-1 0 0,1 0 1 0 0,0 0 0 0 0,-1-1 0 0 0,1 1-1 0 0,0 0 1 0 0,0 0 0 0 0,-1-1-1 0 0,1 1 1 0 0,0 0 0 0 0,0-1 0 0 0,-1 1-1 0 0,1-1 1 0 0,-1 0 4 0 0,1 0-1 0 0,-1-1 1 0 0,1 1-1 0 0,0-1 1 0 0,-1 0-1 0 0,1 1 1 0 0,0-1-1 0 0,0 1 1 0 0,0-1 0 0 0,0 1-1 0 0,0-1 1 0 0,0 1-1 0 0,0-1 1 0 0,1-1-4 0 0,2-5 77 0 0,-1 0 1 0 0,2 1-1 0 0,-1-1 1 0 0,1 1-1 0 0,0 0 1 0 0,1 0-1 0 0,-1 0 0 0 0,1 1 1 0 0,1-1-1 0 0,-1 1 1 0 0,1 0-1 0 0,0 1 1 0 0,2-2-78 0 0,10-6 235 0 0,0 0 0 0 0,1 0-1 0 0,0 2 1 0 0,6-2-235 0 0,46-28 645 0 0,-42 24-180 0 0,1 0 0 0 0,0 2 0 0 0,2 1-465 0 0,120-36-169 0 0,-41 14-2748 0 0,-82 26 1627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1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11976 0 0,'0'0'266'0'0,"0"0"44"0"0,-4 15 426 0 0,4 104 7447 0 0,0-118-8188 0 0,0-1 4 0 0,0 0-1 0 0,0 1 0 0 0,0-1 0 0 0,0 0 0 0 0,0 1 0 0 0,0-1 0 0 0,0 0 0 0 0,0 1 0 0 0,0-1 0 0 0,0 0 0 0 0,0 1 1 0 0,0-1-1 0 0,0 0 0 0 0,0 0 0 0 0,0 1 0 0 0,0-1 0 0 0,0 0 0 0 0,1 1 0 0 0,-1-1 0 0 0,0 0 0 0 0,0 0 1 0 0,0 1-1 0 0,1-1 0 0 0,-1 0 0 0 0,0 0 0 0 0,0 0 0 0 0,1 1 0 0 0,-1-1 0 0 0,0 0 0 0 0,0 0 0 0 0,1 0 2 0 0,-1 1-337 0 0,0-1-138 0 0,0 0-1295 0 0,0 0-5055 0 0</inkml:trace>
  <inkml:trace contextRef="#ctx0" brushRef="#br0" timeOffset="413.135">171 65 13824 0 0,'0'0'314'0'0,"6"14"760"0"0,-5-10-967 0 0,-1 0 1 0 0,0 1 0 0 0,0-1-1 0 0,0 0 1 0 0,0 4-108 0 0,-1-4 865 0 0,-1 1 0 0 0,1-1 0 0 0,-1 0 0 0 0,1 0 0 0 0,-1 1 0 0 0,-1-1 0 0 0,-1 3-865 0 0,-4 12 1438 0 0,-4 4-2428 0 0,11-22 156 0 0,1-1-35 0 0,0 0-10 0 0</inkml:trace>
  <inkml:trace contextRef="#ctx0" brushRef="#br0" timeOffset="913.895">618 95 10136 0 0,'-1'-1'149'0'0,"-7"-5"780"0"0,7 7-747 0 0,0-1 0 0 0,0 1 0 0 0,0 0 0 0 0,0-1 0 0 0,1 1 0 0 0,-1 0 0 0 0,0-1 0 0 0,1 1-1 0 0,-1 0 1 0 0,0 0 0 0 0,1 0 0 0 0,-1-1 0 0 0,1 1 0 0 0,-1 0 0 0 0,1 0 0 0 0,-1 0 0 0 0,1 0 0 0 0,0 0-1 0 0,0 0 1 0 0,-1 0 0 0 0,1 1-182 0 0,-3 14 1475 0 0,1 1 0 0 0,0 0 0 0 0,2 15-1475 0 0,-1-11 994 0 0,0 1 0 0 0,-2 1-994 0 0,1-2 538 0 0,0-1-1 0 0,1 1 0 0 0,2 9-537 0 0,3 31 436 0 0,-4-45-565 0 0,0-16-551 0 0,1-5-2508 0 0,1 0-3974 0 0</inkml:trace>
  <inkml:trace contextRef="#ctx0" brushRef="#br0" timeOffset="1353.513">562 288 10592 0 0,'3'1'132'0'0,"1"-1"0"0"0,-1 0 0 0 0,0 0 0 0 0,0 0 1 0 0,0 0-1 0 0,0-1 0 0 0,0 1 0 0 0,0-1 0 0 0,1 0-132 0 0,10-1 479 0 0,13-1 927 0 0,1-1-1 0 0,-1-1 1 0 0,0-2 0 0 0,18-6-1406 0 0,-5-2 867 0 0,17-9-867 0 0,-48 20 7 0 0,-1-1 0 0 0,1-1 0 0 0,-1 1 0 0 0,0-2 1 0 0,0 1-1 0 0,0-1 0 0 0,-1 0 0 0 0,4-5-7 0 0,9-13-280 0 0,-2 0 0 0 0,1-3 280 0 0,-13 19-145 0 0,-6 9 163 0 0,0 0 1 0 0,0 0-1 0 0,0 0 1 0 0,0 0-1 0 0,0 0 0 0 0,0-1 1 0 0,0 1-1 0 0,0 0 0 0 0,0 0 1 0 0,0 0-1 0 0,1 0 0 0 0,-1 0 1 0 0,0 0-1 0 0,0 0 0 0 0,0 0 1 0 0,0 0-1 0 0,0-1 0 0 0,0 1 1 0 0,0 0-1 0 0,0 0 0 0 0,0 0 1 0 0,0 0-1 0 0,1 0 0 0 0,-1 0 1 0 0,0 0-1 0 0,0 0 1 0 0,0 0-1 0 0,0 0 0 0 0,0 0 1 0 0,0 0-1 0 0,0 0 0 0 0,0 0 1 0 0,1 0-1 0 0,-1 0 0 0 0,0 0 1 0 0,0 0-1 0 0,0 0 0 0 0,0 0 1 0 0,0 0-1 0 0,0 0 0 0 0,0 0 1 0 0,1 0-1 0 0,-1 0 0 0 0,0 0 1 0 0,0 0-1 0 0,0 0 1 0 0,0 0-1 0 0,0 1 0 0 0,0-1 1 0 0,0 0-1 0 0,0 0 0 0 0,0 0 1 0 0,0 0-1 0 0,1 0 0 0 0,-1 0 1 0 0,0 0-1 0 0,0 0 0 0 0,0 0 1 0 0,0 0-1 0 0,0 1 0 0 0,0-1 1 0 0,0 0-19 0 0,3 12 879 0 0,-2 16 308 0 0,-2 16 165 0 0,-6 24-1352 0 0,-1 18 1693 0 0,7-70-1188 0 0,-1 0-1 0 0,-3 7-504 0 0,3-10-525 0 0,-1 0 0 0 0,2 1 0 0 0,0 5 525 0 0,1-19-1010 0 0</inkml:trace>
  <inkml:trace contextRef="#ctx0" brushRef="#br0" timeOffset="1884.586">1572 93 11976 0 0,'-11'10'1200'0'0,"7"-5"-941"0"0,1 0 1 0 0,-1 1 0 0 0,1-1 0 0 0,1 1 0 0 0,-1-1-1 0 0,1 1 1 0 0,0 0 0 0 0,0 0 0 0 0,0 0-260 0 0,-3 12 695 0 0,-81 199 2519 0 0,84-210-3242 0 0,-1-1 298 0 0,1 1 1 0 0,-1-1 0 0 0,0 0 0 0 0,0 0-1 0 0,0 0 1 0 0,-1 0 0 0 0,-1 0-271 0 0,5-6-7 0 0,0 1 1 0 0,0-1-1 0 0,0 0 0 0 0,0 0 0 0 0,0 1 1 0 0,-1-1-1 0 0,1 0 0 0 0,0 0 1 0 0,0 1-1 0 0,0-1 0 0 0,-1 0 0 0 0,1 0 1 0 0,0 0-1 0 0,0 1 0 0 0,-1-1 1 0 0,1 0-1 0 0,0 0 0 0 0,0 0 0 0 0,-1 0 1 0 0,1 0-1 0 0,0 0 0 0 0,-1 1 1 0 0,1-1-1 0 0,0 0 0 0 0,0 0 0 0 0,-1 0 1 0 0,1 0-1 0 0,0 0 0 0 0,-1 0 1 0 0,1 0-1 0 0,0 0 0 0 0,-1 0 0 0 0,1 0 1 0 0,0 0-1 0 0,0-1 0 0 0,-1 1 1 0 0,1 0-1 0 0,0 0 0 0 0,-1 0 0 0 0,1 0 1 0 0,0 0-1 0 0,0 0 0 0 0,-1-1 1 0 0,1 1-1 0 0,0 0 0 0 0,0 0 0 0 0,0 0 1 0 0,-1-1-1 0 0,1 1 0 0 0,0 0 1 0 0,0 0-1 0 0,0-1 0 0 0,0 1 0 0 0,-1 0 1 0 0,1-1-1 0 0,0 1 0 0 0,0 0 1 0 0,0 0-1 0 0,0-1 0 0 0,0 1 0 0 0,0 0 1 0 0,0-1-1 0 0,0 1 0 0 0,0 0 7 0 0,-1-2 8 0 0,1 0-1 0 0,0 0 0 0 0,0 0 1 0 0,0 0-1 0 0,0 0 1 0 0,0-1-1 0 0,0 1 0 0 0,1-1-7 0 0,12-52 5 0 0,-9 36-43 0 0,1-1-1 0 0,3-5 39 0 0,15-30-511 0 0,2 0 0 0 0,13-17 511 0 0,-35 66-27 0 0,0 1 1 0 0,0 0 0 0 0,0 0 0 0 0,0 0-1 0 0,1 0 1 0 0,0 1 0 0 0,0-1 0 0 0,0 1-1 0 0,1 0 1 0 0,3-3 26 0 0,-7 7 22 0 0,-1 0 0 0 0,1 0 0 0 0,0 0 0 0 0,-1 0 0 0 0,1 0 0 0 0,0 0 0 0 0,0 0 0 0 0,-1 0 0 0 0,1 0 1 0 0,0 0-1 0 0,-1 1 0 0 0,1-1 0 0 0,0 0 0 0 0,-1 0 0 0 0,1 1 0 0 0,0-1 0 0 0,-1 0 0 0 0,1 1 0 0 0,-1-1 0 0 0,1 1 0 0 0,0-1 0 0 0,-1 0 0 0 0,1 1 0 0 0,-1-1 0 0 0,1 1-22 0 0,12 14 410 0 0,-12-13-340 0 0,7 12 268 0 0,0 1 1 0 0,0-1-1 0 0,-2 1 1 0 0,0 1 0 0 0,0-1-1 0 0,-2 1 1 0 0,1 6-339 0 0,-1-9 254 0 0,9 43 2125 0 0,-1 7-2379 0 0,-8-38-21 0 0,-3-21-10 0 0,-1 1 0 0 0,0-1-1 0 0,0 1 1 0 0,0-1 0 0 0,0 0-1 0 0,-1 1 1 0 0,0-1 0 0 0,0 1-1 0 0,0-1 1 0 0,-1 3 31 0 0,2-7-22 0 0,-1 0 1 0 0,1 0-1 0 0,0 1 1 0 0,0-1-1 0 0,0 0 1 0 0,0 0-1 0 0,0 0 1 0 0,0 0-1 0 0,0 0 1 0 0,0 0-1 0 0,-1 1 1 0 0,1-1-1 0 0,0 0 1 0 0,0 0-1 0 0,0 0 1 0 0,0 0-1 0 0,0 0 1 0 0,-1 0-1 0 0,1 0 1 0 0,0 0-1 0 0,0 0 1 0 0,0 0-1 0 0,0 0 1 0 0,-1 0-1 0 0,1 0 1 0 0,0 0-1 0 0,0 0 1 0 0,0 0-1 0 0,0 0 1 0 0,-1 0-1 0 0,1 0 0 0 0,0 0 1 0 0,0 0-1 0 0,0 0 1 0 0,0 0-1 0 0,-1 0 1 0 0,1 0-1 0 0,0 0 1 0 0,0 0-1 0 0,0 0 1 0 0,0 0-1 0 0,0 0 1 0 0,-1-1-1 0 0,1 1 22 0 0,-5-5-4304 0 0,4 1-3123 0 0</inkml:trace>
  <inkml:trace contextRef="#ctx0" brushRef="#br0" timeOffset="2217.694">1222 303 14168 0 0,'0'0'646'0'0,"14"-4"244"0"0,54-4 2023 0 0,-23 3-1376 0 0,186-21 1804 0 0,-191 20-3533 0 0,0-1 0 0 0,13-5 192 0 0,2-5-3613 0 0,-36 10-3549 0 0</inkml:trace>
  <inkml:trace contextRef="#ctx0" brushRef="#br0" timeOffset="2600.21">2088 100 5984 0 0,'0'0'464'0'0,"-3"14"2673"0"0,-4 21 2359 0 0,5-24-4236 0 0,1 0 0 0 0,1 0 0 0 0,1 10-1260 0 0,1 19 1285 0 0,1 122 1416 0 0,-3-161-3693 0 0,0-1-328 0 0,0 0-714 0 0,0 0-2742 0 0,0 0-1173 0 0</inkml:trace>
  <inkml:trace contextRef="#ctx0" brushRef="#br0" timeOffset="2939.252">2059 98 10136 0 0,'6'-3'283'0'0,"0"0"-1"0"0,0 0 1 0 0,0 1 0 0 0,0 0 0 0 0,1 0 0 0 0,-1 1 0 0 0,1 0 0 0 0,-1 0 0 0 0,1 0 0 0 0,0 1 0 0 0,0 0-283 0 0,5 0 663 0 0,0 0 0 0 0,0 1 0 0 0,-1 1 0 0 0,1 0 1 0 0,-1 1-1 0 0,2 0-663 0 0,-10-2 164 0 0,0 0 1 0 0,0 1 0 0 0,0-1-1 0 0,0 0 1 0 0,-1 1-1 0 0,1 0 1 0 0,0 0 0 0 0,-1 0-1 0 0,1 0 1 0 0,-1 0 0 0 0,2 2-165 0 0,-3-3 39 0 0,0 1 1 0 0,0 0-1 0 0,0-1 1 0 0,0 1 0 0 0,0 0-1 0 0,-1-1 1 0 0,1 1 0 0 0,-1 0-1 0 0,1 0 1 0 0,-1 0 0 0 0,0-1-1 0 0,1 1 1 0 0,-1 0 0 0 0,0 0-1 0 0,0 0 1 0 0,0 0-1 0 0,-1 0 1 0 0,1-1 0 0 0,0 1-1 0 0,-1 0 1 0 0,1 0-40 0 0,-2 2 26 0 0,1 0 1 0 0,-1-1-1 0 0,0 1 0 0 0,0 0 0 0 0,0-1 1 0 0,0 0-1 0 0,0 1 0 0 0,-1-1 0 0 0,0 0 1 0 0,1 0-1 0 0,-1-1 0 0 0,0 1 1 0 0,-1 0-1 0 0,1-1 0 0 0,0 0 0 0 0,-1 0 1 0 0,0 1-27 0 0,-12 5 74 0 0,1-1 0 0 0,-1-1 0 0 0,-9 3-74 0 0,9-4-964 0 0,-11 4-355 0 0,11-5-3924 0 0,7-3-370 0 0</inkml:trace>
  <inkml:trace contextRef="#ctx0" brushRef="#br0" timeOffset="3283.332">2545 105 11976 0 0,'0'0'546'0'0,"0"0"-10"0"0,4 10 1522 0 0,-1 0-1194 0 0,0 1 0 0 0,0-1 0 0 0,-1 1 0 0 0,0-1 0 0 0,-1 8-864 0 0,1 56 1900 0 0,-2-67-1663 0 0,0 15 26 0 0,-2 0 0 0 0,0-1-1 0 0,-2 1 1 0 0,0-1 0 0 0,-6 16-263 0 0,3-21-729 0 0,7-15-586 0 0,-1-1-3814 0 0,0 2-1633 0 0</inkml:trace>
  <inkml:trace contextRef="#ctx0" brushRef="#br0" timeOffset="3621.43">2509 104 9672 0 0,'16'-12'874'0'0,"-12"9"-711"0"0,0 0 0 0 0,0 0 1 0 0,0 0-1 0 0,0 1 0 0 0,0 0 1 0 0,1 0-1 0 0,2-1-163 0 0,2 0 481 0 0,-1 1 1 0 0,1 1-1 0 0,0 0 0 0 0,0 0 1 0 0,0 0-1 0 0,0 1 1 0 0,0 1-1 0 0,0-1 0 0 0,0 2 1 0 0,0-1-1 0 0,5 2-481 0 0,-7-1 301 0 0,-1 0 0 0 0,1 0-1 0 0,-1 1 1 0 0,1 0 0 0 0,-1 0 0 0 0,0 1-1 0 0,0 0 1 0 0,0 0 0 0 0,0 0 0 0 0,-1 1-1 0 0,0-1 1 0 0,0 1 0 0 0,0 0 0 0 0,-1 1-1 0 0,2 1-300 0 0,-4-4 71 0 0,0 0-1 0 0,0 0 1 0 0,0 1-1 0 0,-1-1 1 0 0,1 0-1 0 0,-1 1 1 0 0,0 0-1 0 0,0-1 1 0 0,0 1-1 0 0,0-1 1 0 0,-1 1-1 0 0,1 0 1 0 0,-1 0-1 0 0,0 2-70 0 0,0-3 37 0 0,-1 0-1 0 0,1 0 0 0 0,-1 0 0 0 0,0 0 0 0 0,0-1 0 0 0,0 1 0 0 0,0 0 0 0 0,-1-1 1 0 0,1 1-1 0 0,-1 0 0 0 0,1-1 0 0 0,-1 0 0 0 0,0 1 0 0 0,0-1 0 0 0,0 0 0 0 0,0 0 1 0 0,-1 0-1 0 0,-1 1-36 0 0,-5 4-45 0 0,0-1 0 0 0,-1 0 0 0 0,0 0 0 0 0,0-1 0 0 0,0-1 1 0 0,-1 0-1 0 0,1 0 0 0 0,-6 1 45 0 0,14-5 46 0 0,-14 5 27 0 0,-1-2-1 0 0,-11 2-72 0 0,23-5-506 0 0,-1 1 1 0 0,1-1-1 0 0,-1 0 1 0 0,1-1-1 0 0,0 0 0 0 0,-1 1 1 0 0,1-2-1 0 0,0 1 0 0 0,0 0 1 0 0,-1-1 505 0 0,-8-4-2045 0 0</inkml:trace>
  <inkml:trace contextRef="#ctx0" brushRef="#br0" timeOffset="4087.183">3196 87 13592 0 0,'0'0'306'0'0,"0"0"46"0"0,1 15 478 0 0,0-6-458 0 0,-1 0 1 0 0,0 1 0 0 0,-1 7-373 0 0,0 18 1124 0 0,14 125 5056 0 0,-13-120-5962 0 0,-1-28 398 0 0,1 0-1 0 0,0 1 1 0 0,3 7-616 0 0,-3-16-142 0 0,0-3-604 0 0,0-1-276 0 0,0 0-60 0 0</inkml:trace>
  <inkml:trace contextRef="#ctx0" brushRef="#br0" timeOffset="5003.132">3620 115 3224 0 0,'7'3'202'0'0,"-10"1"-167"0"0,-4 7 2182 0 0,3 2 1402 0 0,-2 9 574 0 0,5-15-3646 0 0,0-1-1 0 0,0 1 1 0 0,0-1 0 0 0,1 3-547 0 0,-1 11 1358 0 0,-1 0 1 0 0,-4 15-1359 0 0,2-15 505 0 0,-3 10 173 0 0,5-20-407 0 0,0 0 0 0 0,0 0 0 0 0,0 6-271 0 0,2-15 19 0 0,0 3 48 0 0,0-1 0 0 0,0 0 0 0 0,-1 0 0 0 0,1 1 1 0 0,-1-1-1 0 0,0 0 0 0 0,0 0 0 0 0,0 0 0 0 0,0 0 0 0 0,0 0 0 0 0,-1 0 0 0 0,1 0 1 0 0,-1 0-1 0 0,0 0-67 0 0,2-3 88 0 0,0 0-7 0 0,-3-12 124 0 0,0-19-181 0 0,1-1-1 0 0,2-27-23 0 0,1 39-48 0 0,1 0-1 0 0,1 0 1 0 0,1 1-1 0 0,0-1 0 0 0,3-2 49 0 0,-7 20 0 0 0,1 0 0 0 0,0 0 0 0 0,-1 0 0 0 0,1 0 0 0 0,0 0 0 0 0,0 0 0 0 0,1 0 0 0 0,-1 0 0 0 0,0 0 0 0 0,0 1 0 0 0,1-1 0 0 0,-1 0 0 0 0,1 1 0 0 0,0 0 0 0 0,-1-1 0 0 0,1 1 0 0 0,0 0 0 0 0,0-1 0 0 0,0 2 0 0 0,0-1 0 0 0,0 1 0 0 0,0 0 0 0 0,-1-1 0 0 0,1 1 0 0 0,0 0 0 0 0,0 0 0 0 0,0 0 0 0 0,0 0 0 0 0,0 1 0 0 0,0-1 0 0 0,-1 0 0 0 0,1 1 0 0 0,0-1 0 0 0,0 1 0 0 0,0 0 0 0 0,-1 0 0 0 0,1-1 0 0 0,0 1 0 0 0,1 1 0 0 0,6 4-13 0 0,1 1 0 0 0,-1 0 0 0 0,0 0-1 0 0,-1 1 1 0 0,1 0 0 0 0,-1 1-1 0 0,5 7 14 0 0,3 6 739 0 0,0 2-1 0 0,7 15-738 0 0,-18-30 252 0 0,28 46 143 0 0,-28-48-401 0 0,0-1-1 0 0,0 1 1 0 0,0-1-1 0 0,1 0 1 0 0,0 0-1 0 0,3 1 7 0 0,-9-6 32 0 0,1 0-1 0 0,-1-1 1 0 0,1 1 0 0 0,0-1-1 0 0,-1 1 1 0 0,1-1-1 0 0,-1 1 1 0 0,1-1 0 0 0,0 0-1 0 0,0 1 1 0 0,-1-1-1 0 0,1 0 1 0 0,0 1 0 0 0,0-1-1 0 0,-1 0 1 0 0,1 0-1 0 0,0 0 1 0 0,0 0 0 0 0,-1 0-1 0 0,1 0 1 0 0,0 0-1 0 0,0 0 1 0 0,0 0-1 0 0,-1 0 1 0 0,1 0 0 0 0,0 0-1 0 0,0 0 1 0 0,-1-1-1 0 0,1 1 1 0 0,0 0 0 0 0,0-1-1 0 0,-1 1 1 0 0,1 0-1 0 0,0-1 1 0 0,-1 1 0 0 0,1-1-1 0 0,0 0-31 0 0,0-1 78 0 0,1 0 0 0 0,-1 0-1 0 0,0-1 1 0 0,0 1 0 0 0,0 0 0 0 0,-1-1-1 0 0,1 1 1 0 0,0-1 0 0 0,-1 1-1 0 0,0-1 1 0 0,1-1-78 0 0,-1-2 6 0 0,0 0 0 0 0,0 0 0 0 0,-1 0-1 0 0,0 0 1 0 0,-1-3-6 0 0,-1-13 131 0 0,-17-133-2 0 0,12 97-232 0 0,8 20-2529 0 0,-2 22 1230 0 0,5 2-6 0 0</inkml:trace>
  <inkml:trace contextRef="#ctx0" brushRef="#br0" timeOffset="5724.202">4453 50 6448 0 0,'29'1'421'0'0,"8"1"126"0"0,-15-4 3007 0 0,-22 2-3460 0 0,0 0-1 0 0,0 0 0 0 0,-1 0 1 0 0,1 0-1 0 0,0 0 1 0 0,0 0-1 0 0,0 0 0 0 0,0 0 1 0 0,0 0-1 0 0,0 0 0 0 0,0 0 1 0 0,0 0-1 0 0,0 0 0 0 0,0 0 1 0 0,0 0-1 0 0,0 0 0 0 0,0 0 1 0 0,0 0-1 0 0,0 0 1 0 0,0 0-1 0 0,0 0 0 0 0,0 0 1 0 0,0-1-1 0 0,0 1 0 0 0,0 0 1 0 0,0 0-1 0 0,0 0 0 0 0,0 0 1 0 0,0 0-1 0 0,0 0 1 0 0,0 0-1 0 0,0 0 0 0 0,0 0 1 0 0,0 0-1 0 0,0 0 0 0 0,0 0 1 0 0,0 0-1 0 0,0-1 0 0 0,0 1 1 0 0,0 0-1 0 0,0 0 1 0 0,0 0-1 0 0,0 0 0 0 0,0 0 1 0 0,0 0-1 0 0,0 0 0 0 0,0 0 1 0 0,0 0-1 0 0,0 0 0 0 0,0 0 1 0 0,0 0-1 0 0,0 0 1 0 0,0 0-1 0 0,0 0 0 0 0,0 0 1 0 0,0 0-1 0 0,0 0 0 0 0,1 0 1 0 0,-1 0-1 0 0,0 0 0 0 0,0-1-93 0 0,-11-4 1294 0 0,-16-4-1776 0 0,20 8 755 0 0,-1 0 0 0 0,0 1 1 0 0,0 0-1 0 0,0 0 0 0 0,-7 2-273 0 0,-4-1 356 0 0,12 0-356 0 0,-1-1 0 0 0,1 1 0 0 0,0 1-1 0 0,0-1 1 0 0,0 1 0 0 0,0 1 0 0 0,0-1-1 0 0,0 1 1 0 0,0 0 0 0 0,-3 3 0 0 0,5-3 19 0 0,0 1 0 0 0,0 0 0 0 0,1 0-1 0 0,-1 1 1 0 0,1-1 0 0 0,0 1 0 0 0,0 0 0 0 0,0 0 0 0 0,1 0 0 0 0,0 0 0 0 0,0 1-1 0 0,-2 4-18 0 0,-2 7 260 0 0,1 0-1 0 0,1 0 0 0 0,0 1 1 0 0,1 0-1 0 0,1 0 0 0 0,1 0 1 0 0,0 1-1 0 0,2-1 0 0 0,0 0 1 0 0,1 7-260 0 0,0-19 163 0 0,-1-1 0 0 0,1 0-1 0 0,1 1 1 0 0,-1-1 0 0 0,1 0 0 0 0,0 0 0 0 0,0 0 0 0 0,0 0 0 0 0,1 0 0 0 0,0-1 0 0 0,0 1 0 0 0,2 2-163 0 0,-3-5 84 0 0,1 1 0 0 0,0-1 0 0 0,-1 0 0 0 0,1 1 0 0 0,0-1 0 0 0,0 0 0 0 0,0-1 0 0 0,1 1 0 0 0,-1 0 0 0 0,0-1 0 0 0,1 0-1 0 0,-1 0 1 0 0,1 0 0 0 0,-1 0 0 0 0,1-1 0 0 0,-1 1 0 0 0,1-1 0 0 0,0 0 0 0 0,0 0-84 0 0,17-1 0 0 0,0-2 0 0 0,0 0 0 0 0,13-4 0 0 0,-6 1 0 0 0,-11 3-219 0 0,0-2 0 0 0,-1 1 0 0 0,0-2 0 0 0,13-6 219 0 0,-23 9-847 0 0,0-1-1 0 0,-1 0 0 0 0,0 0 1 0 0,1-1-1 0 0,-1 1 0 0 0,-1-1 1 0 0,1 0-1 0 0,1-3 848 0 0,1-1-2046 0 0</inkml:trace>
  <inkml:trace contextRef="#ctx0" brushRef="#br0" timeOffset="6207.749">4192 306 6912 0 0,'0'0'314'0'0,"0"0"-6"0"0,13-7-186 0 0,78-20 5056 0 0,50-8-4340 0 0,-34 9-918 0 0,110-30-4028 0 0,-123 29-2168 0 0,60-28 6276 0 0,-114 33 470 0 0,-9 5 2405 0 0,-29 16-2400 0 0,0 0 0 0 0,-1 0-1 0 0,1 0 1 0 0,0-1 0 0 0,-1 1 0 0 0,1 0-1 0 0,-1-1 1 0 0,0 1 0 0 0,1-1 0 0 0,-1 0-1 0 0,0 1 1 0 0,0-1 0 0 0,0 0 0 0 0,0 0-475 0 0,-1 2 72 0 0,0-1 0 0 0,0 1 0 0 0,0 0 0 0 0,0 0 0 0 0,0-1 0 0 0,0 1 0 0 0,0 0 0 0 0,0-1 0 0 0,0 1 0 0 0,-1 0 0 0 0,1 0 0 0 0,0-1 0 0 0,0 1 0 0 0,0 0 0 0 0,0 0 0 0 0,-1-1 0 0 0,1 1 0 0 0,0 0 0 0 0,0 0 0 0 0,-1-1 0 0 0,1 1 0 0 0,0 0 0 0 0,0 0 0 0 0,-1 0 0 0 0,1 0 0 0 0,0 0 0 0 0,-1-1 0 0 0,1 1 0 0 0,0 0 0 0 0,0 0 1 0 0,-1 0-1 0 0,1 0 0 0 0,0 0 0 0 0,-1 0 0 0 0,1 0 0 0 0,0 0 0 0 0,-1 0 0 0 0,1 0-72 0 0,-14-2 821 0 0,-4 3-277 0 0,0 1 0 0 0,1 0 0 0 0,-1 1-1 0 0,1 1 1 0 0,-16 5-544 0 0,2 2-27 0 0,1 1 0 0 0,-23 13 27 0 0,49-23 2 0 0,-1 0 0 0 0,1 1 0 0 0,0 0 0 0 0,0 0 0 0 0,1 0 0 0 0,-1 0 0 0 0,1 1 0 0 0,-2 2-2 0 0,4-6 18 0 0,0 1 0 0 0,0 0-1 0 0,0 0 1 0 0,1 1 0 0 0,-1-1-1 0 0,0 0 1 0 0,1 0 0 0 0,-1 0 0 0 0,1 0-1 0 0,-1 0 1 0 0,1 1 0 0 0,0-1-1 0 0,-1 0 1 0 0,1 0 0 0 0,0 1-1 0 0,0-1 1 0 0,0 0 0 0 0,0 0 0 0 0,0 1-1 0 0,0-1 1 0 0,0 0 0 0 0,1 0-1 0 0,-1 1 1 0 0,0-1 0 0 0,1 0-1 0 0,-1 0 1 0 0,1 1 0 0 0,-1-1 0 0 0,1 0-1 0 0,0 0 1 0 0,-1 0 0 0 0,1 0-1 0 0,0 1-17 0 0,9 7-41 0 0,0 0 0 0 0,1-1 0 0 0,-1 0 0 0 0,1-1 0 0 0,1 0 0 0 0,-1 0 0 0 0,3-1 41 0 0,36 24 1127 0 0,-43-26-938 0 0,14 10-63 0 0,0 1-1 0 0,7 8-125 0 0,-15-11-81 0 0,-5-6 130 0 0,-1 0-1 0 0,1 1 0 0 0,-2 0 0 0 0,2 2-48 0 0,-6-6 10 0 0,-1-1-1 0 0,1 1 0 0 0,0 0 0 0 0,-1 0 0 0 0,1 0 0 0 0,-1 0 0 0 0,0 0 1 0 0,0 1-1 0 0,0-1 0 0 0,0 0 0 0 0,-1 0 0 0 0,1 1 0 0 0,-1-1 0 0 0,0 2-9 0 0,0-4 6 0 0,0 1-1 0 0,-1-1 1 0 0,1 0-1 0 0,-1 1 1 0 0,1-1-1 0 0,-1 1 0 0 0,0-1 1 0 0,1 0-1 0 0,-1 1 1 0 0,0-1-1 0 0,0 0 1 0 0,0 0-1 0 0,0 0 1 0 0,0 0-1 0 0,0 0 0 0 0,0 0 1 0 0,0 0-1 0 0,-1 0 1 0 0,1 0-1 0 0,0 0 1 0 0,0-1-1 0 0,-1 1 1 0 0,1 0-6 0 0,-34 13 250 0 0,32-14-242 0 0,-10 5 84 0 0,8-3-54 0 0,0 0 0 0 0,-1 0 1 0 0,1-1-1 0 0,0 0 1 0 0,-1 0-1 0 0,1 0 0 0 0,-2-1-38 0 0,-8 1-470 0 0,0-1 919 0 0,-1 0 0 0 0,1-1 0 0 0,-14-3-449 0 0,24 3-251 0 0,0 0 0 0 0,1-1 0 0 0,-1 1-1 0 0,1-1 1 0 0,-1 0 0 0 0,-1-2 251 0 0,3 3-628 0 0,0-1 0 0 0,1 0 0 0 0,0 0 0 0 0,-1 0-1 0 0,1 0 1 0 0,0 0 0 0 0,0 0 0 0 0,0-1 0 0 0,0 1 0 0 0,-1-3 628 0 0,0-3-6624 0 0</inkml:trace>
  <inkml:trace contextRef="#ctx0" brushRef="#br0" timeOffset="6585.172">5627 35 6448 0 0,'1'0'84'0'0,"9"-5"306"0"0,-9 5-377 0 0,-1 0 1 0 0,0 0 0 0 0,0 0 0 0 0,0 0 0 0 0,1 0 0 0 0,-1 0-1 0 0,0 0 1 0 0,0 0 0 0 0,0-1 0 0 0,1 1 0 0 0,-1 0 0 0 0,0 0-1 0 0,0 0 1 0 0,0 0 0 0 0,1 0 0 0 0,-1-1 0 0 0,0 1 0 0 0,0 0 0 0 0,0 0-1 0 0,0 0 1 0 0,0-1 0 0 0,0 1 0 0 0,1 0 0 0 0,-1 0 0 0 0,0-1-1 0 0,0 1 1 0 0,0 0 0 0 0,0 0 0 0 0,0-1 0 0 0,0 1 0 0 0,0 0-1 0 0,0 0 1 0 0,0 0 0 0 0,0-1 0 0 0,0 1 0 0 0,0 0-14 0 0,-9-4 4949 0 0,-9 4-2299 0 0,14 0-2045 0 0,-7 0-352 0 0,0 0 0 0 0,0 1 0 0 0,0 1 0 0 0,0 0 0 0 0,0 0 0 0 0,0 1 0 0 0,-6 2-253 0 0,1 1 100 0 0,-48 18 246 0 0,57-21-244 0 0,-1 1 0 0 0,1 0 0 0 0,0 0 0 0 0,1 0 0 0 0,-1 1 0 0 0,1 0 0 0 0,-1 1-102 0 0,6-5 7 0 0,0 0-1 0 0,1 0 0 0 0,-1 0 0 0 0,0 0 0 0 0,1-1 1 0 0,-1 1-1 0 0,1 0 0 0 0,-1 0 0 0 0,1 0 0 0 0,-1 0 1 0 0,1 1-1 0 0,0-1 0 0 0,0 0 0 0 0,-1 0 0 0 0,1 0 1 0 0,0 0-1 0 0,0 0 0 0 0,0 0 0 0 0,0 0 1 0 0,0 0-1 0 0,0 1 0 0 0,0-1 0 0 0,1 0 0 0 0,-1 0 1 0 0,0 0-1 0 0,1 0 0 0 0,-1 0 0 0 0,0 0 0 0 0,1 0 1 0 0,0 0-1 0 0,-1 0 0 0 0,1 0 0 0 0,-1 0 0 0 0,1 0 1 0 0,1 0-7 0 0,3 5 51 0 0,0-1 0 0 0,0 0 0 0 0,1 0 0 0 0,0 0 0 0 0,1 0-51 0 0,2 2 82 0 0,11 7 69 0 0,0-1-1 0 0,23 11-150 0 0,-26-15 379 0 0,-1 0 0 0 0,0 1 0 0 0,0 1 0 0 0,-1 0 0 0 0,6 7-379 0 0,-20-17 33 0 0,4 4-7 0 0,0 0 1 0 0,-1 0-1 0 0,0 0 1 0 0,0 0-1 0 0,2 4-26 0 0,-5-8 0 0 0,-1 0 0 0 0,0-1 0 0 0,0 1 0 0 0,0 0 0 0 0,0 0 0 0 0,0-1 0 0 0,0 1 0 0 0,0 0 0 0 0,0 0 0 0 0,0-1 0 0 0,0 1 0 0 0,0 0 0 0 0,0 0 0 0 0,-1-1 0 0 0,1 1 0 0 0,0 0 0 0 0,-1 0 0 0 0,1-1 0 0 0,0 1 0 0 0,-1 0 0 0 0,1-1 0 0 0,-1 1 0 0 0,0 0 0 0 0,-13 11 0 0 0,5-8 130 0 0,-1 0 0 0 0,1 0 0 0 0,-1-2 0 0 0,0 1 0 0 0,0-1 0 0 0,-9 1-130 0 0,0-2 418 0 0,0 0-1 0 0,0 0 0 0 0,-5-2-417 0 0,5 0-136 0 0,0 0 294 0 0,0-1-1 0 0,-2-1-157 0 0,16 2-183 0 0,0 0-1 0 0,1 0 0 0 0,-1 0 1 0 0,1-1-1 0 0,-1 0 1 0 0,1 0-1 0 0,0 0 0 0 0,-1 0 1 0 0,1-1-1 0 0,-2-1 184 0 0,0-1-1903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0:33.052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0 109 5528 0 0,'20'-1'900'0'0,"0"-1"1"0"0,0-1-1 0 0,5-2-900 0 0,23-4 2644 0 0,129-5-333 0 0,-75 7-823 0 0,-56 5 4 0 0,41 4-1492 0 0,-8 0 571 0 0,110 5 860 0 0,-30-1-794 0 0,49 0-31 0 0,72 1-32 0 0,569-13-103 0 0,-183 3-42 0 0,471-9 169 0 0,172-26 155 0 0,-1263 37-713 0 0,95-4-16 0 0,374-18-1276 0 0,-337 17-1284 0 0,-96 4-3446 0 0,-46 2 574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0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 7312 0 0,'-12'5'760'0'0,"11"-3"-528"0"0,1-1 1 0 0,-1 0 0 0 0,1 1-1 0 0,0-1 1 0 0,-1 1 0 0 0,1-1-1 0 0,0 1 1 0 0,0-1 0 0 0,0 1-1 0 0,0-1 1 0 0,1 2-233 0 0,-2 4 595 0 0,-3 9 225 0 0,0 3-170 0 0,4 2-208 0 0,0 0 1 0 0,-2 0 0 0 0,0 0 0 0 0,-1-1 0 0 0,-1 1 0 0 0,-3 7-443 0 0,0-5 615 0 0,2 0 1 0 0,1 1-1 0 0,0 0 1 0 0,2 0-1 0 0,1 11-615 0 0,0-24 159 0 0,1 0-1 0 0,0-1 0 0 0,1 1 1 0 0,0 0-1 0 0,1-1 1 0 0,2 6-159 0 0,-4-13 56 0 0,2 0-1 0 0,-1 0 1 0 0,0 1 0 0 0,1-1 0 0 0,-1 0-1 0 0,1-1 1 0 0,0 1 0 0 0,0 0 0 0 0,0 0-1 0 0,0-1 1 0 0,0 1 0 0 0,1-1 0 0 0,-1 0-1 0 0,1 0 1 0 0,-1 0 0 0 0,1 0 0 0 0,0 0-1 0 0,0 0 1 0 0,0-1 0 0 0,0 1 0 0 0,0-1-1 0 0,2 0-55 0 0,2 1 112 0 0,1 0-1 0 0,0-1 0 0 0,0 0 1 0 0,0 0-1 0 0,0-1 0 0 0,0 0 0 0 0,0 0 1 0 0,0-1-1 0 0,0 0 0 0 0,0-1 1 0 0,2 0-112 0 0,17-6 211 0 0,1-1 0 0 0,13-7-211 0 0,6-2-21 0 0,-44 17-186 0 0,37-13-758 0 0,-15 2-5471 0 0,-13 5 131 0 0</inkml:trace>
  <inkml:trace contextRef="#ctx0" brushRef="#br0" timeOffset="343.08">1 402 6448 0 0,'2'-3'540'0'0,"9"0"-355"0"0,20-4 658 0 0,-16 4 1014 0 0,28-7 1766 0 0,-14 5-1773 0 0,-1-3-1 0 0,17-6-1849 0 0,123-41-6 0 0,-123 37-1745 0 0,-22 10 841 0 0</inkml:trace>
  <inkml:trace contextRef="#ctx0" brushRef="#br0" timeOffset="766.536">667 67 11976 0 0,'0'0'266'0'0,"0"0"44"0"0,1 13 415 0 0,-5 30-220 0 0,1-18 388 0 0,2-21-759 0 0,0-1-1 0 0,1 1 1 0 0,-1 0 0 0 0,1-1-1 0 0,0 1 1 0 0,0 1-134 0 0,1 3 229 0 0,0 1 58 0 0,0 0 1 0 0,-1 0-1 0 0,0-1 0 0 0,-2 9-287 0 0,-1 22 1853 0 0,1 23-1853 0 0,0 2 286 0 0,-6 41 447 0 0,9-113-683 0 0,0-1 0 0 0,0 1 0 0 0,0 0 1 0 0,1-1-1 0 0,0 1 0 0 0,1 0 0 0 0,0 0 0 0 0,0 0 0 0 0,0 0 0 0 0,1 1 0 0 0,1-1 0 0 0,3-4-50 0 0,-1 2-6 0 0,1 0 0 0 0,-1 1 0 0 0,2 1 0 0 0,-1-1 0 0 0,1 1-1 0 0,1 1 1 0 0,0-1 0 0 0,7-3 6 0 0,-6 4 70 0 0,12-7-533 0 0,25-11 463 0 0,-41 22-43 0 0,0 0 1 0 0,0 1-1 0 0,0 0 1 0 0,1 0-1 0 0,-1 0 1 0 0,0 1-1 0 0,1 0 1 0 0,-1 1-1 0 0,5-1 43 0 0,-7 2 75 0 0,1 0 0 0 0,-1 0 0 0 0,0 1-1 0 0,1 0 1 0 0,-1 0 0 0 0,0 0 0 0 0,0 0 0 0 0,-1 1-1 0 0,1 0 1 0 0,0 0 0 0 0,-1 0 0 0 0,0 0-1 0 0,0 1 1 0 0,0 0 0 0 0,0 0 0 0 0,0 0-1 0 0,-1 0 1 0 0,0 1 0 0 0,0-1 0 0 0,0 1 0 0 0,0 0-1 0 0,-1 0 1 0 0,1 0 0 0 0,-1 0 0 0 0,-1 0-1 0 0,2 4-74 0 0,-1 5 211 0 0,-1 0 0 0 0,-1 0 0 0 0,0-1 0 0 0,-1 1 0 0 0,0 1-211 0 0,0-9 128 0 0,-3 12 2 0 0,3-16-249 0 0,1 0 0 0 0,-1 1 1 0 0,0-1-1 0 0,1 1 0 0 0,0-1 0 0 0,-1 1 0 0 0,1-1 0 0 0,0 1 0 0 0,0-1 0 0 0,1 3 119 0 0,1 1-1340 0 0</inkml:trace>
  <inkml:trace contextRef="#ctx0" brushRef="#br0" timeOffset="1513.019">1213 379 10136 0 0,'28'10'1384'0'0,"0"-2"-1"0"0,1-1 1 0 0,28 4-1384 0 0,-45-10 491 0 0,1-1-1 0 0,0 0 0 0 0,0 0 0 0 0,0-1 1 0 0,0-1-1 0 0,0 0 0 0 0,0-1 1 0 0,-1 0-1 0 0,1-1 0 0 0,1-1-490 0 0,33-14 209 0 0,29-17-209 0 0,-71 33 90 0 0,1 0-1 0 0,-1 0 1 0 0,1 0-1 0 0,-1-1 1 0 0,0 0-1 0 0,0 0 1 0 0,-1 0-1 0 0,1 0 1 0 0,-1-1 0 0 0,0 0-1 0 0,0 0 1 0 0,-1 0-1 0 0,0 0 1 0 0,1-1-1 0 0,-1-1-89 0 0,-2 6 18 0 0,-1 0-1 0 0,0 0 1 0 0,1 0-1 0 0,-1 0 1 0 0,0 0 0 0 0,0 0-1 0 0,0 0 1 0 0,0 0-1 0 0,1 0 1 0 0,-2 0 0 0 0,1 0-1 0 0,0 0 1 0 0,0 0-1 0 0,0 0 1 0 0,0 0 0 0 0,-1 0-1 0 0,1 0 1 0 0,0 0-1 0 0,-1 0 1 0 0,1 0 0 0 0,-1 0-1 0 0,1 0 1 0 0,-1 1-1 0 0,1-1 1 0 0,-2-1-18 0 0,1 1 8 0 0,-1-1 0 0 0,0 1 0 0 0,0-1 0 0 0,0 1 0 0 0,0 0 0 0 0,0 0 0 0 0,0 0 0 0 0,0 0 0 0 0,-1 0 0 0 0,1 1 0 0 0,-1-1-8 0 0,-6-1 24 0 0,0 0 0 0 0,-1 1 1 0 0,1 0-1 0 0,0 1 0 0 0,-5 0-24 0 0,0 2-24 0 0,0 0 0 0 0,0 0 0 0 0,0 1 0 0 0,0 1 0 0 0,0 0 0 0 0,1 1 0 0 0,-1 1 0 0 0,1 0 0 0 0,1 1 0 0 0,-1 0 0 0 0,1 1 0 0 0,0 0 0 0 0,0 1 24 0 0,6-4 31 0 0,1 0-1 0 0,-1 0 0 0 0,1 0 0 0 0,0 0 0 0 0,0 1 0 0 0,1 0 0 0 0,0 0 1 0 0,0 0-1 0 0,0 1 0 0 0,0-1 0 0 0,1 1 0 0 0,1 0 0 0 0,-1 1-30 0 0,1-3 46 0 0,1 1 0 0 0,0-1-1 0 0,0 1 1 0 0,0 0 0 0 0,1-1-1 0 0,0 3-45 0 0,0-5 83 0 0,0 0 0 0 0,1-1 0 0 0,-1 1-1 0 0,1 0 1 0 0,0 0 0 0 0,0 0 0 0 0,0-1 0 0 0,1 1 0 0 0,-1-1-1 0 0,0 1 1 0 0,1-1 0 0 0,0 1 0 0 0,1 0-83 0 0,1 2 142 0 0,1 0 0 0 0,0-1 0 0 0,0 0 0 0 0,0 0 0 0 0,0 0 0 0 0,1 0 0 0 0,-1-1 0 0 0,1 0 0 0 0,0 0 0 0 0,0-1 0 0 0,0 0 0 0 0,0 0 0 0 0,1 0 0 0 0,5 0-142 0 0,4 1 226 0 0,-1-1 1 0 0,1-1 0 0 0,0-1 0 0 0,-1 0-1 0 0,13-2-226 0 0,-6-1 27 0 0,0-2 0 0 0,0 0 0 0 0,0-2 0 0 0,0 0 0 0 0,-1-2 0 0 0,0 0 0 0 0,-1-1 0 0 0,0-1 0 0 0,6-5-27 0 0,77-45-4844 0 0,-64 37 3021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2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5064 0 0,'0'0'389'0'0,"4"16"1788"0"0,0 6 4875 0 0,-3-15-5829 0 0,1 0 1 0 0,-2 1-1 0 0,1-1 1 0 0,-1 0 0 0 0,0 0-1 0 0,-1 5-1223 0 0,3 24 1439 0 0,-2-36-1782 0 0,0 0-133 0 0,0 0-941 0 0,0 0-3824 0 0,0 0-1640 0 0</inkml:trace>
  <inkml:trace contextRef="#ctx0" brushRef="#br0" timeOffset="398.172">126 45 15664 0 0,'0'0'356'0'0,"6"12"859"0"0,-4-10-1172 0 0,-1 1 0 0 0,0 0-1 0 0,0-1 1 0 0,0 1-1 0 0,0 0 1 0 0,-1-1-1 0 0,1 1 1 0 0,-1 0-1 0 0,1 2-42 0 0,-1-2 341 0 0,0 1 0 0 0,0-1 0 0 0,-1 0 1 0 0,1 1-1 0 0,-1-1 0 0 0,1 0 0 0 0,-1 1 0 0 0,0-1 0 0 0,-1 0 0 0 0,1 0 0 0 0,0 0 0 0 0,-1 0 0 0 0,0 0 0 0 0,1 0 0 0 0,-1 0 0 0 0,0-1 0 0 0,0 1 0 0 0,-1-1 0 0 0,1 1 0 0 0,-1-1-341 0 0,3-1 512 0 0,0-1-136 0 0,0 0-572 0 0,-1-1-253 0 0,-3 0-50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2:1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3 119 5064 0 0,'-2'-5'-570'0'0,"2"-2"5731"0"0,2 6-43 0 0,3 8-3815 0 0,72 167 4084 0 0,-32-68-3843 0 0,-44-105-1509 0 0,-1 0 0 0 0,0 0-1 0 0,1 0 1 0 0,-1 0 0 0 0,1-1-1 0 0,-1 1 1 0 0,1 0 0 0 0,-1 0-1 0 0,1 0 1 0 0,0-1 0 0 0,-1 1-1 0 0,1 0 1 0 0,0-1 0 0 0,-1 1-1 0 0,1 0 1 0 0,0-1 0 0 0,0 1-1 0 0,0-1 1 0 0,0 1 0 0 0,0-1-1 0 0,0 0 1 0 0,-1 1 0 0 0,1-1-1 0 0,0 0 1 0 0,0 0 0 0 0,0 0-1 0 0,1 1-34 0 0,-1-2 29 0 0,1 1 0 0 0,-1 0 0 0 0,0 0 0 0 0,0-1 0 0 0,0 1 0 0 0,0-1 0 0 0,1 1 0 0 0,-1-1 0 0 0,0 1 0 0 0,0-1 0 0 0,0 0 0 0 0,0 1 0 0 0,0-1 0 0 0,0 0 0 0 0,-1 0 0 0 0,1 0-1 0 0,0 0 1 0 0,0 0 0 0 0,-1 0 0 0 0,1 0 0 0 0,0 0-29 0 0,6-13 180 0 0,0 1 0 0 0,-1-1 0 0 0,0-1-1 0 0,-1 1 1 0 0,-1-1 0 0 0,0 0-180 0 0,7-36 23 0 0,-2-6-23 0 0,-5 29 18 0 0,8-73 324 0 0,-7 52-7792 0 0,-3 41-537 0 0</inkml:trace>
  <inkml:trace contextRef="#ctx0" brushRef="#br0" timeOffset="767.622">663 31 11288 0 0,'-32'117'4460'0'0,"26"-96"-3774"0"0,4-11-230 0 0,-1 0 1 0 0,-1 1-1 0 0,-3 6-456 0 0,-14 29 2228 0 0,0 6-2228 0 0,-12 28 1299 0 0,29-60-1192 0 0,3-11 93 0 0,0-19-118 0 0,2-1-79 0 0,1 1 0 0 0,-1-1 0 0 0,2 0 0 0 0,0 1 0 0 0,0 0 0 0 0,1-2-3 0 0,9-32-210 0 0,-4 3 210 0 0,2-1 0 0 0,2 2 0 0 0,9-19 0 0 0,-18 50 10 0 0,2-4-21 0 0,0 0 0 0 0,0 0 0 0 0,2 0 11 0 0,-6 10-3 0 0,0 0 0 0 0,0 0 0 0 0,0 0-1 0 0,1 1 1 0 0,-1-1 0 0 0,1 0 0 0 0,0 1 0 0 0,0 0 0 0 0,0-1 0 0 0,0 1 0 0 0,0 0-1 0 0,0 1 1 0 0,3-2 3 0 0,-4 3 0 0 0,-1-1 0 0 0,1 1 0 0 0,-1 0 0 0 0,0 0-1 0 0,1 0 1 0 0,-1 0 0 0 0,1 0 0 0 0,-1 1-1 0 0,1-1 1 0 0,-1 0 0 0 0,0 1 0 0 0,1-1 0 0 0,-1 1-1 0 0,0-1 1 0 0,1 1 0 0 0,-1-1 0 0 0,0 1 0 0 0,0 0-1 0 0,0 0 1 0 0,0 0 0 0 0,1 0 0 0 0,-1 0 0 0 0,0 0-1 0 0,0 0 1 0 0,-1 0 0 0 0,1 0 0 0 0,0 0-1 0 0,0 0 1 0 0,-1 1 0 0 0,5 4 19 0 0,-1 1 0 0 0,0-1 0 0 0,-1 1 0 0 0,3 6-19 0 0,-1 2 681 0 0,-1 1 1 0 0,0 0 0 0 0,-1 0-1 0 0,0 9-681 0 0,5 20 1132 0 0,8 23-938 0 0,-8-42-184 0 0,-2 0-1 0 0,-1 0 1 0 0,-1 1-1 0 0,0 24-9 0 0,-7-41-241 0 0,3-10 131 0 0,0 0 1 0 0,0 0 0 0 0,-1 0 0 0 0,1 0 0 0 0,0 0 0 0 0,-1 0 0 0 0,1 0 0 0 0,0 0 0 0 0,-1 0-1 0 0,1 0 1 0 0,0 0 0 0 0,-1 0 0 0 0,1 0 0 0 0,0 0 0 0 0,-1 0 0 0 0,1 0 0 0 0,0 0 0 0 0,-1-1 0 0 0,1 1-1 0 0,0 0 1 0 0,0 0 0 0 0,-1 0 0 0 0,1 0 0 0 0,0-1 0 0 0,0 1 0 0 0,-1 0 0 0 0,1 0 0 0 0,0-1 0 0 0,0 1-1 0 0,0 0 1 0 0,-1-1 109 0 0,-2-2-1688 0 0</inkml:trace>
  <inkml:trace contextRef="#ctx0" brushRef="#br0" timeOffset="1137.63">465 317 15840 0 0,'20'-12'311'0'0,"2"1"0"0"0,-1 1 0 0 0,2 1 0 0 0,-1 1 0 0 0,1 1-311 0 0,3-1 302 0 0,269-97 1408 0 0,-134 44-1710 0 0,-160 61 9 0 0,1-1-1 0 0,0 0 1 0 0,-1 1-1 0 0,1-1 1 0 0,0 1-1 0 0,0 0 1 0 0,-1-1-1 0 0,1 1 1 0 0,0 0-1 0 0,0 0 1 0 0,0 0-1 0 0,0 1 1 0 0,-1-1-1 0 0,1 0 1 0 0,0 0-1 0 0,0 1 1 0 0,-1 0-1 0 0,1-1 1 0 0,0 1-1 0 0,1 0-8 0 0,-2 1 75 0 0,1-1-1 0 0,0 1 1 0 0,-1-1-1 0 0,0 1 1 0 0,1-1-1 0 0,-1 1 1 0 0,0 0 0 0 0,0 0-1 0 0,0 0 1 0 0,0 0-1 0 0,0 0 1 0 0,0 0-1 0 0,0 0 1 0 0,-1 0-1 0 0,1 0 1 0 0,0 1-75 0 0,11 59 2590 0 0,-2 7-2590 0 0,-1-9 143 0 0,-9-60-144 0 0,3 18-47 0 0,0 0 1 0 0,-2 0-1 0 0,0 1 0 0 0,0-1 0 0 0,-3 9 48 0 0,-1-17-620 0 0,2-9-3841 0 0,0-5-2337 0 0</inkml:trace>
  <inkml:trace contextRef="#ctx0" brushRef="#br0" timeOffset="1504.649">1123 69 12440 0 0,'4'-7'1125'0'0,"-2"4"-915"0"0,0-1-1 0 0,1 1 1 0 0,-1-1 0 0 0,1 1 0 0 0,0 0-1 0 0,0 0 1 0 0,0 0 0 0 0,1 1 0 0 0,-1-1 0 0 0,1 1-1 0 0,-1-1 1 0 0,1 1 0 0 0,0 0 0 0 0,-1 1-1 0 0,1-1 1 0 0,0 1 0 0 0,1 0 0 0 0,-1-1-1 0 0,0 2 1 0 0,0-1 0 0 0,3 0-210 0 0,-1 0 240 0 0,0 1-1 0 0,0-1 1 0 0,0 1 0 0 0,0 0-1 0 0,0 1 1 0 0,0 0-1 0 0,0 0 1 0 0,0 0 0 0 0,-1 0-1 0 0,1 1 1 0 0,0 0 0 0 0,-1 0-1 0 0,1 1 1 0 0,-1-1 0 0 0,2 2-240 0 0,-2-1 8 0 0,-1 1 0 0 0,1-1 0 0 0,-1 1 0 0 0,0 0 1 0 0,0 0-1 0 0,0 0 0 0 0,-1 1 0 0 0,0-1 0 0 0,0 1 0 0 0,0 0 1 0 0,1 2-9 0 0,-3-4 2 0 0,0 0 1 0 0,0 0-1 0 0,0 0 1 0 0,0 0-1 0 0,-1 0 1 0 0,1 0 0 0 0,-1 0-1 0 0,0 0 1 0 0,0 0-1 0 0,0 0 1 0 0,0 0-1 0 0,-1 0 1 0 0,1 0 0 0 0,-1 0-1 0 0,0 0 1 0 0,0 0-1 0 0,0 0 1 0 0,0 0 0 0 0,0-1-1 0 0,0 1 1 0 0,-2 2-3 0 0,0-1-120 0 0,0 0 0 0 0,-1 0-1 0 0,1 0 1 0 0,-1-1 0 0 0,1 1 0 0 0,-1-1 0 0 0,0 0 0 0 0,0 0 0 0 0,0-1 0 0 0,-1 1 0 0 0,1-1 0 0 0,-1 0 0 0 0,-1 1 120 0 0,-11 3-422 0 0,-1 0 1 0 0,-18 2 421 0 0,19-4 174 0 0,15-4-174 0 0,2 0 0 0 0,-1 0 0 0 0,0 0 0 0 0,0 0 0 0 0,0 0 0 0 0,0 1 0 0 0,0-1 0 0 0,0 0 0 0 0,0 0 0 0 0,0 0 0 0 0,0 1 0 0 0,1-1 0 0 0,-1 0 0 0 0,0 1 0 0 0,0-1 0 0 0,0 1 0 0 0,0-1 0 0 0,1 1 0 0 0,-1 0 0 0 0,2 0 26 0 0,1 0 0 0 0,0 1 0 0 0,0-1-1 0 0,-1 0 1 0 0,1 0 0 0 0,0 0 0 0 0,0 0-1 0 0,0 0 1 0 0,0-1 0 0 0,1 1-26 0 0,-3-1 14 0 0,26 12 242 0 0,0 1 0 0 0,-1 1 0 0 0,-1 1-1 0 0,-1 1 1 0 0,0 1 0 0 0,1 2-256 0 0,39 28 921 0 0,-49-34-548 0 0,2 2-695 0 0,-5-10-5522 0 0,-3-5-1202 0 0</inkml:trace>
  <inkml:trace contextRef="#ctx0" brushRef="#br0" timeOffset="1853.717">1766 105 19351 0 0,'0'0'439'0'0,"2"32"2244"0"0,-2 211 2278 0 0,2-220-4767 0 0,0 1-4501 0 0,-2-18-4222 0 0</inkml:trace>
  <inkml:trace contextRef="#ctx0" brushRef="#br0" timeOffset="3891.534">2369 86 11976 0 0,'0'0'546'0'0,"0"0"-10"0"0,-1 21 616 0 0,-6-1 435 0 0,7-16-1248 0 0,-1-1 1 0 0,0 1 0 0 0,-1 0 0 0 0,1-1 0 0 0,-1 1 0 0 0,1-1-1 0 0,-2 1-339 0 0,-11 21 844 0 0,0 0-1 0 0,-5 16-843 0 0,9-18 584 0 0,-1 0 0 0 0,-1-1 0 0 0,-8 10-584 0 0,15-24 113 0 0,1 0 0 0 0,-1 0 0 0 0,2 0 0 0 0,-2 5-113 0 0,-9 18 179 0 0,-14 37 13 0 0,27-59-30 0 0,1-9-141 0 0,0 0-1 0 0,0 0 1 0 0,0 0-1 0 0,0 1 1 0 0,0-1-1 0 0,0 0 1 0 0,0 0 0 0 0,0 0-1 0 0,0 1 1 0 0,0-1-1 0 0,0 0 1 0 0,0 0-1 0 0,0 1 1 0 0,0-1-1 0 0,0 0 1 0 0,-1 0-1 0 0,1 0 1 0 0,0 1-1 0 0,0-1 1 0 0,0 0-1 0 0,0 0 1 0 0,0 0 0 0 0,0 0-1 0 0,-1 1 1 0 0,1-1-1 0 0,0 0 1 0 0,0 0-1 0 0,0 0 1 0 0,-1 0-1 0 0,1 0-20 0 0,0 1 199 0 0,0-1-276 0 0,4-19-599 0 0,-1 4 694 0 0,0-15-18 0 0,0 23 0 0 0,-1 2 25 0 0,0 0 0 0 0,-1 0 0 0 0,1 0 0 0 0,-1-1 0 0 0,0 1 0 0 0,0-5-25 0 0,0 1 81 0 0,0 1 0 0 0,1-1 0 0 0,0 1 0 0 0,1 0 0 0 0,0-1 0 0 0,0 1 0 0 0,2-2-81 0 0,8-21-278 0 0,-7 15 56 0 0,0 1-1 0 0,7-9 223 0 0,-5 9-13 0 0,-1 0 0 0 0,2-7 13 0 0,-4 13 0 0 0,-1 1 0 0 0,1-1 0 0 0,1 1 0 0 0,0 0 0 0 0,0 1 0 0 0,0 0 0 0 0,1 0 0 0 0,6-5 0 0 0,-10 9 0 0 0,0 0-1 0 0,1 0 1 0 0,-1 1-1 0 0,0-1 0 0 0,1 1 1 0 0,-1 0-1 0 0,1 0 1 0 0,0 0-1 0 0,1 0 1 0 0,-3 2 5 0 0,1-1-1 0 0,-1 1 0 0 0,1-1 1 0 0,0 1-1 0 0,-1 0 0 0 0,1 0 1 0 0,-1 0-1 0 0,1 0 0 0 0,-1 1 1 0 0,1-1-1 0 0,-1 1 0 0 0,1-1 1 0 0,-1 1-1 0 0,1 0 0 0 0,0 1-4 0 0,2 0 92 0 0,0 1 1 0 0,0-1-1 0 0,0 2 0 0 0,-1-1 0 0 0,1 0 0 0 0,-1 1 1 0 0,0 0-1 0 0,0 0 0 0 0,0 0 0 0 0,-1 0 0 0 0,1 1 0 0 0,-1-1 1 0 0,0 1-1 0 0,1 3-92 0 0,6 11 438 0 0,-2 0 0 0 0,0 1 1 0 0,0 5-439 0 0,2 2 197 0 0,19 70-232 0 0,-6-19 839 0 0,-18-51-692 0 0,-5-20-488 0 0,-1-5-8654 0 0,1-1 8766 0 0,0-1-6953 0 0</inkml:trace>
  <inkml:trace contextRef="#ctx0" brushRef="#br0" timeOffset="4220.625">2084 376 13704 0 0,'0'0'629'0'0,"0"0"-13"0"0,15 0-276 0 0,48-7 2611 0 0,47-7 488 0 0,68-13-1839 0 0,-126 19-1048 0 0,-2 1-3689 0 0,0-2 0 0 0,27-10 3137 0 0,-43 8-2173 0 0</inkml:trace>
  <inkml:trace contextRef="#ctx0" brushRef="#br0" timeOffset="4627.731">2907 156 6912 0 0,'0'0'314'0'0,"0"0"-6"0"0,-3 9 72 0 0,-1 40 7328 0 0,1-15-5164 0 0,2 25-217 0 0,2-38-2001 0 0,-2 0 0 0 0,0 0 0 0 0,-1 1-326 0 0,-1-2 0 0 0,3-15 0 0 0,0 1 0 0 0,-1-1 0 0 0,0 1 0 0 0,-1-1 0 0 0,-1 5 0 0 0,-4 15 28 0 0,6-20-230 0 0,0 0 0 0 0,-1 0 1 0 0,0 0-1 0 0,0 0 1 0 0,0 0-1 0 0,0 0 0 0 0,-1 0 202 0 0,-1 1-2114 0 0,4-6 373 0 0</inkml:trace>
  <inkml:trace contextRef="#ctx0" brushRef="#br0" timeOffset="5062.572">2851 201 5064 0 0,'6'-6'623'0'0,"0"1"0"0"0,1-1 0 0 0,-1 1 0 0 0,1 1 0 0 0,0-1 0 0 0,0 1 0 0 0,0 1 0 0 0,1-1 0 0 0,-1 1 0 0 0,1 0 1 0 0,2 1-624 0 0,-5 0 459 0 0,1 0 0 0 0,0 1 1 0 0,0 0-1 0 0,0 0 0 0 0,0 1 0 0 0,0 0 1 0 0,0 0-1 0 0,0 0 0 0 0,0 1 1 0 0,0-1-1 0 0,-1 2 0 0 0,1-1 1 0 0,0 1-1 0 0,0-1 0 0 0,3 3-459 0 0,-7-3 69 0 0,0 0-1 0 0,0 0 1 0 0,0 1-1 0 0,0-1 1 0 0,-1 0-1 0 0,1 1 1 0 0,0 0-1 0 0,-1-1 1 0 0,1 1-1 0 0,-1 0 1 0 0,0-1-1 0 0,0 1 1 0 0,1 0-1 0 0,-1 0 1 0 0,0 0-1 0 0,-1 0 1 0 0,1 0-1 0 0,0 0 1 0 0,0 1-1 0 0,-1-1 1 0 0,0 0-1 0 0,1 0 1 0 0,-1 0-1 0 0,0 1 1 0 0,0-1-1 0 0,0 2-68 0 0,0-1 5 0 0,-1 0 1 0 0,1 0-1 0 0,-1 0 0 0 0,0 0 0 0 0,0 0 1 0 0,0-1-1 0 0,0 1 0 0 0,0 0 0 0 0,0 0 0 0 0,-1-1 1 0 0,0 1-1 0 0,1-1 0 0 0,-1 1 0 0 0,0-1 1 0 0,0 0-1 0 0,0 1 0 0 0,0-1 0 0 0,-1 0 0 0 0,0 0-5 0 0,-1 1 31 0 0,-6 5-180 0 0,0-1 0 0 0,0-1 0 0 0,-1 1 1 0 0,0-2-1 0 0,0 1 0 0 0,0-1 0 0 0,-1-1 0 0 0,-11 3 149 0 0,32-8 0 0 0,0 0 0 0 0,0 1 0 0 0,0 1 0 0 0,0-1 0 0 0,0 1 0 0 0,0 1 0 0 0,-1-1 0 0 0,1 1 0 0 0,0 1 0 0 0,-1 0 0 0 0,1 0 0 0 0,1 2 0 0 0,3 1 0 0 0,-1 0 0 0 0,0 1 0 0 0,0 0 0 0 0,-1 1 0 0 0,0 1 0 0 0,0-1 0 0 0,-1 2 0 0 0,0 0 0 0 0,-7-7-4 0 0,0 0 0 0 0,-1 0 0 0 0,0 0-1 0 0,0 0 1 0 0,0 0 0 0 0,0 1 0 0 0,0-1-1 0 0,-1 1 1 0 0,0-1 0 0 0,1 1 0 0 0,-1 0 0 0 0,0 0-1 0 0,0 3 5 0 0,-1-5 26 0 0,0 0-1 0 0,0 0 1 0 0,0 0-1 0 0,0 0 1 0 0,-1 0 0 0 0,1 0-1 0 0,-1 0 1 0 0,1 0-1 0 0,-1 0 1 0 0,1 0-1 0 0,-1 0 1 0 0,0-1-1 0 0,0 1 1 0 0,0 0-1 0 0,0 0 1 0 0,-1-1 0 0 0,1 1-1 0 0,0-1 1 0 0,-1 1-1 0 0,1-1 1 0 0,-1 1-1 0 0,1-1 1 0 0,-1 0-1 0 0,1 0 1 0 0,-1 0-1 0 0,0 0 1 0 0,0 0-26 0 0,-7 4 181 0 0,1-1 0 0 0,-2-1 1 0 0,1 1-1 0 0,0-1 0 0 0,-1-1 0 0 0,1 0 0 0 0,-1 0 0 0 0,0-1 1 0 0,1-1-1 0 0,-1 1 0 0 0,-5-2-181 0 0,3 1 149 0 0,0-2 0 0 0,0 0 0 0 0,1 0 0 0 0,-1-1 0 0 0,0 0 0 0 0,1-1-1 0 0,-1-1 1 0 0,1 1 0 0 0,-1-2-149 0 0,9 4-92 0 0,0 0-1 0 0,0 1 1 0 0,1-1-1 0 0,-1 0 0 0 0,0-1 1 0 0,0 1-1 0 0,1 0 1 0 0,0-1-1 0 0,-1 1 1 0 0,1-1-1 0 0,0 0 0 0 0,0 0 1 0 0,1 0-1 0 0,-2-2 93 0 0,0-5-1424 0 0</inkml:trace>
  <inkml:trace contextRef="#ctx0" brushRef="#br0" timeOffset="5662.966">3603 126 13824 0 0,'0'0'314'0'0,"-10"14"884"0"0,8-9-752 0 0,0 0 1 0 0,0 1 0 0 0,0-1-1 0 0,0 1 1 0 0,1 0 0 0 0,0-1-1 0 0,0 1 1 0 0,1 0 0 0 0,0 0-1 0 0,0 3-446 0 0,-3 24 1053 0 0,-30 128 3487 0 0,31-154-4531 0 0,1-1-1 0 0,0 1 1 0 0,1 0-1 0 0,0 0 1 0 0,0 0-1 0 0,0 0 1 0 0,1-1-1 0 0,0 1 1 0 0,0 0-1 0 0,1-1 1 0 0,0 1-1 0 0,0 0 1 0 0,0-1-1 0 0,2 3-8 0 0,-2-6 28 0 0,0 1-1 0 0,1-1 0 0 0,-1 0 1 0 0,1 1-1 0 0,-1-1 1 0 0,1 0-1 0 0,0 0 0 0 0,0-1 1 0 0,0 1-1 0 0,1-1 0 0 0,-1 1 1 0 0,1-1-1 0 0,0 0-27 0 0,1 0 126 0 0,-1 0-1 0 0,0 0 0 0 0,0-1 0 0 0,1 0 1 0 0,-1 0-1 0 0,1 0 0 0 0,-1 0 1 0 0,4-1-126 0 0,13-1 108 0 0,1 0 0 0 0,-1-2 1 0 0,0 0-1 0 0,1-2 0 0 0,10-4-108 0 0,14-2 64 0 0,-24 5-3120 0 0,1 0 0 0 0,-1-2 0 0 0,15-8 3056 0 0,-20 9-1902 0 0</inkml:trace>
  <inkml:trace contextRef="#ctx0" brushRef="#br0" timeOffset="6380.76">4460 128 6912 0 0,'0'0'528'0'0,"0"0"-150"0"0,0 0 640 0 0,0 0 320 0 0,0 0 64 0 0,0 0-114 0 0,0 0-504 0 0,0 0-222 0 0,0 0-46 0 0,0 0-9 0 0,0 0 4 0 0,0 0 1 0 0,-16-11 1847 0 0,11 9-2224 0 0,0 0-1 0 0,0 1 1 0 0,0 0-1 0 0,0 0 1 0 0,-1 0-1 0 0,-4 0-134 0 0,-4 0 9 0 0,1-1 181 0 0,1 2 0 0 0,-1-1 0 0 0,0 2-1 0 0,1-1 1 0 0,-1 2 0 0 0,1 0 0 0 0,-1 0 0 0 0,1 1-1 0 0,-1 1-189 0 0,7-2 45 0 0,-1 1-1 0 0,0 0 0 0 0,1 0 0 0 0,-1 0 0 0 0,1 1 0 0 0,0 0 0 0 0,0 0 1 0 0,1 0-1 0 0,-1 1 0 0 0,1 0 0 0 0,0 0 0 0 0,0 0 0 0 0,-2 4-44 0 0,1 1 191 0 0,-1 0-1 0 0,2 0 1 0 0,-1 1-1 0 0,1 0 0 0 0,1 0 1 0 0,0 0-1 0 0,-2 11-190 0 0,1-2 280 0 0,2 1 0 0 0,0 0 0 0 0,1-1 0 0 0,2 1 0 0 0,0 0 0 0 0,2 15-280 0 0,-1-30 63 0 0,0 0-1 0 0,0 0 1 0 0,1 0 0 0 0,0-1 0 0 0,0 1-1 0 0,0-1 1 0 0,1 1 0 0 0,1 3-63 0 0,-2-6 50 0 0,0 0 1 0 0,0 0 0 0 0,0-1-1 0 0,1 1 1 0 0,-1 0-1 0 0,0-1 1 0 0,1 1 0 0 0,0-1-1 0 0,0 0 1 0 0,-1 0 0 0 0,1 0-1 0 0,1 0 1 0 0,-1 0 0 0 0,3 1-51 0 0,2-1 56 0 0,6 4 215 0 0,0-2 1 0 0,0 0 0 0 0,1 0 0 0 0,0-2-1 0 0,0 0 1 0 0,1 0-272 0 0,78 0 0 0 0,-82-2-69 0 0,-1-1 0 0 0,0 0 0 0 0,0 0 0 0 0,0-1 0 0 0,0-1 0 0 0,2-1 69 0 0,4 0-106 0 0,-14 3-24 0 0,1 0-1 0 0,-1 0 1 0 0,0 0 0 0 0,0 0-1 0 0,0-1 1 0 0,0 1-1 0 0,0-1 131 0 0,-2 1-264 0 0,0 0-1 0 0,0 1 1 0 0,0-1 0 0 0,0 0-1 0 0,0 0 1 0 0,0 1 0 0 0,-1-1-1 0 0,1 0 1 0 0,0 0-1 0 0,-1 0 1 0 0,1 0 0 0 0,-1 0-1 0 0,1 0 1 0 0,-1 0-1 0 0,1 0 1 0 0,-1 0 0 0 0,1 0-1 0 0,-1 0 1 0 0,0 0-1 0 0,0 0 1 0 0,0-1 264 0 0,1-4-5321 0 0,2 1-1316 0 0</inkml:trace>
  <inkml:trace contextRef="#ctx0" brushRef="#br0" timeOffset="6860.954">4101 424 12176 0 0,'0'0'25'0'0,"0"0"0"0"0,0 0 0 0 0,0 0 0 0 0,-1 0 0 0 0,1 0 0 0 0,0 0 0 0 0,0 0 0 0 0,0 0 0 0 0,0 0 0 0 0,0 0 0 0 0,0 0 0 0 0,0 0 0 0 0,0 0 1 0 0,0-1-1 0 0,0 1 0 0 0,0 0 0 0 0,-1 0 0 0 0,1 0 0 0 0,0 0 0 0 0,0 0 0 0 0,0 0 0 0 0,0 0 0 0 0,0 0 0 0 0,0 0 0 0 0,0-1 0 0 0,0 1 0 0 0,0 0 0 0 0,0 0 0 0 0,0 0 1 0 0,0 0-1 0 0,0 0 0 0 0,0 0 0 0 0,0 0 0 0 0,0 0 0 0 0,0-1 0 0 0,0 1 0 0 0,0 0 0 0 0,0 0 0 0 0,0 0 0 0 0,0 0 0 0 0,0 0 0 0 0,0 0 0 0 0,0 0 0 0 0,0 0 0 0 0,0 0 1 0 0,0-1-1 0 0,1 1 0 0 0,-1 0 0 0 0,0 0 0 0 0,0 0 0 0 0,0 0 0 0 0,0 0 0 0 0,0 0 0 0 0,0 0 0 0 0,0 0 0 0 0,0 0 0 0 0,0 0 0 0 0,0 0 0 0 0,1 0 0 0 0,-1 0 1 0 0,0 0-1 0 0,0 0 0 0 0,0 0 0 0 0,0 0 0 0 0,0 0 0 0 0,0 0 0 0 0,0 0 0 0 0,0 0 0 0 0,1 0-25 0 0,13-5 976 0 0,31-3-85 0 0,-32 6-495 0 0,26-6 639 0 0,13-6-1035 0 0,7-2 58 0 0,27-8-1511 0 0,75-33 1453 0 0,-65 22-1615 0 0,111-43-1282 0 0,-178 67 4307 0 0,-1-1 1 0 0,7-5-1411 0 0,-35 17 82 0 0,1 0 1 0 0,-1 0-1 0 0,0 0 1 0 0,1-1-1 0 0,-1 1 1 0 0,0 0-1 0 0,1 0 1 0 0,-1 0-1 0 0,0-1 0 0 0,1 1 1 0 0,-1 0-1 0 0,0 0 1 0 0,1-1-1 0 0,-1 1 1 0 0,0 0-1 0 0,1 0 1 0 0,-1-1-1 0 0,0 1 0 0 0,0 0 1 0 0,0-1-1 0 0,1 1 1 0 0,-1 0-1 0 0,0-1 1 0 0,0 1-1 0 0,0-1 1 0 0,0 1-1 0 0,0 0 1 0 0,0-1-1 0 0,0 1 0 0 0,0-1 1 0 0,0 1-83 0 0,0-1 152 0 0,0 1 1 0 0,-1-1-1 0 0,1 1 1 0 0,-1-1-1 0 0,1 1 1 0 0,-1-1-1 0 0,0 1 1 0 0,1 0-1 0 0,-1-1 1 0 0,1 1 0 0 0,-1 0-1 0 0,0 0 1 0 0,1-1-1 0 0,-1 1 1 0 0,0 0-1 0 0,0 0-152 0 0,-3-1 460 0 0,-1 0 0 0 0,1 1 1 0 0,-1-1-1 0 0,1 1 0 0 0,-4 0-460 0 0,-31 8 4 0 0,1 1 0 0 0,0 2 0 0 0,1 2-4 0 0,-12 3-169 0 0,0 2 76 0 0,44-16 93 0 0,1 1 0 0 0,0-1 1 0 0,0 1-1 0 0,0-1 1 0 0,0 1-1 0 0,0 1 1 0 0,0-1-1 0 0,1 0 0 0 0,-2 3 0 0 0,5-5 0 0 0,-1-1 0 0 0,1 1 0 0 0,0 0 0 0 0,-1 0 0 0 0,1 0 0 0 0,0 0 0 0 0,0 0 0 0 0,0 0 0 0 0,0 0 0 0 0,0 0 0 0 0,0 0 0 0 0,0 0 0 0 0,0 0 0 0 0,0 0 0 0 0,1 0 0 0 0,-1 0 0 0 0,0 0 0 0 0,0 0 0 0 0,1-1 0 0 0,-1 1 0 0 0,1 0 0 0 0,-1 0 0 0 0,1 0 0 0 0,-1 0 0 0 0,1-1 0 0 0,0 1 0 0 0,-1 0 0 0 0,1-1 0 0 0,0 1 0 0 0,-1 0 0 0 0,1-1 0 0 0,0 1 0 0 0,0-1 0 0 0,5 5 0 0 0,-1-1 0 0 0,1 1 0 0 0,0-2 0 0 0,1 1 0 0 0,13 7 110 0 0,1-2 1 0 0,15 5-111 0 0,-13-6 45 0 0,0 1 1 0 0,7 6-46 0 0,4 3 110 0 0,-1 2 1 0 0,-1 2-1 0 0,-1 0 0 0 0,0 3 0 0 0,4 6-110 0 0,-29-26-34 0 0,-2-1-27 0 0,0 0-1 0 0,0 0 0 0 0,0 0 1 0 0,0 1-1 0 0,-1-1 0 0 0,3 5 62 0 0,-6-8-1 0 0,1 0 1 0 0,-1 0-1 0 0,1 0 0 0 0,-1 0 1 0 0,0 0-1 0 0,0 0 0 0 0,1 0 0 0 0,-1 0 1 0 0,0 0-1 0 0,0 0 0 0 0,0 0 0 0 0,0 1 1 0 0,0-1-1 0 0,0 0 0 0 0,0 0 0 0 0,-1 0 1 0 0,1 0-1 0 0,0 0 0 0 0,-1 0 0 0 0,1 0 1 0 0,0 0-1 0 0,-1 0 0 0 0,1 0 0 0 0,-1 0 1 0 0,0 0-1 0 0,1 0 0 0 0,-1-1 0 0 0,0 1 1 0 0,1 0-1 0 0,-1 0 0 0 0,0-1 0 0 0,0 1 1 0 0,0 0-1 0 0,0-1 0 0 0,0 1 1 0 0,0-1-1 0 0,0 1 0 0 0,-1 0 1 0 0,-10 5 272 0 0,0-1 0 0 0,0 0-1 0 0,-1 0 1 0 0,0-1 0 0 0,0-1 0 0 0,0 0 0 0 0,-10 1-272 0 0,-15-1 354 0 0,1 0 0 0 0,-7-3-354 0 0,31 0 213 0 0,-1 0 1 0 0,1-1 0 0 0,-1-1 0 0 0,1 0-1 0 0,0-1 1 0 0,-7-3-214 0 0,17 5-77 0 0,-1 0-1 0 0,1 0 1 0 0,-1-1 0 0 0,1 1-1 0 0,0-1 1 0 0,-1 0 0 0 0,1 0-1 0 0,0 0 1 0 0,0 0 0 0 0,1-1 0 0 0,-1 1-1 0 0,0-1 1 0 0,1 0 0 0 0,0 0-1 0 0,-1 0 1 0 0,1 0 0 0 0,0 0-1 0 0,1 0 1 0 0,-1 0 0 0 0,0-1-1 0 0,1 1 1 0 0,0-1 0 0 0,0 1-1 0 0,0-1 1 0 0,0-3 77 0 0,0-7-1815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9:09.4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115 6 7368 0 0,'0'0'333'0'0,"0"0"0"0"0,-17 9 971 0 0,-13 10 3728 0 0,14-8-4432 0 0,14-10-516 0 0,-1 0 0 0 0,1 1 0 0 0,0-1 0 0 0,0 1 1 0 0,0 0-1 0 0,0-1 0 0 0,0 1 0 0 0,0 0 0 0 0,1 0 0 0 0,-1 0 0 0 0,0 1 0 0 0,1-1 1 0 0,-1 2-85 0 0,-4 8 357 0 0,3-7-161 0 0,1-1 1 0 0,0 1-1 0 0,0 0 1 0 0,1 0-1 0 0,-1 0 0 0 0,1 2-196 0 0,-1 0 152 0 0,1-3-64 0 0,0 1 0 0 0,1-1 0 0 0,-1 1 1 0 0,1-1-1 0 0,0 1 0 0 0,0 0 0 0 0,0-1 1 0 0,0 1-1 0 0,1-1 0 0 0,0 1 0 0 0,0 0 1 0 0,0-1-1 0 0,0 0 0 0 0,2 4-88 0 0,-1-5 11 0 0,0 1 0 0 0,0-1-1 0 0,0 0 1 0 0,0 0 0 0 0,0 0 0 0 0,0 0 0 0 0,1-1-1 0 0,-1 1 1 0 0,1 0 0 0 0,0-1 0 0 0,0 0 0 0 0,0 0-1 0 0,0 0 1 0 0,0 0 0 0 0,0 0 0 0 0,1-1-1 0 0,-1 1 1 0 0,1-1 0 0 0,-1 0 0 0 0,1 0 0 0 0,-1 0-1 0 0,1 0 1 0 0,0-1 0 0 0,-1 0 0 0 0,1 1-11 0 0,2-1 16 0 0,1 0 1 0 0,-1-1-1 0 0,0 0 1 0 0,0 0-1 0 0,0 0 1 0 0,0 0-1 0 0,0-1 1 0 0,-1 0-1 0 0,1 0 1 0 0,0-1-1 0 0,-1 0 1 0 0,0 0-1 0 0,1 0 1 0 0,-1 0-1 0 0,0-1-16 0 0,3-3 69 0 0,0 0-1 0 0,0 0 1 0 0,0-1-1 0 0,-1 0 1 0 0,0 0-1 0 0,1-3-68 0 0,-5 7-6 0 0,-1 0 0 0 0,1-1 0 0 0,-1 1 0 0 0,0-1 0 0 0,0 1 0 0 0,-1-1 0 0 0,1 0 0 0 0,-1 0 0 0 0,0 1 0 0 0,0-1 0 0 0,-1 0 0 0 0,1 0 0 0 0,-1 0 0 0 0,-1-4 6 0 0,1-9 43 0 0,0 13-37 0 0,0 1-1 0 0,-1 0 0 0 0,1 0 1 0 0,-1 0-1 0 0,0-1 1 0 0,-1-2-6 0 0,2 6-12 0 0,-1-1 1 0 0,0 0 0 0 0,0 1-1 0 0,0-1 1 0 0,0 0 0 0 0,0 1-1 0 0,-1 0 1 0 0,1-1 0 0 0,0 1-1 0 0,-1 0 1 0 0,1-1-1 0 0,-1 1 1 0 0,1 0 0 0 0,-1 0-1 0 0,0 0 1 0 0,1 0 0 0 0,-2 0 11 0 0,-5-2-53 0 0,0 1 0 0 0,1-1 1 0 0,-1 2-1 0 0,0-1 0 0 0,0 1 1 0 0,-1 0-1 0 0,1 0 0 0 0,-6 1 53 0 0,-1 1-304 0 0,0 0 0 0 0,0 1 0 0 0,1 0 0 0 0,-6 2 304 0 0,8 1-2619 0 0,8-2-3069 0 0</inkml:trace>
  <inkml:trace contextRef="#ctx0" brushRef="#br0" timeOffset="518.59">434 1 6912 0 0,'0'0'528'0'0,"1"20"3585"0"0,2 31 1592 0 0,-3 26-2785 0 0,-1-23-2051 0 0,0-42-779 0 0,1-9-90 0 0,-1 0 0 0 0,1 0 0 0 0,0 0 0 0 0,0 0 1 0 0,0 0-1 0 0,0 1 0 0 0,1-1 0 0 0,-1 0 0 0 0,1 0 0 0 0,1 1 0 0 0,-1-5-69 0 0,-1 1 70 0 0,0 0 0 0 0,0 0 0 0 0,0-1 0 0 0,0 1 1 0 0,0 0-1 0 0,0 0 0 0 0,0 0 0 0 0,0 0 0 0 0,1 0 1 0 0,-1 0-1 0 0,0 0 0 0 0,0-1 0 0 0,0 1 0 0 0,0 0 1 0 0,0 0-1 0 0,0 0 0 0 0,0 0 0 0 0,0 0 0 0 0,0-1 0 0 0,0 1 1 0 0,0 0-1 0 0,0 0 0 0 0,0 0 0 0 0,0 0 0 0 0,0 0 1 0 0,0-1-1 0 0,0 1 0 0 0,0 0 0 0 0,0 0 0 0 0,0 0 1 0 0,0 0-1 0 0,0 0 0 0 0,0-1 0 0 0,0 1 0 0 0,0 0 1 0 0,-1 0-1 0 0,1 0 0 0 0,0 0 0 0 0,0 0 0 0 0,0 0 0 0 0,0-1 1 0 0,0 1-1 0 0,0 0 0 0 0,0 0 0 0 0,-1 0 0 0 0,1 0 1 0 0,0 0-2 0 0,0-1 2 0 0,-1 1-1 0 0,1-1 1 0 0,-1 1 0 0 0,1-1 0 0 0,-1 1 0 0 0,1-1 0 0 0,0 1 0 0 0,-1-1-1 0 0,1 0 1 0 0,0 1 0 0 0,0-1 0 0 0,-1 0 0 0 0,1 1 0 0 0,0-1 0 0 0,0 0 0 0 0,0 1-1 0 0,0-1 1 0 0,0 0 0 0 0,0 1 0 0 0,0-1 0 0 0,0 0 0 0 0,0 0 0 0 0,0 1-1 0 0,0-1 1 0 0,0 0 0 0 0,1 1 0 0 0,-1-1 0 0 0,0 0 0 0 0,1 1 0 0 0,-1-1 0 0 0,0 1-1 0 0,1-1 1 0 0,-1 0 0 0 0,0 1 0 0 0,1-1 0 0 0,-1 1 0 0 0,1-1 0 0 0,-1 1 0 0 0,1-1-1 0 0,0 1-1 0 0,8-14 0 0 0,1-8-15 0 0,1 1 0 0 0,1 0 0 0 0,14-19 15 0 0,-21 34-39 0 0,0 0-1 0 0,0 1 1 0 0,1-1 0 0 0,0 1 0 0 0,0 0 0 0 0,0 0-1 0 0,0 1 1 0 0,1-1 0 0 0,0 2 0 0 0,0-1-1 0 0,0 1 1 0 0,0 0 0 0 0,1 0 0 0 0,0 0 39 0 0,-1 2-41 0 0,-1-1 0 0 0,0 1 0 0 0,0 1 0 0 0,1-1 1 0 0,-1 1-1 0 0,0 0 0 0 0,1 0 0 0 0,-1 1 0 0 0,0 0 0 0 0,0 0 1 0 0,1 0-1 0 0,-1 1 0 0 0,0 0 0 0 0,0 0 0 0 0,1 1 41 0 0,-3-1 60 0 0,0 0-1 0 0,0 1 0 0 0,0-1 1 0 0,-1 1-1 0 0,1 0 1 0 0,0 0-1 0 0,-1 0 0 0 0,0 1 1 0 0,0-1-1 0 0,0 1 1 0 0,0-1-1 0 0,-1 1 0 0 0,1 0 1 0 0,-1 0-1 0 0,0 0 0 0 0,0 1 1 0 0,-1-1-1 0 0,1 0 1 0 0,-1 1-1 0 0,0-1 0 0 0,0 1-59 0 0,1 11-135 0 0,0-1-1 0 0,-1 1 0 0 0,-2 13 136 0 0,1-8-1493 0 0,0-17-532 0 0,0-1-4345 0 0</inkml:trace>
  <inkml:trace contextRef="#ctx0" brushRef="#br0" timeOffset="1069.119">850 178 10080 0 0,'0'0'230'0'0,"11"14"588"0"0,-8-12-648 0 0,0 0 0 0 0,1-1 0 0 0,-1 0 0 0 0,1 1 0 0 0,-1-1 0 0 0,1 0 0 0 0,0-1 1 0 0,-1 1-1 0 0,4 0-170 0 0,36 0 2301 0 0,-30-2-1956 0 0,-2 1 353 0 0,1-1 0 0 0,-1 0 0 0 0,1-1 0 0 0,-1-1 0 0 0,5-1-698 0 0,1-2 135 0 0,1 0 0 0 0,-1-2 1 0 0,0 0-1 0 0,0 0 0 0 0,-1-2-135 0 0,-9 5 32 0 0,-1 1-1 0 0,1-1 1 0 0,-1 0-1 0 0,3-4-31 0 0,-8 7 17 0 0,1 1 0 0 0,0-1 0 0 0,-1 1 0 0 0,1-1 0 0 0,-1 0 0 0 0,0 0 0 0 0,0 0 0 0 0,0 0 0 0 0,0 0 0 0 0,0 0 0 0 0,0 0 0 0 0,0 0 0 0 0,-1-1 0 0 0,1 1 0 0 0,-1 0 0 0 0,1 0 0 0 0,-1 0 0 0 0,0-1-17 0 0,0 2-12 0 0,-1 0 0 0 0,1 0 0 0 0,-1 0-1 0 0,1 0 1 0 0,-1 0 0 0 0,1 0 0 0 0,-1 1-1 0 0,1-1 1 0 0,-1 0 0 0 0,0 0 0 0 0,0 0-1 0 0,1 1 1 0 0,-1-1 0 0 0,0 0 0 0 0,0 1-1 0 0,0-1 1 0 0,0 1 0 0 0,0-1 0 0 0,0 1-1 0 0,0-1 1 0 0,0 1 0 0 0,0 0 0 0 0,0-1-1 0 0,0 1 1 0 0,0 0 0 0 0,0 0 0 0 0,0 0-1 0 0,0 0 1 0 0,0 0 0 0 0,-1 0 12 0 0,-3-1-157 0 0,-1 1 0 0 0,0 0 1 0 0,0 1-1 0 0,-6 0 157 0 0,4 0 21 0 0,0 1 0 0 0,0-1 1 0 0,0 1-1 0 0,1 1 0 0 0,-1 0 1 0 0,0 0-1 0 0,1 0 0 0 0,0 1 1 0 0,0 0-1 0 0,0 0 0 0 0,0 1 1 0 0,1 0-1 0 0,-1 0 0 0 0,1 1 1 0 0,0 0-1 0 0,1 0 0 0 0,-5 6-21 0 0,4-4 280 0 0,1 0-1 0 0,0 0 0 0 0,0 0 0 0 0,1 0 0 0 0,0 1 1 0 0,1 0-1 0 0,-1 3-279 0 0,3-9 55 0 0,0-1 1 0 0,1 0 0 0 0,-1 0-1 0 0,1 1 1 0 0,0-1-1 0 0,-1 0 1 0 0,1 0 0 0 0,0 1-1 0 0,0-1 1 0 0,1 0 0 0 0,-1 1-1 0 0,0-1 1 0 0,1 0 0 0 0,0 1-1 0 0,-1-1 1 0 0,1 0-1 0 0,0 0 1 0 0,0 0 0 0 0,0 0-1 0 0,0 0 1 0 0,1 0 0 0 0,-1 0-1 0 0,0 0 1 0 0,1 0 0 0 0,-1-1-1 0 0,1 1 1 0 0,0 0-1 0 0,0-1 1 0 0,-1 0 0 0 0,1 1-1 0 0,0-1 1 0 0,1 0-56 0 0,0 1 90 0 0,0-1-1 0 0,1 0 1 0 0,0 1-1 0 0,-1-2 1 0 0,1 1-1 0 0,0 0 1 0 0,-1-1-1 0 0,1 1 1 0 0,0-1 0 0 0,0 0-1 0 0,-1-1-89 0 0,43-4 323 0 0,-37 3-310 0 0,123-24-658 0 0,-77 10-6879 0 0,-35 10 566 0 0</inkml:trace>
  <inkml:trace contextRef="#ctx0" brushRef="#br0" timeOffset="1398.708">1482 166 11976 0 0,'4'1'142'0'0,"-1"-1"0"0"0,0 0 0 0 0,1 0 0 0 0,-1 0 0 0 0,1 0 0 0 0,-1 0 1 0 0,0-1-1 0 0,1 1 0 0 0,-1-1 0 0 0,0 0 0 0 0,1 0 0 0 0,0-1-142 0 0,7-1 839 0 0,33-3 1236 0 0,-28 4-2069 0 0,-1 0-1 0 0,12-4-5 0 0,-12 2-4005 0 0,-1 0-1404 0 0</inkml:trace>
  <inkml:trace contextRef="#ctx0" brushRef="#br0" timeOffset="1867.626">2091 46 6912 0 0,'-18'-2'873'0'0,"13"2"-243"0"0,1 0-1 0 0,-1 1 1 0 0,0 0 0 0 0,1 0-1 0 0,-1 0 1 0 0,1 0 0 0 0,-1 1-1 0 0,1 0 1 0 0,-1 0 0 0 0,-3 2-630 0 0,2-1 374 0 0,1 1 1 0 0,-1 0-1 0 0,1 1 0 0 0,0-1 1 0 0,0 1-1 0 0,0 0 1 0 0,-2 3-375 0 0,3-2 206 0 0,-1 1 0 0 0,1-1 0 0 0,0 1 0 0 0,0 0 0 0 0,1 0 0 0 0,0 0 0 0 0,0 0 0 0 0,1 0 1 0 0,0 1-1 0 0,0-1 0 0 0,0 1 0 0 0,1 0 0 0 0,0 7-206 0 0,1-12 28 0 0,0 1 0 0 0,1-1 0 0 0,-1 1 0 0 0,1 0-1 0 0,-1-1 1 0 0,1 1 0 0 0,0-1 0 0 0,0 0 0 0 0,1 1 0 0 0,-1-1 0 0 0,1 0 0 0 0,0 0 0 0 0,0 1-1 0 0,0-1 1 0 0,0-1 0 0 0,0 1 0 0 0,0 0 0 0 0,1-1 0 0 0,0 1 0 0 0,-1-1 0 0 0,1 1-1 0 0,0-1 1 0 0,0 0 0 0 0,0 0 0 0 0,3 0-28 0 0,-2 0 65 0 0,0 0 1 0 0,1-1-1 0 0,-1 1 0 0 0,1-1 0 0 0,-1 0 1 0 0,1-1-1 0 0,0 1 0 0 0,-1-1 1 0 0,1 0-1 0 0,-1 0 0 0 0,1-1 0 0 0,0 1 1 0 0,-1-1-1 0 0,1 0 0 0 0,-1 0 1 0 0,1 0-1 0 0,-1-1 0 0 0,0 1 0 0 0,4-3-65 0 0,-2 1 3 0 0,0-1-1 0 0,-1 1 0 0 0,1-1 1 0 0,-1 0-1 0 0,0 0 0 0 0,0-1 1 0 0,-1 1-1 0 0,1-1 0 0 0,-1 0 1 0 0,0 0-1 0 0,0-1 0 0 0,-1 1 1 0 0,1-1-1 0 0,-1 0 0 0 0,0 0 1 0 0,-1 0-1 0 0,0 0 0 0 0,0 0 1 0 0,0-1-1 0 0,0 1 0 0 0,-1 0 1 0 0,0-1-1 0 0,-1 0 0 0 0,0-3-2 0 0,0 8-55 0 0,0 0 0 0 0,0 0-1 0 0,-1 0 1 0 0,1 0 0 0 0,-1 0-1 0 0,0 0 1 0 0,1 0-1 0 0,-1 0 1 0 0,0 0 0 0 0,0 0-1 0 0,0 0 1 0 0,-1 0 0 0 0,1 1-1 0 0,0-1 1 0 0,-1 0 0 0 0,1 1-1 0 0,-2-2 56 0 0,-1 0-503 0 0,0 1 0 0 0,0-1 1 0 0,0 1-1 0 0,0-1 0 0 0,0 1 0 0 0,-1 0 0 0 0,0 0 503 0 0,-2 0-6138 0 0</inkml:trace>
  <inkml:trace contextRef="#ctx0" brushRef="#br0" timeOffset="2304.475">2286 68 920 0 0,'5'9'1146'0'0,"-1"22"11063"0"0,-3-21-10554 0 0,3 43 1831 0 0,0 72-1675 0 0,-1-105-2644 0 0,-2-21 827 0 0,0 1 0 0 0,0-1-1 0 0,0 0 1 0 0,0 0 0 0 0,0 0 0 0 0,0 0-1 0 0,0 0 1 0 0,0-1 0 0 0,0 1 0 0 0,0 0 0 0 0,-1 0-1 0 0,1-2 7 0 0,44-79-168 0 0,-40 72 134 0 0,2 0-1 0 0,-1 0 1 0 0,1 1-1 0 0,1 0 0 0 0,0 1 1 0 0,0 0-1 0 0,1 0 1 0 0,-1 0-1 0 0,2 1 1 0 0,8-5 34 0 0,-12 8-4 0 0,0 1 0 0 0,-1 0 0 0 0,1 0 0 0 0,1 1 1 0 0,-1-1-1 0 0,0 2 0 0 0,1-1 0 0 0,-1 0 1 0 0,0 1-1 0 0,1 1 0 0 0,0-1 0 0 0,-1 1 1 0 0,1 0-1 0 0,-1 0 0 0 0,1 1 0 0 0,0 0 1 0 0,-1 0-1 0 0,1 0 0 0 0,4 3 4 0 0,-8-3-16 0 0,0 0-1 0 0,-1 1 1 0 0,1-1-1 0 0,0 1 1 0 0,0 0-1 0 0,-1-1 1 0 0,1 1-1 0 0,-1 1 1 0 0,0-1-1 0 0,1 0 1 0 0,-1 1-1 0 0,0-1 1 0 0,0 1 0 0 0,-1-1-1 0 0,1 1 1 0 0,-1 0-1 0 0,1 0 1 0 0,0 2 16 0 0,2 6 80 0 0,-1 0 0 0 0,0 1 0 0 0,-1 0 0 0 0,1 6-80 0 0,6 28 1259 0 0,-5-32-1073 0 0,8 22-2388 0 0,-10-31-4671 0 0</inkml:trace>
  <inkml:trace contextRef="#ctx0" brushRef="#br0" timeOffset="2634.593">2972 188 8288 0 0,'43'1'4391'0'0,"-20"0"-3764"0"0,1-1 0 0 0,-1-1 0 0 0,1-1-627 0 0,49-8-784 0 0,-49 6 408 0 0</inkml:trace>
  <inkml:trace contextRef="#ctx0" brushRef="#br0" timeOffset="3050.967">3493 116 10448 0 0,'7'-4'583'0'0,"-17"3"339"0"0,6 1-729 0 0,0 0 1 0 0,0 1-1 0 0,0 0 1 0 0,0 0-1 0 0,0 0 1 0 0,1 0-1 0 0,-1 1 1 0 0,0-1-1 0 0,1 1 1 0 0,-1 0-1 0 0,1 0 1 0 0,-1 0-1 0 0,1 1 1 0 0,0-1-1 0 0,0 1 1 0 0,0 0-1 0 0,-1 2-193 0 0,-5 5 239 0 0,0 0 0 0 0,1 1 0 0 0,1 0 0 0 0,-4 8-239 0 0,10-16 52 0 0,0 0-1 0 0,0 0 1 0 0,0 0-1 0 0,0 0 1 0 0,0 0-1 0 0,1 0 1 0 0,-1 1-1 0 0,1-1 1 0 0,0 0 0 0 0,0 1-1 0 0,0-1 1 0 0,0 0-1 0 0,1 0 1 0 0,-1 1-1 0 0,1-1 1 0 0,0 0-1 0 0,0 0 1 0 0,0 0-1 0 0,0 0 1 0 0,1 0-1 0 0,-1 0 1 0 0,1 0-1 0 0,1 2-51 0 0,0-2 56 0 0,0 1-1 0 0,-1-1 0 0 0,1 0 0 0 0,0 0 0 0 0,1 0 0 0 0,-1 0 0 0 0,0-1 0 0 0,1 1 0 0 0,0-1 0 0 0,-1 0 1 0 0,1 0-1 0 0,0 0 0 0 0,0-1 0 0 0,0 1 0 0 0,0-1 0 0 0,0 0 0 0 0,1 0 0 0 0,-1 0 0 0 0,0-1 1 0 0,0 0-1 0 0,1 0 0 0 0,-1 0 0 0 0,0 0 0 0 0,0 0 0 0 0,1-1 0 0 0,1 0-55 0 0,3-1 41 0 0,0 0-1 0 0,1-1 1 0 0,-1 0 0 0 0,0 0-1 0 0,-1-1 1 0 0,1-1 0 0 0,-1 1-1 0 0,1-1 1 0 0,-1-1 0 0 0,-1 1-1 0 0,4-4-40 0 0,-8 6 8 0 0,1 0 0 0 0,-1-1 0 0 0,-1 1-1 0 0,1-1 1 0 0,0 0 0 0 0,-1 0 0 0 0,0 0-1 0 0,0 0 1 0 0,0 0 0 0 0,0 0-1 0 0,-1 0 1 0 0,1-1 0 0 0,-1 1 0 0 0,0-1-1 0 0,-1 1 1 0 0,1-1 0 0 0,-1 1 0 0 0,0-1-1 0 0,0 1 1 0 0,0-3-8 0 0,-1 4 8 0 0,0 0-1 0 0,0 0 1 0 0,0 1 0 0 0,-1-1 0 0 0,1 0-1 0 0,-1 1 1 0 0,1-1 0 0 0,-1 1-1 0 0,0-1 1 0 0,0 1 0 0 0,0 0-1 0 0,0 0 1 0 0,0 0 0 0 0,-1 0-1 0 0,1 0 1 0 0,-1 1 0 0 0,0-1-8 0 0,-6-3-483 0 0,-1 0 0 0 0,0 0 0 0 0,0 2 0 0 0,-2-1 483 0 0,-14-6-4332 0 0,19 8-657 0 0</inkml:trace>
  <inkml:trace contextRef="#ctx0" brushRef="#br0" timeOffset="3775.333">3866 76 10136 0 0,'0'0'464'0'0,"0"0"-10"0"0,2 16-148 0 0,-4-1 1255 0 0,1-1 1 0 0,0 0 0 0 0,1 10-1562 0 0,-2 31 2057 0 0,-20 117-1108 0 0,22-172-941 0 0,0 0-1 0 0,0 0 0 0 0,0 0 1 0 0,0 0-1 0 0,0 0 0 0 0,0 0 1 0 0,0 0-1 0 0,0 0 0 0 0,0 0 1 0 0,0 0-1 0 0,1 0 0 0 0,-1 0 1 0 0,0 0-1 0 0,0 0 0 0 0,0 0 1 0 0,0 0-1 0 0,0 0 0 0 0,0 0 1 0 0,0 0-1 0 0,0 0 0 0 0,0 0 1 0 0,0 0-1 0 0,0 0 0 0 0,0 0 1 0 0,0 0-1 0 0,0 0 0 0 0,0 0 1 0 0,0 0-1 0 0,0 0 0 0 0,0 0 1 0 0,0 0-1 0 0,0 0 0 0 0,0 0 1 0 0,0 0-1 0 0,0 0 0 0 0,0 0 0 0 0,0 0 1 0 0,1 0-1 0 0,-1 0 0 0 0,0 0 1 0 0,0 0-1 0 0,0 0 0 0 0,0 0 1 0 0,0 0-1 0 0,0 0 0 0 0,0 0 1 0 0,0 0-1 0 0,0 0 0 0 0,0 0 1 0 0,0 0-1 0 0,0 0 0 0 0,0 0-7 0 0,5-6 263 0 0,3-8 76 0 0,4-6-645 0 0,11-21 190 0 0,2 1-1 0 0,26-32 117 0 0,-45 65 0 0 0,1-1 0 0 0,0 1 0 0 0,0 0 0 0 0,1 1 0 0 0,-1-1 0 0 0,1 2 0 0 0,1-1 0 0 0,3-1 0 0 0,-9 5 0 0 0,-1 1 0 0 0,1 0 0 0 0,0 0 0 0 0,0 0 0 0 0,0 0 0 0 0,0 1 0 0 0,-1-1 0 0 0,1 1 0 0 0,0-1 0 0 0,0 1 0 0 0,0 0 0 0 0,0 0 0 0 0,0 0 0 0 0,0 1 0 0 0,0-1 0 0 0,0 1 0 0 0,0 0 0 0 0,0 0 0 0 0,0 0 0 0 0,0 0 0 0 0,-1 0 0 0 0,1 0 0 0 0,-1 1 0 0 0,1-1 0 0 0,-1 1 0 0 0,1 0 0 0 0,-1 0 0 0 0,0 0 0 0 0,2 1 0 0 0,1 3 0 0 0,-1 0 0 0 0,1 0 0 0 0,-1 0 0 0 0,0 0 0 0 0,-1 1 0 0 0,1 0 0 0 0,-1 0 0 0 0,-1 0 0 0 0,1 0 0 0 0,-1 0 0 0 0,-1 0 0 0 0,1 1 0 0 0,9 29 0 0 0,-9-32-1 0 0,0 0-1 0 0,0 0 0 0 0,1 0 0 0 0,-1 0 0 0 0,1-1 0 0 0,0 1 0 0 0,0-1 0 0 0,1 0 0 0 0,-1 0 0 0 0,1 0 0 0 0,0 0 1 0 0,0-1-1 0 0,1 0 0 0 0,-1 1 0 0 0,1-2 0 0 0,-1 1 0 0 0,1 0 0 0 0,5 1 2 0 0,-3-1 93 0 0,0-1 0 0 0,1 0 0 0 0,-1-1 0 0 0,1 0 1 0 0,-1 0-1 0 0,1 0 0 0 0,-1-1 0 0 0,1 0 0 0 0,0-1 0 0 0,-1 1 0 0 0,1-1 0 0 0,-1-1 0 0 0,2 0-93 0 0,2-1-122 0 0,1 0 1 0 0,-1-1-1 0 0,0-1 0 0 0,-1 0 0 0 0,1 0 0 0 0,-1-1 0 0 0,0 0 0 0 0,0-1 0 0 0,-1 0 0 0 0,0 0 0 0 0,0-1 0 0 0,-1 0 0 0 0,0-1 0 0 0,0 0 0 0 0,-1 0 0 0 0,0-1 1 0 0,-1 1-1 0 0,0-2 0 0 0,0 1 0 0 0,2-8 122 0 0,-2 5-1064 0 0,0 0 0 0 0,-2 0 0 0 0,1 0 0 0 0,-2-1 0 0 0,2-7 1064 0 0,-5 20-108 0 0,1 0-1 0 0,-1 0 1 0 0,0 1 0 0 0,0-1-1 0 0,0 0 1 0 0,0 0 0 0 0,0 1-1 0 0,0-1 1 0 0,0 0 0 0 0,0 0-1 0 0,0 0 1 0 0,0 1 0 0 0,0-1-1 0 0,0 0 1 0 0,-1 0 0 0 0,1 1 0 0 0,0-1-1 0 0,0 0 1 0 0,-1 1 0 0 0,1-1-1 0 0,-1 0 1 0 0,1 1 0 0 0,-1-1-1 0 0,1 0 1 0 0,-1 1 0 0 0,1-1-1 0 0,-1 1 1 0 0,1-1 0 0 0,-1 1-1 0 0,0-1 1 0 0,1 1 0 0 0,-1-1-1 0 0,0 1 1 0 0,1 0 0 0 0,-1-1-1 0 0,0 1 1 0 0,1 0 0 0 0,-1 0 0 0 0,0 0-1 0 0,0-1 1 0 0,1 1 0 0 0,-1 0-1 0 0,-1 0 109 0 0,0 0 116 0 0,0 1-1 0 0,0-1 0 0 0,0 0 1 0 0,0 1-1 0 0,0 0 0 0 0,0-1 0 0 0,0 1 1 0 0,0 0-1 0 0,0 0 0 0 0,0 0 1 0 0,0 0-1 0 0,0 1 0 0 0,0-1 1 0 0,1 0-1 0 0,-1 1-115 0 0,-4 4 754 0 0,1 0-1 0 0,0 1 1 0 0,1 0 0 0 0,0-1-1 0 0,0 2 1 0 0,0-1 0 0 0,1 0-1 0 0,0 1 1 0 0,0-1 0 0 0,1 1-1 0 0,0 0 1 0 0,0 0 0 0 0,0 3-754 0 0,1-4 233 0 0,0-1 1 0 0,1 1-1 0 0,0 0 1 0 0,0-1-1 0 0,0 1 1 0 0,1 0-1 0 0,0-1 1 0 0,0 1 0 0 0,0 0-1 0 0,1-1 1 0 0,0 0-1 0 0,0 1 1 0 0,1-1-1 0 0,0 0 1 0 0,0 0-1 0 0,2 1-233 0 0,-2-3 0 0 0,0-1 0 0 0,1 1 0 0 0,-1-1 0 0 0,1 0 0 0 0,0 0 0 0 0,0 0 0 0 0,0-1 0 0 0,0 1 0 0 0,1-1 0 0 0,-1 0 0 0 0,1 0 0 0 0,0-1 0 0 0,9 4 0 0 0,0-1 0 0 0,0-1 0 0 0,8 1 0 0 0,7 0 10 0 0,1-2-1 0 0,0 0 0 0 0,0-3 1 0 0,0 0-1 0 0,14-3-9 0 0,-12-1-2735 0 0,19-6 2735 0 0,-27 6-1512 0 0</inkml:trace>
  <inkml:trace contextRef="#ctx0" brushRef="#br0" timeOffset="4653.758">337 488 2760 0 0,'-16'-8'5705'0'0,"11"6"-5332"0"0,1 1 0 0 0,0-1 0 0 0,-1 1 0 0 0,1 0 0 0 0,-1 0 0 0 0,0 1 0 0 0,1-1 1 0 0,-1 1-1 0 0,1 0 0 0 0,-1 0 0 0 0,0 0 0 0 0,1 1 0 0 0,-1 0 0 0 0,0 0 0 0 0,1 0 0 0 0,0 0 0 0 0,-1 1 0 0 0,1 0 0 0 0,0 0 0 0 0,0 0 0 0 0,0 0 0 0 0,0 1 0 0 0,0-1 0 0 0,0 1 0 0 0,-2 2-373 0 0,-6 5 763 0 0,10-8-643 0 0,0 0 1 0 0,0 0-1 0 0,0 0 1 0 0,0 0-1 0 0,0 0 1 0 0,0 1 0 0 0,0-1-1 0 0,-1 2-120 0 0,-6 12 184 0 0,5-10 36 0 0,0 1 0 0 0,1-1 1 0 0,-1 1-1 0 0,1 0 0 0 0,1 0 0 0 0,-1 3-220 0 0,2-6 41 0 0,-1 1 0 0 0,1-1 0 0 0,1 1 0 0 0,-1-1 0 0 0,1 1 0 0 0,0-1 0 0 0,0 5-41 0 0,0-7 39 0 0,1 0-1 0 0,0 0 1 0 0,-1 1-1 0 0,1-1 1 0 0,0 0 0 0 0,0 0-1 0 0,0-1 1 0 0,0 1-1 0 0,1 0 1 0 0,-1 0 0 0 0,1 0-1 0 0,-1-1 1 0 0,1 1-1 0 0,-1-1 1 0 0,1 1-1 0 0,0-1 1 0 0,0 0 0 0 0,0 1-39 0 0,2 0-43 0 0,1 1 1 0 0,0-1 0 0 0,0 1 0 0 0,0-1 0 0 0,0-1 0 0 0,0 1 0 0 0,0-1-1 0 0,1 0 1 0 0,-1 0 0 0 0,0 0 0 0 0,1-1 0 0 0,-1 0 0 0 0,1 0-1 0 0,-1 0 1 0 0,0-1 0 0 0,1 0 0 0 0,-1 0 0 0 0,0 0 0 0 0,5-2 42 0 0,11-4-2000 0 0,0-1 0 0 0,-1 0 1 0 0,0-2-1 0 0,2-2 2000 0 0,-2 2-3543 0 0,2 0-663 0 0</inkml:trace>
  <inkml:trace contextRef="#ctx0" brushRef="#br0" timeOffset="5002.785">573 488 10448 0 0,'0'0'15'0'0,"1"0"1"0"0,-1 0 0 0 0,0 0-1 0 0,0 0 1 0 0,0 0 0 0 0,0 0-1 0 0,0-1 1 0 0,0 1 0 0 0,0 0-1 0 0,0 0 1 0 0,0 0 0 0 0,0 0-1 0 0,0 0 1 0 0,0 0 0 0 0,0 0-1 0 0,0 0 1 0 0,0 0 0 0 0,0 0-1 0 0,0-1 1 0 0,0 1-1 0 0,0 0 1 0 0,0 0 0 0 0,0 0-1 0 0,0 0 1 0 0,0 0 0 0 0,0 0-1 0 0,0 0 1 0 0,0 0 0 0 0,0 0-1 0 0,0 0 1 0 0,0-1 0 0 0,0 1-1 0 0,0 0 1 0 0,0 0 0 0 0,0 0-1 0 0,0 0 1 0 0,0 0 0 0 0,0 0-1 0 0,-1 0 1 0 0,1 0 0 0 0,0 0-1 0 0,0 0 1 0 0,0 0 0 0 0,0 0-1 0 0,0 0 1 0 0,0 0 0 0 0,0 0-1 0 0,0 0 1 0 0,0-1 0 0 0,0 1-1 0 0,0 0 1 0 0,-1 0 0 0 0,1 0-1 0 0,0 0-15 0 0,-7 1 1362 0 0,-10 6 2864 0 0,11 0-3978 0 0,0 0 0 0 0,0 0 0 0 0,1 1 0 0 0,0-1 0 0 0,0 2 0 0 0,1-1 0 0 0,0 0 1 0 0,0 2-249 0 0,2-5 49 0 0,0 1 0 0 0,0 0 0 0 0,1-1 0 0 0,-1 1 0 0 0,1 0 1 0 0,1 0-1 0 0,-1 0 0 0 0,1 0 0 0 0,0 0 0 0 0,0 0 0 0 0,1 0 0 0 0,0 5-49 0 0,0-8 53 0 0,0-1 0 0 0,-1 1 0 0 0,1-1 0 0 0,0 0 0 0 0,0 0 0 0 0,0 1 0 0 0,1-1 0 0 0,-1 0 0 0 0,1 0 0 0 0,-1 0 0 0 0,1 0 0 0 0,-1 0 0 0 0,1-1 0 0 0,0 1 0 0 0,0 0 0 0 0,0-1 0 0 0,0 0 0 0 0,2 2-53 0 0,-1-2 35 0 0,0 0 0 0 0,1 1 0 0 0,-1-1 0 0 0,1 0 0 0 0,0-1 0 0 0,-1 1 0 0 0,1 0 0 0 0,0-1 0 0 0,-1 0 0 0 0,1 0 0 0 0,3-1-35 0 0,2 0 26 0 0,-1 0-1 0 0,1-1 0 0 0,-1 0 1 0 0,1-1-1 0 0,-1 0 0 0 0,0 0 0 0 0,0-1 1 0 0,-1 0-1 0 0,1 0 0 0 0,3-3-25 0 0,0-1 29 0 0,0-1 1 0 0,-1 1-1 0 0,0-2 0 0 0,0 0 0 0 0,-1 0 0 0 0,4-6-29 0 0,-10 13-10 0 0,-1-1 1 0 0,-1 1-1 0 0,1 0 0 0 0,0 0 0 0 0,-1-1 1 0 0,1 1-1 0 0,-1-1 0 0 0,0 0 0 0 0,-1 1 1 0 0,1-1-1 0 0,0 0 0 0 0,-1 0 10 0 0,0 2-4 0 0,0-1 1 0 0,-1 0-1 0 0,1 1 0 0 0,-1-1 1 0 0,1 1-1 0 0,-1-1 1 0 0,0 1-1 0 0,0-1 0 0 0,0 1 1 0 0,0-1-1 0 0,0 1 0 0 0,-1 0 1 0 0,1 0-1 0 0,-1 0 0 0 0,0 0 1 0 0,1 0-1 0 0,-1 0 0 0 0,-2-1 4 0 0,1 0-4 0 0,0 1-1 0 0,0-1 0 0 0,-1 1 0 0 0,1 0 0 0 0,-1 1 1 0 0,1-1-1 0 0,-1 0 0 0 0,0 1 0 0 0,0 0 1 0 0,0 0-1 0 0,0 0 0 0 0,0 0 5 0 0,-4 0-584 0 0,1 0 0 0 0,-1 1 0 0 0,1 0 0 0 0,-1 0 0 0 0,1 1 0 0 0,-1 0 584 0 0,-1 0-1238 0 0</inkml:trace>
  <inkml:trace contextRef="#ctx0" brushRef="#br0" timeOffset="5539.938">943 473 3224 0 0,'0'0'544'0'0,"1"13"7357"0"0,4 71-2368 0 0,-5-1-3530 0 0,0-55-1813 0 0,0-28-184 0 0,0 1 0 0 0,0-1 1 0 0,0 0-1 0 0,0 1 0 0 0,0-1 0 0 0,0 0 0 0 0,0 1 0 0 0,0-1 0 0 0,0 0 0 0 0,0 1 0 0 0,0-1 0 0 0,0 0 0 0 0,0 1 0 0 0,0-1 0 0 0,0 0 0 0 0,0 1 0 0 0,1-1 0 0 0,-1 0 0 0 0,0 1 0 0 0,0-1 0 0 0,0 0 0 0 0,0 1 0 0 0,1-1 0 0 0,-1 0 0 0 0,0 0 1 0 0,0 1-1 0 0,1-1 0 0 0,-1 0 0 0 0,0 0 0 0 0,1 0-6 0 0,6-5 238 0 0,5-16 82 0 0,8-26-237 0 0,-9 19-55 0 0,8-13-28 0 0,-15 33-26 0 0,1 0 1 0 0,-1 1-1 0 0,2-1 0 0 0,-1 1 1 0 0,1 1-1 0 0,0-1 0 0 0,1 0 26 0 0,-4 4-12 0 0,0 1 1 0 0,0-1-1 0 0,0 1 1 0 0,1 0-1 0 0,-1 0 0 0 0,0 0 1 0 0,1 0-1 0 0,-1 1 1 0 0,1 0-1 0 0,0-1 0 0 0,0 1 1 0 0,-1 0-1 0 0,1 1 0 0 0,0-1 1 0 0,0 1-1 0 0,0 0 1 0 0,0 0-1 0 0,-1 0 0 0 0,1 0 1 0 0,0 1-1 0 0,0-1 1 0 0,0 1-1 0 0,0 0 0 0 0,-1 0 1 0 0,1 0-1 0 0,0 1 0 0 0,-1 0 1 0 0,0-1-1 0 0,1 1 1 0 0,-1 0-1 0 0,0 0 0 0 0,0 1 1 0 0,0-1-1 0 0,0 1 1 0 0,0 0-1 0 0,0-1 0 0 0,-1 1 1 0 0,1 0-1 0 0,-1 1 0 0 0,0-1 1 0 0,0 0-1 0 0,0 1 1 0 0,-1-1-1 0 0,1 1 0 0 0,0 0 12 0 0,1 6 224 0 0,-1 0-1 0 0,1 0 0 0 0,-2 1 0 0 0,1-1 0 0 0,-1 0 1 0 0,-1 1-1 0 0,0-1 0 0 0,-1 3-223 0 0,1 4-330 0 0,0-15-59 0 0,1 1-1 0 0,-1-1 1 0 0,0 1-1 0 0,1-1 0 0 0,-1 1 1 0 0,1-1-1 0 0,0 0 1 0 0,0 1-1 0 0,0-1 0 0 0,0 1 390 0 0,2 1-1343 0 0</inkml:trace>
  <inkml:trace contextRef="#ctx0" brushRef="#br0" timeOffset="5871.777">1543 383 15664 0 0,'0'0'718'0'0,"0"0"-19"0"0,3 13 526 0 0,-4 22 3260 0 0,-7 32-4485 0 0,3-26 740 0 0,2 8-740 0 0,2-26 147 0 0,1 1-1365 0 0,-1-8-5772 0 0,1-12 312 0 0</inkml:trace>
  <inkml:trace contextRef="#ctx0" brushRef="#br0" timeOffset="6207.879">1348 525 12440 0 0,'0'0'565'0'0,"0"0"-5"0"0,11-3-100 0 0,27-5 5173 0 0,0 1-3534 0 0,78-5-3009 0 0,-76 8-1747 0 0,-19 2-3997 0 0</inkml:trace>
  <inkml:trace contextRef="#ctx0" brushRef="#br0" timeOffset="6742.902">1967 515 9648 0 0,'0'0'23'0'0,"0"0"0"0"0,0 0 0 0 0,-1 0 0 0 0,1 0 1 0 0,0 0-1 0 0,0 0 0 0 0,0 0 0 0 0,0 0 0 0 0,0 0 1 0 0,0 0-1 0 0,0 0 0 0 0,0 0 0 0 0,-1 0 0 0 0,1 0 0 0 0,0 0 1 0 0,0 0-1 0 0,0-1 0 0 0,0 1 0 0 0,0 0 0 0 0,0 0 1 0 0,0 0-1 0 0,0 0 0 0 0,0 0 0 0 0,0 0 0 0 0,-1 0 1 0 0,1 0-1 0 0,0 0 0 0 0,0 0 0 0 0,0 0 0 0 0,0-1 0 0 0,0 1 1 0 0,0 0-1 0 0,0 0 0 0 0,0 0 0 0 0,0 0 0 0 0,0 0 1 0 0,0 0-1 0 0,0 0 0 0 0,0 0 0 0 0,0-1 0 0 0,0 1 0 0 0,0 0 1 0 0,0 0-1 0 0,0 0 0 0 0,0 0 0 0 0,0 0 0 0 0,0 0 1 0 0,0 0-1 0 0,0 0 0 0 0,0-1 0 0 0,0 1 0 0 0,0 0 1 0 0,0 0-1 0 0,0 0 0 0 0,1 0 0 0 0,-1 0 0 0 0,0 0 0 0 0,0 0 1 0 0,0 0-1 0 0,0 0 0 0 0,0 0 0 0 0,0 0 0 0 0,0-1 1 0 0,0 1-1 0 0,0 0 0 0 0,0 0 0 0 0,1 0 0 0 0,-1 0 0 0 0,0 0 1 0 0,0 0-24 0 0,-15-7 1637 0 0,-21-5 301 0 0,32 12-1767 0 0,0-1 0 0 0,-1 1-1 0 0,0 0 1 0 0,1 0 0 0 0,-1 0-1 0 0,1 0 1 0 0,-1 1 0 0 0,1 0-1 0 0,0 0 1 0 0,-1 0 0 0 0,1 0-1 0 0,0 1 1 0 0,-4 1-171 0 0,2 0 185 0 0,0 1 0 0 0,0 0 0 0 0,0 0 0 0 0,1 0 0 0 0,-1 0-1 0 0,1 1 1 0 0,1 0 0 0 0,-1 0 0 0 0,0 1-185 0 0,0 0 138 0 0,0 1 1 0 0,0 0-1 0 0,0 1 0 0 0,1-1 1 0 0,0 1-1 0 0,1 0 0 0 0,0 0 0 0 0,0 0 1 0 0,1 0-1 0 0,0 1 0 0 0,0-1 1 0 0,1 1-1 0 0,0-1 0 0 0,0 1 0 0 0,1 1-138 0 0,0-8 30 0 0,0 0 0 0 0,0 0 0 0 0,0 0 0 0 0,1 0 0 0 0,-1 0 0 0 0,0 0 0 0 0,1 0 0 0 0,-1 0 0 0 0,1 0 0 0 0,0 0 0 0 0,0-1-1 0 0,0 1 1 0 0,0 0 0 0 0,0 0 0 0 0,0-1 0 0 0,0 1 0 0 0,0-1 0 0 0,1 1 0 0 0,-1-1 0 0 0,1 0 0 0 0,-1 1 0 0 0,1-1 0 0 0,-1 0 0 0 0,1 0-1 0 0,0 0 1 0 0,0 0 0 0 0,-1 0 0 0 0,1-1 0 0 0,0 1 0 0 0,0 0 0 0 0,0-1 0 0 0,0 1 0 0 0,0-1 0 0 0,0 0 0 0 0,1 0-30 0 0,2 0 10 0 0,-1 0 0 0 0,1 0 1 0 0,-1-1-1 0 0,1 1 0 0 0,0-1 1 0 0,-1-1-1 0 0,1 1 0 0 0,-1-1 1 0 0,0 1-1 0 0,0-1 0 0 0,1 0 1 0 0,-1-1-1 0 0,0 1 0 0 0,3-3-10 0 0,9-8-170 0 0,0-1 0 0 0,0-1 0 0 0,-1 0 0 0 0,1-3 170 0 0,-9 9-220 0 0,0-1 0 0 0,0 0 0 0 0,-1 0 0 0 0,-1-1 0 0 0,1 1 0 0 0,-2-1 0 0 0,0 0 0 0 0,2-5 220 0 0,-6 15 156 0 0,-1 2-69 0 0,0 0 0 0 0,0 0 0 0 0,0-1 0 0 0,0 1 0 0 0,0 0 0 0 0,0 0 0 0 0,1 0 0 0 0,-1 0 0 0 0,0 0-1 0 0,0 0 1 0 0,1 0 0 0 0,-1 0 0 0 0,1 0 0 0 0,-1 1 0 0 0,1-1 0 0 0,0 0 0 0 0,-1 1-87 0 0,-3 23 679 0 0,3-18-185 0 0,0 2-401 0 0,0 0 0 0 0,1 0 1 0 0,0 0-1 0 0,0 0 0 0 0,1-1 0 0 0,0 1 0 0 0,1 0 1 0 0,-1 0-1 0 0,4 6-93 0 0,-4-12 9 0 0,0 0 1 0 0,0 0-1 0 0,1 0 1 0 0,-1 0-1 0 0,1 0 1 0 0,0 0-1 0 0,0 0 1 0 0,0 0-1 0 0,0-1 1 0 0,1 1-1 0 0,-1-1 1 0 0,1 1-1 0 0,-1-1 1 0 0,1 0-1 0 0,0 0 1 0 0,0 0-1 0 0,0-1 0 0 0,0 1 1 0 0,0-1-1 0 0,0 1 1 0 0,0-1-1 0 0,1 0 1 0 0,-1 0-1 0 0,0-1 1 0 0,1 1-1 0 0,1 0-9 0 0,5-1-797 0 0,0 1 0 0 0,0-2 0 0 0,1 1 0 0 0,-1-1 0 0 0,3-1 797 0 0,5-1-7158 0 0</inkml:trace>
  <inkml:trace contextRef="#ctx0" brushRef="#br0" timeOffset="7073.046">2386 535 15408 0 0,'-3'-2'159'0'0,"1"1"0"0"0,-1 0 0 0 0,0 0 1 0 0,0 0-1 0 0,1 1 0 0 0,-1-1 1 0 0,0 1-1 0 0,0-1 0 0 0,0 1 0 0 0,0 0 1 0 0,0 0-1 0 0,0 0 0 0 0,0 0 0 0 0,0 1 1 0 0,0-1-1 0 0,0 1 0 0 0,0 0-159 0 0,-1 1 258 0 0,0-1 0 0 0,0 1 0 0 0,0 0 0 0 0,0 1 0 0 0,0-1-1 0 0,0 1 1 0 0,1 0 0 0 0,-1-1 0 0 0,1 2 0 0 0,-3 2-258 0 0,0 1 289 0 0,1 0-1 0 0,-1 1 1 0 0,2-1 0 0 0,-1 1 0 0 0,1 1 0 0 0,0-1 0 0 0,0 1-1 0 0,1-1 1 0 0,0 1 0 0 0,-1 7-289 0 0,3-12 55 0 0,1-1-1 0 0,0 1 1 0 0,-1 0-1 0 0,1-1 1 0 0,0 1-1 0 0,1 0 1 0 0,-1-1-1 0 0,1 1 1 0 0,-1 0-1 0 0,1-1 1 0 0,0 1-1 0 0,1-1 1 0 0,-1 0 0 0 0,0 1-1 0 0,1-1 1 0 0,1 2-55 0 0,-2-3-6 0 0,1 0 1 0 0,0 0-1 0 0,0 0 0 0 0,-1 0 1 0 0,1 0-1 0 0,0-1 1 0 0,0 1-1 0 0,1-1 0 0 0,-1 1 1 0 0,0-1-1 0 0,0 0 1 0 0,1 0-1 0 0,-1 0 0 0 0,1 0 1 0 0,-1 0-1 0 0,1-1 1 0 0,-1 1-1 0 0,1-1 1 0 0,-1 1-1 0 0,1-1 0 0 0,-1 0 1 0 0,1 0-1 0 0,0 0 1 0 0,-1 0 5 0 0,7-1-280 0 0,-1-1 1 0 0,0 1-1 0 0,0-1 1 0 0,-1-1-1 0 0,2 0 280 0 0,23-9-5825 0 0,-27 10 3960 0 0,11-5-4720 0 0</inkml:trace>
  <inkml:trace contextRef="#ctx0" brushRef="#br0" timeOffset="7408.12">2655 483 4144 0 0,'0'0'319'0'0,"0"0"151"0"0,2 4 6738 0 0,1 7-3477 0 0,-4 28 2776 0 0,-5 21-6507 0 0,-1 23 1114 0 0,6-67-1566 0 0,0 14 43 0 0,3-9-7386 0 0,-1-18 1390 0 0</inkml:trace>
  <inkml:trace contextRef="#ctx0" brushRef="#br0" timeOffset="7409.12">2502 620 16096 0 0,'0'0'46'0'0,"0"0"0"0"0,0 0 0 0 0,0 1 0 0 0,0-1 0 0 0,0 0 0 0 0,0 0 0 0 0,0 0 0 0 0,0 1 1 0 0,0-1-1 0 0,0 0 0 0 0,0 0 0 0 0,0 0 0 0 0,1 1 0 0 0,-1-1 0 0 0,0 0 0 0 0,0 0 1 0 0,0 0-1 0 0,0 0 0 0 0,0 1 0 0 0,1-1 0 0 0,-1 0 0 0 0,0 0 0 0 0,0 0 0 0 0,0 0 0 0 0,0 0 1 0 0,1 0-1 0 0,-1 1 0 0 0,0-1 0 0 0,0 0 0 0 0,0 0 0 0 0,1 0 0 0 0,-1 0 0 0 0,0 0 1 0 0,0 0-47 0 0,13 2 1030 0 0,14-3 474 0 0,-25 1-1307 0 0,33-4 1608 0 0,1-2 0 0 0,6-3-1805 0 0,6-2-1945 0 0,-13 3-3066 0 0,-15 4-2302 0 0</inkml:trace>
  <inkml:trace contextRef="#ctx0" brushRef="#br0" timeOffset="8111.768">3188 480 15664 0 0,'0'0'356'0'0,"-7"14"1007"0"0,5 2-601 0 0,0 0 0 0 0,0 0 0 0 0,2 1-762 0 0,0 15 602 0 0,1-1 0 0 0,3 7-602 0 0,-4-35 13 0 0,1 0 0 0 0,-1 0 0 0 0,0 0 0 0 0,1 0 0 0 0,0 0 0 0 0,0 0 0 0 0,0 0 0 0 0,0 0 0 0 0,0 0 0 0 0,1-1 0 0 0,-1 1 0 0 0,1-1 0 0 0,1 2-13 0 0,-3-3 2 0 0,0-1-1 0 0,1 0 1 0 0,-1 0-1 0 0,0 0 1 0 0,0 0 0 0 0,1 0-1 0 0,-1 0 1 0 0,0 0-1 0 0,1 0 1 0 0,-1 0 0 0 0,0 0-1 0 0,1 0 1 0 0,-1 0 0 0 0,0 0-1 0 0,1 0 1 0 0,-1 0-1 0 0,0 0 1 0 0,1 0 0 0 0,-1 0-1 0 0,0 0 1 0 0,0 0-1 0 0,1 0 1 0 0,-1-1 0 0 0,0 1-1 0 0,1 0 1 0 0,-1 0-1 0 0,0 0 1 0 0,0-1 0 0 0,1 1-1 0 0,-1 0 1 0 0,0 0-1 0 0,0 0 1 0 0,0-1 0 0 0,1 1-2 0 0,4-8-39 0 0,-5 7 38 0 0,24-35 907 0 0,16-20-906 0 0,-28 40 76 0 0,32-36-76 0 0,-43 50-10 0 0,0 1 0 0 0,0 0-1 0 0,0 0 1 0 0,1 0 0 0 0,-1 0-1 0 0,0 0 1 0 0,1 0 0 0 0,-1 0-1 0 0,1 0 1 0 0,-1 0 0 0 0,1 1 0 0 0,-1-1-1 0 0,1 0 1 0 0,-1 1 0 0 0,1-1-1 0 0,0 1 1 0 0,-1 0 0 0 0,1 0-1 0 0,0 0 11 0 0,-1 0-13 0 0,0 0 0 0 0,1 0-1 0 0,-1 1 1 0 0,0-1-1 0 0,0 1 1 0 0,1-1 0 0 0,-1 1-1 0 0,0 0 1 0 0,0-1-1 0 0,0 1 1 0 0,0 0 0 0 0,0 0-1 0 0,0 0 1 0 0,0 0-1 0 0,0 0 1 0 0,0 0 0 0 0,0 0-1 0 0,-1 0 1 0 0,1 0 0 0 0,0 0-1 0 0,-1 0 1 0 0,1 0-1 0 0,0 1 14 0 0,-1-1 0 0 0,4 6 0 0 0,0 1 0 0 0,-1-1 0 0 0,0 0 0 0 0,-1 1 0 0 0,2 4 0 0 0,-1-2 59 0 0,0 0 0 0 0,1 0 0 0 0,1-1 0 0 0,0 1 1 0 0,5 7-60 0 0,-1-1 570 0 0,-6-11-415 0 0,0-1 1 0 0,0 1 0 0 0,0-1 0 0 0,1 0 0 0 0,-1 0-1 0 0,1-1 1 0 0,1 2-156 0 0,-4-5 57 0 0,-1 0 0 0 0,1 1 0 0 0,0-1 0 0 0,0 0 0 0 0,-1 1 0 0 0,1-1 0 0 0,0 0 0 0 0,0 0-1 0 0,0 0 1 0 0,-1 1 0 0 0,1-1 0 0 0,0 0 0 0 0,0 0 0 0 0,0 0 0 0 0,-1 0 0 0 0,1-1 0 0 0,0 1 0 0 0,0 0 0 0 0,0 0-1 0 0,-1 0 1 0 0,1-1 0 0 0,0 1 0 0 0,0 0 0 0 0,-1-1 0 0 0,1 1 0 0 0,0-1 0 0 0,0 1 0 0 0,-1-1 0 0 0,1 1-1 0 0,-1-1 1 0 0,1 1 0 0 0,0-1 0 0 0,-1 0 0 0 0,1 1 0 0 0,-1-1-57 0 0,3-2 165 0 0,-1 0 0 0 0,1 0 1 0 0,-1 0-1 0 0,0 0 0 0 0,0 0 0 0 0,0 0 0 0 0,0-3-165 0 0,17-31 752 0 0,5-22-552 0 0,-22 52-248 0 0,0-2-462 0 0,1-1 1 0 0,1 1-1 0 0,-1-1 1 0 0,1 1-1 0 0,1 0 1 0 0,0 0 509 0 0,3 0-1591 0 0</inkml:trace>
  <inkml:trace contextRef="#ctx0" brushRef="#br0" timeOffset="8443.895">3923 480 18831 0 0,'0'11'1428'0'0,"0"2"-1112"0"0,-2 0-1 0 0,1 0 1 0 0,-2 0-1 0 0,1-1 0 0 0,-2 1 1 0 0,-2 6-316 0 0,-5 9 832 0 0,-1-1-1 0 0,-5 8-831 0 0,-9 10-1022 0 0,-21 27 1022 0 0,26-40-3475 0 0,12-18 1940 0 0</inkml:trace>
  <inkml:trace contextRef="#ctx0" brushRef="#br0" timeOffset="9305.623">271 953 12176 0 0,'0'0'273'0'0,"-1"-1"-171"0"0,0 0 1 0 0,0 0-1 0 0,1 0 1 0 0,-1 1-1 0 0,0-1 0 0 0,0 0 1 0 0,0 1-1 0 0,-1-1 1 0 0,1 1-1 0 0,0-1 1 0 0,-1 0-103 0 0,-6 2 328 0 0,0 0 0 0 0,0 0 0 0 0,0 1 0 0 0,0 0 0 0 0,0 0 0 0 0,0 1 0 0 0,1 0 0 0 0,-1 0-1 0 0,1 1 1 0 0,0 0 0 0 0,0 0 0 0 0,0 1 0 0 0,0 0 0 0 0,1 0 0 0 0,-1 1-328 0 0,6-4 21 0 0,0-1-1 0 0,0 1 1 0 0,1-1-1 0 0,-1 1 0 0 0,0-1 1 0 0,1 1-1 0 0,-1-1 0 0 0,1 1 1 0 0,-1 0-1 0 0,1-1 0 0 0,0 1 1 0 0,0 0-1 0 0,-1-1 1 0 0,1 1-1 0 0,1 0 0 0 0,-1 0 1 0 0,0-1-1 0 0,0 1 0 0 0,1 0 1 0 0,-1-1-1 0 0,0 1 0 0 0,2 1-20 0 0,6 6-9 0 0,1 0 0 0 0,1 0 0 0 0,0-1 0 0 0,0 0 0 0 0,0-1 0 0 0,1 0 0 0 0,7 3 9 0 0,-5-2-5 0 0,0 0 1 0 0,0 1-1 0 0,-1 0 1 0 0,11 11 4 0 0,-22-19-10 0 0,0 0-1 0 0,0-1 1 0 0,0 1 0 0 0,0 0-1 0 0,0 0 1 0 0,-1 0 0 0 0,1 0-1 0 0,0 0 1 0 0,-1 0 0 0 0,1 1-1 0 0,-1-1 1 0 0,1 0 0 0 0,-1 0-1 0 0,0 0 1 0 0,1 0 0 0 0,-1 1-1 0 0,0-1 1 0 0,0 0 0 0 0,0 0-1 0 0,0 1 1 0 0,0-1 0 0 0,0 0-1 0 0,0 0 1 0 0,0 1 10 0 0,-1-1-6 0 0,0 1 0 0 0,1-1 0 0 0,-1 1 0 0 0,0-1 1 0 0,0 0-1 0 0,0 1 0 0 0,0-1 0 0 0,0 0 0 0 0,0 0 0 0 0,-1 0 0 0 0,1 1 0 0 0,0-1 0 0 0,-1 0 0 0 0,1-1 0 0 0,-2 2 6 0 0,-4 1 41 0 0,0 1-1 0 0,0-1 0 0 0,-1-1 1 0 0,1 1-1 0 0,-1-1 0 0 0,1-1 0 0 0,-2 1-40 0 0,0-1 262 0 0,-1 0 0 0 0,0-1-1 0 0,1 0 1 0 0,-4 0-262 0 0,9 0 63 0 0,1-1 0 0 0,-1 1-1 0 0,1-1 1 0 0,0 0 0 0 0,0 0 0 0 0,-1 0-1 0 0,1 0 1 0 0,0-1 0 0 0,0 1 0 0 0,0-1-1 0 0,0 0 1 0 0,0 1 0 0 0,1-1 0 0 0,-1-1-63 0 0,0 1 2 0 0,1 0 0 0 0,-1-1 0 0 0,1 1 1 0 0,0-1-1 0 0,0 0 0 0 0,0 0 0 0 0,-1-2-2 0 0,0-9-1796 0 0,7-2-3847 0 0,2 8-106 0 0</inkml:trace>
  <inkml:trace contextRef="#ctx0" brushRef="#br0" timeOffset="9711.402">404 966 15176 0 0,'1'1'106'0'0,"1"-1"0"0"0,-1 1 1 0 0,0-1-1 0 0,0 1 1 0 0,0 0-1 0 0,0-1 1 0 0,0 1-1 0 0,1 0 0 0 0,-1 0 1 0 0,0 0-1 0 0,-1 0 1 0 0,1 0-1 0 0,0 0 1 0 0,0 0-1 0 0,0 0 0 0 0,-1 0 1 0 0,1 0-1 0 0,0 0 1 0 0,-1 1-1 0 0,1-1 1 0 0,-1 1-107 0 0,9 32 2386 0 0,-5-16-880 0 0,0-1-726 0 0,-2-1-1 0 0,2 12-779 0 0,2 15 349 0 0,-5-35-322 0 0,1-1 0 0 0,0 1 0 0 0,0-1 0 0 0,0 0 0 0 0,1 0 0 0 0,0 0 0 0 0,2 1-27 0 0,-5-7-19 0 0,1 0 0 0 0,0 1 0 0 0,0-1 0 0 0,-1 0 0 0 0,1 0 0 0 0,0 0 0 0 0,0 0 0 0 0,1 0 0 0 0,-1 0 0 0 0,0 0 0 0 0,0-1 0 0 0,0 1 0 0 0,0 0 0 0 0,1-1 0 0 0,-1 1 0 0 0,0 0 0 0 0,1-1 0 0 0,-1 0 0 0 0,1 1 0 0 0,-1-1 0 0 0,0 0 0 0 0,1 0 0 0 0,-1 0 0 0 0,1 0 0 0 0,-1 0 0 0 0,0 0 0 0 0,1 0 0 0 0,-1 0 0 0 0,1 0 0 0 0,-1-1-1 0 0,0 1 1 0 0,1-1 0 0 0,-1 1 0 0 0,0-1 0 0 0,1 1 0 0 0,-1-1 0 0 0,0 0 0 0 0,0 0 0 0 0,1 1 0 0 0,0-2 19 0 0,4-3-296 0 0,1 0 0 0 0,0 0 0 0 0,-1 0 0 0 0,0-1 0 0 0,0 0 0 0 0,-1-1 0 0 0,0 1 0 0 0,0-1 0 0 0,2-3 296 0 0,4-11-400 0 0,0 0 1 0 0,4-14 399 0 0,-4 10 141 0 0,12-22-141 0 0,-23 46 7 0 0,0 1 0 0 0,0 0 0 0 0,0 0-1 0 0,1 0 1 0 0,-1 0 0 0 0,0 0 0 0 0,0 0 0 0 0,0 0 0 0 0,0-1 0 0 0,0 1 0 0 0,0 0 0 0 0,0 0 0 0 0,0 0 0 0 0,0 0 0 0 0,0 0-1 0 0,0 0 1 0 0,1 0 0 0 0,-1 0 0 0 0,0 0 0 0 0,0 0 0 0 0,0-1 0 0 0,0 1 0 0 0,0 0 0 0 0,0 0 0 0 0,0 0 0 0 0,1 0 0 0 0,-1 0-1 0 0,0 0 1 0 0,0 0 0 0 0,0 0 0 0 0,0 0 0 0 0,0 0 0 0 0,0 0 0 0 0,1 0 0 0 0,-1 0 0 0 0,0 0 0 0 0,0 0 0 0 0,0 0 0 0 0,0 0-1 0 0,0 0 1 0 0,0 0 0 0 0,0 1 0 0 0,1-1 0 0 0,-1 0 0 0 0,0 0 0 0 0,0 0 0 0 0,0 0 0 0 0,0 0 0 0 0,0 0 0 0 0,0 0 0 0 0,0 0-1 0 0,0 0 1 0 0,1 0 0 0 0,-1 1 0 0 0,0-1 0 0 0,0 0 0 0 0,0 0 0 0 0,0 0 0 0 0,0 0 0 0 0,0 0 0 0 0,0 0 0 0 0,0 0 0 0 0,0 1-7 0 0,5 13 376 0 0,-1 21 656 0 0,-3-20-666 0 0,1 0 1 0 0,0 0 0 0 0,1 1-367 0 0,-2-11 100 0 0,1 1 0 0 0,-1-1-1 0 0,1 0 1 0 0,1 1 0 0 0,-1-1 0 0 0,1 0 0 0 0,0 0-1 0 0,0-1 1 0 0,3 5-100 0 0,-5-8-76 0 0,0 0 0 0 0,1 0 0 0 0,-1 0 0 0 0,1 0 0 0 0,-1 0 0 0 0,1 0 0 0 0,0 0 0 0 0,0 0-1 0 0,-1 0 1 0 0,1-1 0 0 0,0 1 0 0 0,0-1 0 0 0,0 1 0 0 0,-1-1 0 0 0,1 0 0 0 0,0 0 0 0 0,0 0 0 0 0,0 0 0 0 0,0 0-1 0 0,0 0 1 0 0,0 0 76 0 0,3-1-427 0 0,1 0 0 0 0,0 0 0 0 0,-1-1 0 0 0,1 1 0 0 0,-1-1 0 0 0,2-1 427 0 0,5-3-2008 0 0</inkml:trace>
  <inkml:trace contextRef="#ctx0" brushRef="#br0" timeOffset="10305.813">949 952 2760 0 0,'-2'2'1083'0'0,"-8"10"7676"0"0,6 0-7035 0 0,1 0-1 0 0,0 0 1 0 0,0 0 0 0 0,1 1-1 0 0,0 1-1723 0 0,-2 66 1848 0 0,3-25-965 0 0,-1 1-614 0 0,6 46-269 0 0,-1-48-666 0 0,1-33-6 0 0,-2-19 52 0 0,-1-12 485 0 0,-1-22 137 0 0,2 0-1 0 0,1 0 0 0 0,7-25-1 0 0,-6 38 54 0 0,0 1-1 0 0,2 1 0 0 0,1-1 0 0 0,0 1 0 0 0,1 0 0 0 0,0 0 0 0 0,4-3-53 0 0,-8 14-47 0 0,1 0 0 0 0,0 0 0 0 0,0 0 0 0 0,0 1-1 0 0,0-1 1 0 0,1 1 0 0 0,0 1 0 0 0,0-1 0 0 0,1 1-1 0 0,-1 0 1 0 0,1 0 0 0 0,0 1 0 0 0,0 0 0 0 0,0 0-1 0 0,0 1 1 0 0,0-1 0 0 0,1 2 0 0 0,-1-1 0 0 0,1 1-1 0 0,5 0 48 0 0,-9 1 11 0 0,-1 0 0 0 0,0 0 0 0 0,0 0 0 0 0,0 0 0 0 0,0 1 0 0 0,1-1 0 0 0,-1 1 0 0 0,0 0 0 0 0,0 0 0 0 0,0 0 0 0 0,0 1 0 0 0,-1-1 0 0 0,1 1 0 0 0,0-1 0 0 0,0 1 0 0 0,-1 0 0 0 0,1 0 0 0 0,-1 0 0 0 0,0 0-1 0 0,0 1 1 0 0,0-1 0 0 0,0 1 0 0 0,0-1 0 0 0,0 1 0 0 0,0 0 0 0 0,-1-1 0 0 0,1 1 0 0 0,-1 0 0 0 0,0 0 0 0 0,0 0 0 0 0,0 0 0 0 0,0 0 0 0 0,-1 1 0 0 0,1-1 0 0 0,-1 0 0 0 0,0 0 0 0 0,0 0 0 0 0,0 0 0 0 0,0 1 0 0 0,-1-1 0 0 0,1 0 0 0 0,-1 0-1 0 0,0 0 1 0 0,1 0 0 0 0,-2 0 0 0 0,1 0-11 0 0,-1 3-105 0 0,0-1 0 0 0,0 1 0 0 0,-1-1 0 0 0,0 0 0 0 0,0 0-1 0 0,-1 0 1 0 0,1-1 0 0 0,-1 1 0 0 0,0-1 0 0 0,0 1 0 0 0,-1-2 0 0 0,0 2 105 0 0,-3 0-51 0 0,1 0 1 0 0,-1 0 0 0 0,1-1 0 0 0,-1 0-1 0 0,-1-1 1 0 0,1 1 0 0 0,-7 0 50 0 0,14-3 42 0 0,-1-1-1 0 0,1 1 1 0 0,0-1-1 0 0,0 0 1 0 0,0 0-1 0 0,-1 1 1 0 0,1-1-1 0 0,0 0 1 0 0,0 0-1 0 0,-1 0 1 0 0,1 0-1 0 0,0 0 1 0 0,0-1 0 0 0,-1 1-1 0 0,1 0 1 0 0,0-1-1 0 0,0 1 1 0 0,0 0-1 0 0,-1-1 1 0 0,0 0-42 0 0,2 0 137 0 0,-1 1 1 0 0,1-1 0 0 0,-1 0-1 0 0,0 0 1 0 0,1 1 0 0 0,-1-1 0 0 0,1 0-1 0 0,0 0 1 0 0,-1 0 0 0 0,1 0-1 0 0,0 0 1 0 0,-1 0 0 0 0,1 0-1 0 0,0 0 1 0 0,0 0 0 0 0,0 0-1 0 0,0 0 1 0 0,0 1 0 0 0,0-1-1 0 0,0-1-137 0 0,1-3 319 0 0,0-1 0 0 0,0 0 0 0 0,0 1-1 0 0,1 0 1 0 0,0-1 0 0 0,0 1 0 0 0,1 0 0 0 0,-1 0-319 0 0,4-5-65 0 0,0 0 0 0 0,1 1 0 0 0,0 0 1 0 0,0 0-1 0 0,1 1 0 0 0,0 0 1 0 0,1 0-1 0 0,0 1 0 0 0,0 0 0 0 0,0 1 1 0 0,1 0-1 0 0,0 0 0 0 0,5-1 65 0 0,5-2-551 0 0,0 1 1 0 0,1 1-1 0 0,0 1 0 0 0,0 0 0 0 0,1 2 0 0 0,12-1 551 0 0,-11 2-631 0 0</inkml:trace>
  <inkml:trace contextRef="#ctx0" brushRef="#br0" timeOffset="10893.241">1414 1173 13104 0 0,'13'1'299'0'0,"-1"-1"0"0"0,1 0 1 0 0,-1-1-1 0 0,0 0 1 0 0,1 0-1 0 0,-1-2 0 0 0,0 0-299 0 0,8-2 983 0 0,-1-1 0 0 0,0-1-1 0 0,17-8-982 0 0,-24 9 148 0 0,1-1 0 0 0,-1 0 0 0 0,2-2-148 0 0,-10 6 7 0 0,0 0 0 0 0,0-1 1 0 0,0 1-1 0 0,0-1 0 0 0,-1 0 0 0 0,1 0 1 0 0,-1 0-1 0 0,0 0 0 0 0,-1-1 0 0 0,1 0-7 0 0,-2 4 4 0 0,-1 0 0 0 0,1 1 0 0 0,-1-1 0 0 0,0 0 0 0 0,1 0 0 0 0,-1 1 0 0 0,0-1 0 0 0,0 0 0 0 0,1 0 0 0 0,-1 0 0 0 0,0 1 0 0 0,0-1 0 0 0,0 0 0 0 0,0 0 0 0 0,0 0 0 0 0,0 0 0 0 0,0 1 0 0 0,-1-1 0 0 0,1 0 0 0 0,0 0 0 0 0,0 0 0 0 0,-1 1 0 0 0,1-1 0 0 0,0 0 0 0 0,-1 0-1 0 0,1 1-3 0 0,-1-1 7 0 0,0 0 0 0 0,0 0 0 0 0,0 0 0 0 0,0 1 0 0 0,-1-1 0 0 0,1 0 0 0 0,0 1 0 0 0,0-1 0 0 0,0 1 0 0 0,-1-1 0 0 0,1 1 0 0 0,0 0 0 0 0,0-1 0 0 0,-1 1 0 0 0,1 0-7 0 0,-6 0 16 0 0,-1-1 1 0 0,1 1 0 0 0,0 1-1 0 0,0-1 1 0 0,-4 2-17 0 0,1 1 22 0 0,-1-1 1 0 0,1 1-1 0 0,0 1 0 0 0,1 0 1 0 0,-1 0-1 0 0,1 1 0 0 0,-1 0 1 0 0,2 1-1 0 0,-3 2-22 0 0,5-4 60 0 0,1 0 0 0 0,0 0 1 0 0,0 1-1 0 0,0 0 0 0 0,1 0 1 0 0,0 0-1 0 0,0 0 0 0 0,0 1 1 0 0,0 0-1 0 0,1 0 0 0 0,0 0 1 0 0,0 0-1 0 0,1 0 0 0 0,-2 7-60 0 0,3-11 20 0 0,1 0 0 0 0,-1 0-1 0 0,1 0 1 0 0,0 0-1 0 0,0 0 1 0 0,0 0-1 0 0,0 1 1 0 0,0-1-1 0 0,0 0 1 0 0,1 0 0 0 0,-1 0-1 0 0,1 0 1 0 0,-1 0-1 0 0,1 0 1 0 0,0 0-1 0 0,0 0 1 0 0,0 0 0 0 0,0 0-1 0 0,0 0-19 0 0,1 0 29 0 0,0 1 0 0 0,1-1 0 0 0,-1 0 0 0 0,0 0-1 0 0,1 0 1 0 0,-1-1 0 0 0,1 1 0 0 0,-1 0 0 0 0,1-1 0 0 0,0 0 0 0 0,0 1-1 0 0,1-1-28 0 0,3 1 17 0 0,1 0 0 0 0,0 0 0 0 0,-1-1 0 0 0,1 0 0 0 0,0 0 0 0 0,0-1 0 0 0,0 0 0 0 0,-1 0 0 0 0,9-2-17 0 0,24-8-852 0 0,-14-1-4990 0 0,-12 3-270 0 0</inkml:trace>
  <inkml:trace contextRef="#ctx0" brushRef="#br0" timeOffset="11223.777">1852 1084 9216 0 0,'2'14'992'0'0,"-5"1"329"0"0,1 0 1 0 0,-2-1-1 0 0,-3 9-1321 0 0,2-5 1645 0 0,0 0 0 0 0,0 5-1645 0 0,5-18 191 0 0,-2 1 350 0 0,1 0 1 0 0,1 1 0 0 0,-1-1 0 0 0,1 1 0 0 0,1-1-1 0 0,-1 3-541 0 0,2-13 575 0 0,1 1 0 0 0,-1 0 0 0 0,0-1 0 0 0,-1 1 0 0 0,1-1 0 0 0,0-2-575 0 0,8-23 425 0 0,1 1-1 0 0,2 0 1 0 0,0 0 0 0 0,6-6-425 0 0,-7 16-333 0 0,0 0 0 0 0,1 1 0 0 0,1 0 0 0 0,1 0 0 0 0,0 2 0 0 0,8-6 333 0 0,-17 17-814 0 0,-1 0-1 0 0,1 1 1 0 0,1-1 0 0 0,-1 2-1 0 0,0-1 1 0 0,1 0 0 0 0,-1 1-1 0 0,5-1 815 0 0,4-1-6611 0 0</inkml:trace>
  <inkml:trace contextRef="#ctx0" brushRef="#br0" timeOffset="11706.483">2168 1039 13824 0 0,'0'0'629'0'0,"0"0"-12"0"0,8 8 571 0 0,-2 18 962 0 0,-2 1 1 0 0,2 23-2151 0 0,-3-22 365 0 0,0-1 1 0 0,7 22-366 0 0,-10-48 5 0 0,0-1 1 0 0,0 0-1 0 0,1 1 0 0 0,-1-1 0 0 0,0 1 1 0 0,0-1-1 0 0,0 0 0 0 0,0 1 0 0 0,0-1 1 0 0,1 0-1 0 0,-1 1 0 0 0,0-1 1 0 0,0 0-1 0 0,0 1 0 0 0,1-1 0 0 0,-1 0 1 0 0,0 1-1 0 0,1-1 0 0 0,-1 0 0 0 0,0 0 1 0 0,1 0-1 0 0,-1 1 0 0 0,0-1 1 0 0,1 0-1 0 0,-1 0 0 0 0,0 0 0 0 0,1 0 1 0 0,-1 1-1 0 0,0-1 0 0 0,1 0 0 0 0,-1 0 1 0 0,1 0-6 0 0,0 0 3 0 0,0-1 0 0 0,0 1 0 0 0,0 0 0 0 0,0-1 0 0 0,0 1 0 0 0,-1 0 0 0 0,1-1 0 0 0,0 1 0 0 0,0-1 0 0 0,0 0 0 0 0,0 1 0 0 0,-1-1 0 0 0,1 0-3 0 0,23-26-34 0 0,-21 23 49 0 0,7-8 231 0 0,9-13-223 0 0,2 0 0 0 0,1 2-1 0 0,1 0-22 0 0,-17 17-3 0 0,1 0 0 0 0,0 1 0 0 0,0 0 0 0 0,0 0 0 0 0,1 0 0 0 0,0 1 0 0 0,0 1 0 0 0,0-1 0 0 0,0 1 0 0 0,1 0 0 0 0,-1 1 0 0 0,1 0 0 0 0,2 0 3 0 0,-7 2 36 0 0,0-1 0 0 0,0 1-1 0 0,1 0 1 0 0,-1 1 0 0 0,0-1 0 0 0,1 1-1 0 0,-1 0 1 0 0,0 0 0 0 0,0 0 0 0 0,0 1-1 0 0,0-1 1 0 0,0 1 0 0 0,0 0 0 0 0,-1 0-1 0 0,1 1 1 0 0,0-1 0 0 0,-1 1 0 0 0,0-1-1 0 0,0 1 1 0 0,0 0 0 0 0,0 0 0 0 0,0 1-1 0 0,0-1 1 0 0,-1 1 0 0 0,1-1 0 0 0,-1 2-36 0 0,1-1 29 0 0,-1 0 1 0 0,0 1 0 0 0,0-1 0 0 0,-1 1-1 0 0,0 0 1 0 0,1 0 0 0 0,-1-1 0 0 0,-1 1-1 0 0,1 0 1 0 0,-1 0 0 0 0,0 0 0 0 0,0 0-1 0 0,0 0-29 0 0,-1 0-233 0 0,0-1-1 0 0,1 1 1 0 0,-2-1-1 0 0,1 1 1 0 0,0-1-1 0 0,-1 0 1 0 0,0 0-1 0 0,0 0 1 0 0,-2 3 233 0 0,3-4-5139 0 0,0-1-1667 0 0</inkml:trace>
  <inkml:trace contextRef="#ctx0" brushRef="#br0" timeOffset="12040.053">2624 953 6912 0 0,'-2'2'304'0'0,"2"-2"64"0"0,-2 0-296 0 0,0 1-72 0 0,-1-1 0 0 0,0 1 0 0 0,3 0 1960 0 0,-2 0 376 0 0,1 1 80 0 0,0-1 15 0 0,1 3-2910 0 0,1-2-585 0 0,-1-2-120 0 0,3 5-16 0 0</inkml:trace>
  <inkml:trace contextRef="#ctx0" brushRef="#br0" timeOffset="12582.657">2775 1019 13824 0 0,'-16'-1'1512'0'0,"10"3"-1385"0"0,-29 10-65 0 0,33-11-29 0 0,0 0 0 0 0,0 0 0 0 0,1 0 0 0 0,-1 0 0 0 0,0 0 0 0 0,1 0 0 0 0,-1 1 0 0 0,0-1 0 0 0,1 1 0 0 0,0-1 0 0 0,-1 1 0 0 0,1-1 0 0 0,0 1 0 0 0,0 0 0 0 0,-1 1-33 0 0,2-2 32 0 0,0 0 1 0 0,0 0 0 0 0,-1 0 0 0 0,1-1 0 0 0,0 1 0 0 0,1 0 0 0 0,-1 0 0 0 0,0 0 0 0 0,0 0 0 0 0,0 0 0 0 0,0 0 0 0 0,1 0 0 0 0,-1 0 0 0 0,1-1 0 0 0,-1 1 0 0 0,0 0 0 0 0,1 0 0 0 0,-1 0 0 0 0,1-1 0 0 0,0 1 0 0 0,-1 0 0 0 0,1 0 0 0 0,-1-1 0 0 0,1 1 0 0 0,0-1 0 0 0,0 1 0 0 0,-1-1 0 0 0,2 1-33 0 0,27 16-46 0 0,-19-12 180 0 0,3 4-114 0 0,0-1-1 0 0,0 2 1 0 0,-1 0-1 0 0,0 0 1 0 0,-1 1-1 0 0,0 1 0 0 0,6 9-19 0 0,-15-19 34 0 0,-1 0 0 0 0,0-1 0 0 0,0 1 0 0 0,0 0-1 0 0,0 0 1 0 0,-1 1 0 0 0,1-1 0 0 0,0 0 0 0 0,-1 0 0 0 0,1 0-1 0 0,-1 0 1 0 0,0 0 0 0 0,0 1 0 0 0,0-1 0 0 0,0 0-1 0 0,0 0 1 0 0,0 0 0 0 0,-1 1 0 0 0,1-1 0 0 0,-1 0-1 0 0,1 0 1 0 0,-1 0 0 0 0,0 0 0 0 0,0 0 0 0 0,0 0-1 0 0,0 0 1 0 0,0 0 0 0 0,0 0 0 0 0,-1 0 0 0 0,1-1-1 0 0,0 1 1 0 0,-1 0 0 0 0,0-1 0 0 0,1 0 0 0 0,-1 1-1 0 0,0-1 1 0 0,0 0 0 0 0,0 0 0 0 0,0 0 0 0 0,0 0-1 0 0,0 0 1 0 0,0 0 0 0 0,0 0 0 0 0,0-1 0 0 0,0 1-1 0 0,0-1 1 0 0,0 1 0 0 0,-1-1 0 0 0,1 0 0 0 0,0 0-1 0 0,-1 0-33 0 0,1 0 49 0 0,-2 0 38 0 0,-1-1 0 0 0,1 1 0 0 0,-1-1 0 0 0,1 0 0 0 0,-4-1-87 0 0,7 2 1 0 0,1-1 0 0 0,-1 1 0 0 0,0 0 0 0 0,0-1 0 0 0,0 1 0 0 0,1-1 0 0 0,-1 1 0 0 0,0-1 0 0 0,1 1 0 0 0,-1-1 0 0 0,0 1 0 0 0,1-1 0 0 0,-1 0 0 0 0,1 1 0 0 0,-1-1 0 0 0,1 0 0 0 0,-1 0 0 0 0,1 1 0 0 0,-1-1 0 0 0,1 0 0 0 0,0 0 0 0 0,-1 0 0 0 0,1 0 0 0 0,0 1 0 0 0,0-1 0 0 0,0 0 0 0 0,0 0 0 0 0,-1 0 0 0 0,1 0 0 0 0,0 0 0 0 0,1 0 0 0 0,-1 0-1 0 0,0-2-26 0 0,1-1-1 0 0,0 1 0 0 0,1-1 0 0 0,-1 1 1 0 0,1-1-1 0 0,-1 1 0 0 0,1 0 1 0 0,0 0-1 0 0,0 0 0 0 0,0 0 0 0 0,1 0 1 0 0,-1 0-1 0 0,1 1 0 0 0,-1-1 0 0 0,1 1 1 0 0,0-1-1 0 0,2 0 27 0 0,7-5-289 0 0,0 0 0 0 0,1 1 0 0 0,10-5 289 0 0,11-2-888 0 0,28-8 888 0 0,-17 7-116 0 0,7-6 159 0 0,-27 11 1006 0 0,0 0 0 0 0,0 2 0 0 0,1 1 0 0 0,19-3-1049 0 0,-44 10 10 0 0,-1 0 0 0 0,0 0 0 0 0,0 0 0 0 0,0 0 0 0 0,0 0 0 0 0,0 0 0 0 0,1 0 0 0 0,-1 0 0 0 0,0 0 0 0 0,0 0 0 0 0,0 0 0 0 0,0 0 0 0 0,0 0 0 0 0,1 0 0 0 0,-1 0 0 0 0,0 0 0 0 0,0 0 0 0 0,0 0 0 0 0,0 0 0 0 0,0 0 0 0 0,0 0 0 0 0,1 0 0 0 0,-1 0 0 0 0,0 1 0 0 0,0-1 0 0 0,0 0 0 0 0,0 0 0 0 0,0 0 0 0 0,0 0 0 0 0,0 0 0 0 0,0 0 0 0 0,1 0 0 0 0,-1 0 0 0 0,0 1 0 0 0,0-1 0 0 0,0 0 0 0 0,0 0 0 0 0,0 0 0 0 0,0 0-10 0 0,-2 7 582 0 0,-12 13 605 0 0,6-8-820 0 0,4-5-385 0 0,0 0-1 0 0,1 1 1 0 0,0 0 0 0 0,0-1-1 0 0,1 1 1 0 0,0 0 0 0 0,1 0-1 0 0,0 0 1 0 0,0 0-1 0 0,0 1 1 0 0,1-1 0 0 0,1 1 18 0 0,-1-2-22 0 0,1-1 1 0 0,0 1-1 0 0,0-1 1 0 0,1 1 0 0 0,0-1-1 0 0,0 0 1 0 0,0 0 0 0 0,1 0-1 0 0,0 0 1 0 0,0 0-1 0 0,0 0 1 0 0,1-1 0 0 0,0 0-1 0 0,0 1 1 0 0,2 0 21 0 0,-4-4-49 0 0,1 0 0 0 0,0 0 0 0 0,0 0 0 0 0,-1-1 0 0 0,1 1 0 0 0,0-1 0 0 0,1 1 0 0 0,-1-1 0 0 0,0 0 0 0 0,0 0 0 0 0,0-1 0 0 0,1 1 0 0 0,-1-1 0 0 0,0 1-1 0 0,1-1 1 0 0,-1 0 0 0 0,3-1 49 0 0,-1 1 33 0 0,0 0-1 0 0,0-1 1 0 0,0 0-1 0 0,-1 0 0 0 0,1 0 1 0 0,0-1-1 0 0,0 1 1 0 0,-1-1-1 0 0,1 0 0 0 0,-1 0 1 0 0,3-2-33 0 0,-3 1 121 0 0,-1-1 0 0 0,1 1 0 0 0,0-1 0 0 0,-1 1 1 0 0,0-1-1 0 0,0 0 0 0 0,0 0 0 0 0,0 0 0 0 0,-1-1 1 0 0,1 1-1 0 0,-1-1 0 0 0,0 1 0 0 0,0-1 0 0 0,-1 0 1 0 0,0 1-1 0 0,1-1 0 0 0,-2 0 0 0 0,1 0 0 0 0,0 0 1 0 0,-1 0-1 0 0,0 0 0 0 0,0 0 0 0 0,-1 0 0 0 0,1 0 0 0 0,-1 0-120 0 0,0-1-67 0 0,-1 1 1 0 0,1 0 0 0 0,-1-1 0 0 0,0 1 0 0 0,0 0 0 0 0,-1 0-1 0 0,1 0 1 0 0,-1 0 0 0 0,0 1 0 0 0,-2-3 65 0 0,2 3-423 0 0,0 1 1 0 0,-1-1-1 0 0,0 1 0 0 0,1-1 0 0 0,-1 1 1 0 0,0 0-1 0 0,-1 1 0 0 0,1-1 0 0 0,0 1 1 0 0,-1 0-1 0 0,1 0 0 0 0,-1 0 423 0 0,-4-1-5174 0 0,1 1-1298 0 0</inkml:trace>
  <inkml:trace contextRef="#ctx0" brushRef="#br0" timeOffset="12922.537">3460 1066 7832 0 0,'4'-1'434'0'0,"0"1"1"0"0,0 0 0 0 0,1 0 0 0 0,-1 1-1 0 0,0-1 1 0 0,0 1 0 0 0,0 0 0 0 0,0 0-1 0 0,0 0 1 0 0,0 0 0 0 0,0 1 0 0 0,-1 0-1 0 0,1-1 1 0 0,0 2 0 0 0,-1-1-1 0 0,0 0 1 0 0,1 1 0 0 0,-1-1 0 0 0,0 1-1 0 0,0 0 1 0 0,0 0 0 0 0,-1 0 0 0 0,1 0-1 0 0,1 4-434 0 0,1 0 882 0 0,0 1-1 0 0,0 0 0 0 0,-1 1 1 0 0,-1-1-1 0 0,1 1 1 0 0,-1 1-882 0 0,7 30-1772 0 0,-4-11 1495 0 0,-4-23 314 0 0,-1 0-1 0 0,1 1 1 0 0,-1-1-1 0 0,0 0 1 0 0,-1 1 0 0 0,1-1-1 0 0,-1 0 1 0 0,-1 1-1 0 0,1-1 1 0 0,-1 0 0 0 0,0 1-1 0 0,0-1 1 0 0,-2 4-37 0 0,0-4-198 0 0,2-9 1031 0 0,5-11 534 0 0,8-6-294 0 0,0-1 0 0 0,2 2 1 0 0,10-13-1074 0 0,0 5 177 0 0,0 2 1 0 0,2 0 0 0 0,21-15-178 0 0,-37 33-40 0 0,0 0 0 0 0,0 1 0 0 0,1 0-1 0 0,0 1 1 0 0,0 0 0 0 0,7-2 40 0 0,20-5-2142 0 0,13-1 2142 0 0,-35 9-658 0 0,7-1-1814 0 0,1 1 0 0 0,14 1 2472 0 0,-23 1-1512 0 0,10 1-5303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9:48.3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94 10104 0 0,'0'0'230'0'0,"0"0"30"0"0,-1 4 18 0 0,-1 8 10 0 0,0 24 949 0 0,-3 21 1595 0 0,0-10-986 0 0,3-28-1455 0 0,0 0 0 0 0,-1 0-1 0 0,-1-1 1 0 0,0 1 0 0 0,-3 1-391 0 0,7-19 5 0 0,1-1 1 0 0,-1 0-1 0 0,0 0 0 0 0,0 0 1 0 0,0 0-1 0 0,0 0 0 0 0,0 0 1 0 0,0 1-1 0 0,0-1 1 0 0,0 0-1 0 0,0 0 0 0 0,0 0 1 0 0,0 0-1 0 0,0 0 0 0 0,0 0 1 0 0,0 1-1 0 0,-1-1 0 0 0,1 0 1 0 0,0 0-1 0 0,0 0 1 0 0,0 0-1 0 0,0 0 0 0 0,0 0 1 0 0,0 1-1 0 0,0-1 0 0 0,0 0 1 0 0,0 0-1 0 0,0 0 1 0 0,0 0-1 0 0,-1 0 0 0 0,1 0 1 0 0,0 0-1 0 0,0 0 0 0 0,0 0 1 0 0,0 0-1 0 0,0 0 1 0 0,0 0-1 0 0,-1 1 0 0 0,1-1 1 0 0,0 0-1 0 0,0 0 0 0 0,0 0 1 0 0,0 0-1 0 0,0 0 1 0 0,0 0-1 0 0,-1 0 0 0 0,1 0 1 0 0,0 0-1 0 0,0 0 0 0 0,0 0-5 0 0,-1-9 238 0 0,1-12-78 0 0,3 10-183 0 0,0 0 0 0 0,0 1-1 0 0,1 0 1 0 0,0 0-1 0 0,1 0 1 0 0,0 0 0 0 0,5-6 23 0 0,11-14 164 0 0,16-17-164 0 0,-19 25-210 0 0,-16 19 208 0 0,0 1 0 0 0,0-1-1 0 0,0 1 1 0 0,0 0 0 0 0,0 0 0 0 0,1 0 0 0 0,-1 0 0 0 0,1 0-1 0 0,0 0 1 0 0,-1 1 0 0 0,1-1 0 0 0,0 1 0 0 0,0 0-1 0 0,0 0 1 0 0,0 0 0 0 0,2 0 2 0 0,-2 0-3 0 0,0 1 0 0 0,0 0 0 0 0,0 1 1 0 0,0-1-1 0 0,0 0 0 0 0,-1 1 0 0 0,1 0 0 0 0,0 0 0 0 0,0 0 0 0 0,-1 0 0 0 0,1 0 1 0 0,-1 0-1 0 0,1 1 0 0 0,-1-1 0 0 0,1 1 0 0 0,-1-1 0 0 0,0 1 0 0 0,2 1 3 0 0,1 3 0 0 0,0-1 0 0 0,0 1 0 0 0,0 0 0 0 0,-1 0 0 0 0,0 1 0 0 0,0-1 0 0 0,-1 1 0 0 0,1 0 0 0 0,-2 0 0 0 0,1 0 0 0 0,-1 1 0 0 0,0-1 0 0 0,0 0 0 0 0,-1 1 0 0 0,0-1 0 0 0,0 1 0 0 0,-1 0 0 0 0,0 0 0 0 0,-3 8 98 0 0,2-14-48 0 0,1 0 0 0 0,-1 0 0 0 0,1 0 0 0 0,0 0 0 0 0,-1 0 0 0 0,1 0 0 0 0,0 0 0 0 0,0 0 0 0 0,0 0 0 0 0,1 2-50 0 0,0 4 26 0 0,0-14 39 0 0,0 0 0 0 0,1 0 1 0 0,-1 0-1 0 0,2 0 0 0 0,-1-1-65 0 0,4-9 78 0 0,-2 2 76 0 0,1 0 0 0 0,0 1 0 0 0,1 0 0 0 0,0 0 0 0 0,6-7-154 0 0,-9 15 0 0 0,1 0-1 0 0,-1 1 0 0 0,1-1 1 0 0,1 1-1 0 0,-1-1 1 0 0,0 1-1 0 0,1 1 0 0 0,0-1 1 0 0,0 1-1 0 0,0-1 1 0 0,1 1-1 0 0,-1 1 0 0 0,1-1 1 0 0,2 0 0 0 0,-5 2 16 0 0,0 0 0 0 0,0 0 1 0 0,0 0-1 0 0,1 0 0 0 0,-1 1 1 0 0,0 0-1 0 0,0-1 1 0 0,1 1-1 0 0,-1 0 0 0 0,0 1 1 0 0,0-1-1 0 0,1 0 0 0 0,-1 1 1 0 0,0 0-1 0 0,1 0-16 0 0,-1 0 106 0 0,0 1-1 0 0,0 0 1 0 0,0 0-1 0 0,0 0 1 0 0,0 0-1 0 0,-1 0 1 0 0,1 1-1 0 0,-1-1 1 0 0,0 1-1 0 0,1-1 1 0 0,-1 1-1 0 0,0 0 1 0 0,-1 0-1 0 0,2 2-105 0 0,1 4 113 0 0,0 1-1 0 0,0 0 0 0 0,-1 0 0 0 0,0 0 0 0 0,0 1 1 0 0,-1-1-1 0 0,-1 1 0 0 0,0 5-112 0 0,1-2-390 0 0,-1-1 1 0 0,2 0-1 0 0,0 0 0 0 0,4 10 390 0 0,-1-11-6862 0 0,-2-7 226 0 0</inkml:trace>
  <inkml:trace contextRef="#ctx0" brushRef="#br0" timeOffset="393.475">852 122 15664 0 0,'-1'-1'109'0'0,"-1"0"0"0"0,0 0 1 0 0,1 1-1 0 0,-1-1 1 0 0,1 1-1 0 0,-1-1 0 0 0,0 1 1 0 0,1-1-1 0 0,-1 1 1 0 0,0 0-1 0 0,0 0 0 0 0,1 0 1 0 0,-1 0-1 0 0,0 0 1 0 0,0 0-1 0 0,1 0 0 0 0,-2 1-109 0 0,0 0 168 0 0,-1 0-1 0 0,1 1 0 0 0,-1-1 1 0 0,1 1-1 0 0,0-1 0 0 0,0 1 0 0 0,-1 0 1 0 0,0 2-168 0 0,-7 5 353 0 0,1 0 0 0 0,0 1 0 0 0,1 1 0 0 0,-1 1-353 0 0,6-8 63 0 0,0 2 51 0 0,0-1 1 0 0,0 1 0 0 0,0 0-1 0 0,1 0 1 0 0,0 0-1 0 0,0 0 1 0 0,0 0 0 0 0,1 1-1 0 0,-2 4-114 0 0,4-8 29 0 0,-1-1-1 0 0,1 1 1 0 0,0 0-1 0 0,-1 0 1 0 0,1-1 0 0 0,0 1-1 0 0,1 0 1 0 0,-1 0-1 0 0,0-1 1 0 0,1 1-1 0 0,-1 0 1 0 0,1-1-1 0 0,0 1 1 0 0,0-1-1 0 0,0 1 1 0 0,0-1 0 0 0,1 1-1 0 0,-1-1 1 0 0,1 0-1 0 0,-1 1 1 0 0,1-1-1 0 0,0 0 1 0 0,0 0-1 0 0,0 0 1 0 0,0 0-29 0 0,1 1 9 0 0,-1-1 0 0 0,1 0 1 0 0,0 0-1 0 0,0 0 0 0 0,0 0 0 0 0,0 0 0 0 0,0-1 1 0 0,0 1-1 0 0,0-1 0 0 0,0 0 0 0 0,1 0 0 0 0,-1 0 1 0 0,0 0-1 0 0,1-1 0 0 0,-1 1 0 0 0,1-1 0 0 0,-1 0 1 0 0,0 0-1 0 0,1 0 0 0 0,-1 0 0 0 0,1-1 0 0 0,-1 0 1 0 0,0 1-1 0 0,1-1 0 0 0,-1 0 0 0 0,0 0 0 0 0,1-1 1 0 0,-1 1-1 0 0,0-1 0 0 0,1 0-9 0 0,8-6 110 0 0,1 1 0 0 0,-1-1-1 0 0,-1-1 1 0 0,0 0 0 0 0,0-1 0 0 0,0-1-110 0 0,-7 7-19 0 0,0 0 1 0 0,-1 0-1 0 0,1 0 1 0 0,-1-1 0 0 0,0 1-1 0 0,-1-1 1 0 0,1 0-1 0 0,-1 0 1 0 0,0 0-1 0 0,0 0 1 0 0,0 0 0 0 0,-1 0-1 0 0,0-1 1 0 0,0 1-1 0 0,0 0 1 0 0,-1-1-1 0 0,1-3 19 0 0,-1 7 0 0 0,-1 0 0 0 0,1-1 0 0 0,-1 1 1 0 0,1 0-1 0 0,-1 0 0 0 0,0 0 0 0 0,0 0 0 0 0,0 0 0 0 0,0 0 0 0 0,0 0 0 0 0,0 0 0 0 0,0 1 0 0 0,-1-1 0 0 0,1 0 0 0 0,-1 1 0 0 0,1-1 0 0 0,-1 1 0 0 0,1-1 0 0 0,-1 1 0 0 0,0 0 0 0 0,0-1 0 0 0,-2 0-566 0 0,0 0 0 0 0,0 0 1 0 0,0 1-1 0 0,0-1 0 0 0,-1 1 0 0 0,1 0 0 0 0,0 0 0 0 0,0 0 0 0 0,-1 0 0 0 0,0 1 566 0 0,-1 0-1581 0 0</inkml:trace>
  <inkml:trace contextRef="#ctx0" brushRef="#br0" timeOffset="762.292">1140 82 5064 0 0,'13'-7'1706'0'0,"-8"4"7525"0"0,-34 18-6984 0 0,19-9-2404 0 0,-1 1 0 0 0,1 0 0 0 0,1 0 0 0 0,-1 1 0 0 0,-2 3 157 0 0,11-10 14 0 0,-1 0-1 0 0,1 1 1 0 0,0-1-1 0 0,0 0 1 0 0,0 0-1 0 0,1 1 1 0 0,-1-1-1 0 0,0 1 1 0 0,0-1-1 0 0,1 0 1 0 0,-1 1-1 0 0,1 0 1 0 0,-1-1-1 0 0,1 1 1 0 0,0-1-1 0 0,0 1 1 0 0,-1-1-1 0 0,1 1 1 0 0,0 0-1 0 0,1-1 1 0 0,-1 1-1 0 0,0-1 1 0 0,0 1-1 0 0,1-1 1 0 0,-1 1-1 0 0,0-1 1 0 0,1 1-1 0 0,0-1 1 0 0,-1 1-1 0 0,1-1 1 0 0,0 1-1 0 0,0-1 1 0 0,0 0-1 0 0,0 0 1 0 0,0 1-1 0 0,0-1 1 0 0,1 1-14 0 0,5 5 12 0 0,1 0 1 0 0,0 0-1 0 0,0-1 1 0 0,1 0-1 0 0,5 2-12 0 0,-4-2 420 0 0,0 1-569 0 0,33 22 896 0 0,-39-26-792 0 0,0 0 0 0 0,-1 1 0 0 0,1-1 1 0 0,-1 1-1 0 0,0-1 0 0 0,0 1 0 0 0,0 0 0 0 0,-1 0 0 0 0,1 1 45 0 0,-3-5 7 0 0,0 0 0 0 0,0 1 0 0 0,0-1-1 0 0,1 0 1 0 0,-1 1 0 0 0,0-1-1 0 0,0 0 1 0 0,0 1 0 0 0,0-1 0 0 0,0 0-1 0 0,0 1 1 0 0,0-1 0 0 0,0 1-1 0 0,0-1 1 0 0,0 0 0 0 0,0 1 0 0 0,0-1-1 0 0,0 0 1 0 0,0 1 0 0 0,0-1-1 0 0,-1 0 1 0 0,1 1 0 0 0,0-1 0 0 0,0 0-1 0 0,0 1 1 0 0,-1-1 0 0 0,1 0-1 0 0,0 1 1 0 0,0-1 0 0 0,-1 0-7 0 0,-11 6 311 0 0,-16-4 224 0 0,15-3-384 0 0,-1 0 0 0 0,1-1 0 0 0,0-1 0 0 0,0 0-1 0 0,-3-2-150 0 0,10 3-237 0 0,0-1 0 0 0,0 0 0 0 0,0 0 0 0 0,0 0 0 0 0,-1-1 237 0 0,3 1-784 0 0,0 0 0 0 0,1 0 1 0 0,-1 0-1 0 0,1-1 1 0 0,0 1-1 0 0,0-1 0 0 0,-2-3 784 0 0,1 0-5922 0 0</inkml:trace>
  <inkml:trace contextRef="#ctx0" brushRef="#br0" timeOffset="1108.35">1445 3 9672 0 0,'1'0'134'0'0,"0"-1"0"0"0,0 1 0 0 0,0 0 0 0 0,1-1 0 0 0,-1 1 0 0 0,0 0 0 0 0,1 0 0 0 0,-1-1 0 0 0,0 1 0 0 0,0 0 0 0 0,1 0 0 0 0,-1 1 0 0 0,0-1 0 0 0,0 0 0 0 0,1 0 0 0 0,-1 0 0 0 0,0 1 0 0 0,0-1 0 0 0,1 1 0 0 0,-1-1 0 0 0,0 1-134 0 0,0 0 607 0 0,0 1 0 0 0,0-1 0 0 0,0 0 0 0 0,0 1 1 0 0,0-1-1 0 0,0 1 0 0 0,0-1 0 0 0,0 1 0 0 0,-1 0 0 0 0,1-1 0 0 0,-1 1 0 0 0,1 0 0 0 0,-1-1 1 0 0,0 1-1 0 0,0 1-607 0 0,4 19 930 0 0,-2 0 1 0 0,-1 0 0 0 0,-1 1-1 0 0,-1 4-930 0 0,-11 88 120 0 0,8-84-105 0 0,2 0-1198 0 0,2-10-6731 0 0,0-13 857 0 0</inkml:trace>
  <inkml:trace contextRef="#ctx0" brushRef="#br0" timeOffset="1459.941">1343 232 4608 0 0,'19'-2'5541'0'0,"-1"1"-1"0"0,5 0-5540 0 0,4 1 4884 0 0,24-4-4884 0 0,89-11-524 0 0,-126 12-6629 0 0</inkml:trace>
  <inkml:trace contextRef="#ctx0" brushRef="#br0" timeOffset="2161.001">45 629 6912 0 0,'-2'2'414'0'0,"0"0"0"0"0,1 0 0 0 0,-1 0 0 0 0,1 0 1 0 0,0 0-1 0 0,0 0 0 0 0,0 0 0 0 0,0 1 0 0 0,0-1 0 0 0,0 0 0 0 0,0 1 1 0 0,1-1-1 0 0,-1 1 0 0 0,1-1 0 0 0,-1 0 0 0 0,1 3-414 0 0,0 8 2114 0 0,0 0 0 0 0,1 11-2114 0 0,0 1-175 0 0,-1-17-69 0 0,1 12 352 0 0,-2 0 0 0 0,-2 8-108 0 0,2-22-564 0 0</inkml:trace>
  <inkml:trace contextRef="#ctx0" brushRef="#br0" timeOffset="2495.8">42 546 15664 0 0,'0'0'696'0'0,"0"0"135"0"0,0 0-663 0 0,0 0-168 0 0,-2 0 0 0 0,0 0 0 0 0,1 0-784 0 0,0 0-191 0 0</inkml:trace>
  <inkml:trace contextRef="#ctx0" brushRef="#br0" timeOffset="2986.254">167 589 13360 0 0,'5'44'1919'0'0,"-2"1"1"0"0,-2 0-1 0 0,-4 35-1919 0 0,1-40-119 0 0,6-70 1192 0 0,8-24-1073 0 0,-10 44-25 0 0,1 0 0 0 0,1 0 0 0 0,0 0 0 0 0,0 1 0 0 0,1-1 0 0 0,1 1 0 0 0,1-3 25 0 0,0 3-114 0 0,-1 0 72 0 0,0 1 0 0 0,0 0 0 0 0,1 0-1 0 0,0 1 1 0 0,0 0 0 0 0,1 0-1 0 0,5-4 43 0 0,-11 10 1 0 0,-1 0 0 0 0,0 1 0 0 0,0-1-1 0 0,1 0 1 0 0,-1 1 0 0 0,1-1 0 0 0,-1 1-1 0 0,1-1 1 0 0,-1 1 0 0 0,0 0 0 0 0,1 0-1 0 0,-1-1 1 0 0,1 1 0 0 0,-1 0-1 0 0,1 0 1 0 0,-1 1 0 0 0,1-1 0 0 0,-1 0-1 0 0,1 0 1 0 0,-1 1 0 0 0,2 0-1 0 0,-1 0-3 0 0,0 0-1 0 0,0 0 1 0 0,0 0 0 0 0,0 1 0 0 0,0-1 0 0 0,0 1-1 0 0,0 0 1 0 0,-1 0 0 0 0,1-1 0 0 0,-1 1 0 0 0,1 0-1 0 0,0 2 4 0 0,2 3 41 0 0,0 0 0 0 0,0 1 0 0 0,-1 0 0 0 0,0 0 0 0 0,-1 0 0 0 0,0 0 0 0 0,0 1-41 0 0,1 6 145 0 0,-2 0-1 0 0,0-1 0 0 0,-1 1 0 0 0,0 0 1 0 0,-2 8-145 0 0,2-22 68 0 0,0 1-1 0 0,-1-1 1 0 0,1 1 0 0 0,0-1 0 0 0,-1 1 0 0 0,1-1 0 0 0,-1 1 0 0 0,0-1-1 0 0,1 0 1 0 0,-2 2-68 0 0,2-3 15 0 0,0 0 1 0 0,0 0-1 0 0,0 0 0 0 0,0 0 0 0 0,0 0 0 0 0,0 0 0 0 0,0 0 0 0 0,0 0 0 0 0,0 0 1 0 0,0 1-1 0 0,0-1 0 0 0,0 0 0 0 0,0 0 0 0 0,0 0 0 0 0,0 0 0 0 0,-1 0 1 0 0,1 0-1 0 0,0 0 0 0 0,0 0 0 0 0,0 0 0 0 0,0 0 0 0 0,0 0 0 0 0,0 0 1 0 0,0 0-1 0 0,0 0 0 0 0,0 0 0 0 0,0 0 0 0 0,0 0 0 0 0,0 0 0 0 0,0 0 1 0 0,0 0-1 0 0,0 0 0 0 0,-1 0 0 0 0,1 0 0 0 0,0 0 0 0 0,0 0 0 0 0,0 0 0 0 0,0 0 1 0 0,0 0-1 0 0,0-1 0 0 0,0 1 0 0 0,0 0 0 0 0,0 0 0 0 0,0 0 0 0 0,0 0 1 0 0,0 0-1 0 0,0 0 0 0 0,0 0 0 0 0,0 0 0 0 0,0 0 0 0 0,0 0 0 0 0,0 0 1 0 0,0 0-1 0 0,0 0 0 0 0,0 0 0 0 0,0 0 0 0 0,0 0 0 0 0,0 0 0 0 0,0-1 1 0 0,0 1-1 0 0,0 0 0 0 0,0 0-15 0 0,0-11 717 0 0,1-2-656 0 0,1 1 0 0 0,1-1-1 0 0,0 1 1 0 0,1-1-1 0 0,0 1 1 0 0,1 0 0 0 0,1 1-1 0 0,0-1 1 0 0,0 1 0 0 0,1 0-1 0 0,0 1 1 0 0,1 0-1 0 0,0 0 1 0 0,1 0 0 0 0,0 1-1 0 0,0 1 1 0 0,1-1-61 0 0,-7 7 36 0 0,0 0 1 0 0,0 0-1 0 0,0 0 0 0 0,1 1 0 0 0,-1-1 1 0 0,1 1-1 0 0,-1 0 0 0 0,1 0 1 0 0,-1 0-1 0 0,1 0 0 0 0,0 0 0 0 0,-1 1 1 0 0,1 0-1 0 0,0 0 0 0 0,-1 0 1 0 0,1 0-1 0 0,0 0 0 0 0,-1 1 1 0 0,1 0-1 0 0,0-1 0 0 0,-1 2 0 0 0,1-1 1 0 0,-1 0-1 0 0,0 1 0 0 0,1-1 1 0 0,-1 1-1 0 0,0 0 0 0 0,0 0 1 0 0,0 0-1 0 0,0 0 0 0 0,0 1 0 0 0,0-1 1 0 0,-1 1-1 0 0,1 0 0 0 0,-1 0 1 0 0,0 0-1 0 0,0 0 0 0 0,0 0 0 0 0,0 0 1 0 0,-1 0-1 0 0,1 1 0 0 0,-1-1 1 0 0,0 1-1 0 0,0-1 0 0 0,1 3-36 0 0,0 11 95 0 0,0 1 0 0 0,-1-1 0 0 0,-1 0 0 0 0,-1 1-1 0 0,0-1 1 0 0,-1 0 0 0 0,-3 12-95 0 0,-4 32-1488 0 0,9-58 206 0 0,0 1-316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9:55.3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764 171 7832 0 0,'-8'5'1958'0'0,"7"-4"-1763"0"0,1-1 1 0 0,0 0-1 0 0,-1 0 0 0 0,1 0 1 0 0,-1 1-1 0 0,1-1 0 0 0,0 0 1 0 0,-1 0-1 0 0,1 1 1 0 0,-1-1-1 0 0,1 0 0 0 0,0 0 1 0 0,-1 1-1 0 0,1-1 1 0 0,0 1-1 0 0,0-1 0 0 0,-1 0 1 0 0,1 1-1 0 0,0-1 1 0 0,0 1-1 0 0,0-1 0 0 0,-1 0 1 0 0,1 1-1 0 0,0-1 0 0 0,0 1 1 0 0,0-1-1 0 0,0 1 1 0 0,0-1-1 0 0,0 0 0 0 0,0 1 1 0 0,0-1-1 0 0,0 1-195 0 0,-1 16 1292 0 0,0 0-1 0 0,2 0 1 0 0,0 0-1 0 0,2 9-1291 0 0,-1-3 168 0 0,-1-1 1 0 0,0 8-169 0 0,-6 36 449 0 0,0 21-418 0 0,3-66-167 0 0,2-20 146 0 0,0 0 0 0 0,0-1 0 0 0,0 1 0 0 0,-1 0 0 0 0,1 0 0 0 0,0 0 0 0 0,0 0 0 0 0,-1 0 0 0 0,1-1 0 0 0,0 1-1 0 0,-1 0 1 0 0,1 0 0 0 0,-1 0 0 0 0,1-1 0 0 0,-1 1 0 0 0,1 0 0 0 0,-1-1 0 0 0,0 1 0 0 0,0 0-10 0 0,0-1 28 0 0,1 0 0 0 0,-1-1 0 0 0,1 1 0 0 0,-1 0 0 0 0,1 0 0 0 0,-1-1 0 0 0,0 1 0 0 0,1 0 0 0 0,-1-1 0 0 0,1 1 0 0 0,-1-1 0 0 0,1 1 0 0 0,0-1 0 0 0,-1 1 0 0 0,1-1 0 0 0,-1 1 0 0 0,1-1 0 0 0,0 1 0 0 0,-1-1 0 0 0,1 1 0 0 0,0-1 0 0 0,0 0 0 0 0,0 1 0 0 0,-1-1 0 0 0,1 1 0 0 0,0-1 0 0 0,0 0-28 0 0,-5-21 340 0 0,4 20-265 0 0,-1-14 38 0 0,1 0 0 0 0,1 0 0 0 0,0 0 0 0 0,1 0 0 0 0,1 0 1 0 0,3-15-114 0 0,0-5 34 0 0,-3 25-35 0 0,1-1-1 0 0,1 0 1 0 0,0 1 0 0 0,0-1 0 0 0,1 1-1 0 0,0 0 1 0 0,1 1 0 0 0,1 0 0 0 0,-1-1 0 0 0,1 2-1 0 0,1-1 1 0 0,0 1 0 0 0,1 0 0 0 0,-1 1-1 0 0,2 0 2 0 0,-6 4-6 0 0,1 1 1 0 0,-1 0-1 0 0,1 1 0 0 0,0-1 0 0 0,0 1 0 0 0,0 0 0 0 0,0 0 0 0 0,1 0 0 0 0,-1 1 1 0 0,0 0-1 0 0,1 0 0 0 0,-1 0 0 0 0,0 1 0 0 0,1 0 0 0 0,-1 0 0 0 0,1 0 0 0 0,-1 1 1 0 0,3 0 5 0 0,-4 0-17 0 0,0 0 0 0 0,0 0 0 0 0,-1 0 0 0 0,1 0 0 0 0,-1 1 0 0 0,1 0 1 0 0,-1 0-1 0 0,0 0 0 0 0,1 0 0 0 0,-1 0 0 0 0,0 1 0 0 0,0-1 0 0 0,-1 1 1 0 0,1 0-1 0 0,-1 0 0 0 0,1 0 0 0 0,-1 0 0 0 0,0 0 0 0 0,0 0 0 0 0,0 1 1 0 0,0-1-1 0 0,-1 1 0 0 0,1-1 0 0 0,-1 1 0 0 0,0 0 0 0 0,0 1 17 0 0,0 0-49 0 0,-1 0 0 0 0,1 0 0 0 0,-1 0 0 0 0,0 0 0 0 0,-1 0 0 0 0,1 0 0 0 0,-1 0 0 0 0,0 0 0 0 0,0 0-1 0 0,-1 0 1 0 0,1 0 0 0 0,-1-1 0 0 0,0 1 0 0 0,0-1 0 0 0,-1 1 0 0 0,1-1 0 0 0,-2 1 49 0 0,1 0-15 0 0,0-1 1 0 0,-1 1-1 0 0,1-1 0 0 0,-1 0 1 0 0,0-1-1 0 0,0 1 0 0 0,0-1 0 0 0,-1 0 1 0 0,1 0-1 0 0,-1 0 0 0 0,0 0 1 0 0,1-1-1 0 0,-1 0 0 0 0,0 0 1 0 0,-1 0-1 0 0,1 0 15 0 0,4-2 1 0 0,0 0 0 0 0,0 1 0 0 0,0-1 0 0 0,0 0 0 0 0,0 0-1 0 0,0 0 1 0 0,0 0 0 0 0,0 0 0 0 0,0 0 0 0 0,0 0 0 0 0,0 0 0 0 0,0 0 0 0 0,-1-1 0 0 0,1 1 0 0 0,0 0-1 0 0,0-1 1 0 0,0 1 0 0 0,1-1 0 0 0,-1 1 0 0 0,0-1 0 0 0,0 1 0 0 0,0-1 0 0 0,0 0 0 0 0,0 1 0 0 0,0-1-1 0 0,0-1 15 0 0,1 1 0 0 0,-1-1 0 0 0,0 1 1 0 0,0-1-1 0 0,1 1 0 0 0,-1-1 0 0 0,1 1 0 0 0,-1-1 1 0 0,1 0-1 0 0,0 1 0 0 0,0-1 0 0 0,0 0 0 0 0,0 1 1 0 0,0-2-16 0 0,0-5 72 0 0,1 0 0 0 0,1 0 0 0 0,-1 1 1 0 0,1-1-1 0 0,1 1 0 0 0,1-4-72 0 0,0 2 20 0 0,-1 2-1 0 0,2-1 0 0 0,-1 0 1 0 0,1 1-1 0 0,0 0 1 0 0,1 0-1 0 0,0 1 0 0 0,0-1 1 0 0,0 1-1 0 0,1 1 0 0 0,0-1 1 0 0,0 1-1 0 0,0 0 1 0 0,1 1-1 0 0,0-1 0 0 0,0 1-19 0 0,11-4-579 0 0,1 1 0 0 0,0 0 0 0 0,0 2-1 0 0,0 0 1 0 0,1 1 0 0 0,5 1 579 0 0,-5 0-1939 0 0</inkml:trace>
  <inkml:trace contextRef="#ctx0" brushRef="#br0" timeOffset="379.975">1435 171 920 0 0,'-6'-1'1029'0'0,"-7"0"5594"0"0,7 1-5538 0 0,0 0 0 0 0,-1 0 0 0 0,1 0 0 0 0,0 1 1 0 0,0 0-1 0 0,-6 2-1085 0 0,5-1 612 0 0,0 1-1 0 0,0-1 1 0 0,0 2 0 0 0,1-1 0 0 0,-6 4-612 0 0,7-4 176 0 0,0 0 1 0 0,0 1 0 0 0,0 0-1 0 0,1 0 1 0 0,-1 1 0 0 0,1-1 0 0 0,0 1-1 0 0,0 0 1 0 0,1 0 0 0 0,-1 0-1 0 0,1 1 1 0 0,0-1 0 0 0,1 1-1 0 0,-3 5-176 0 0,5-9 9 0 0,-1 1-1 0 0,1 0 1 0 0,0 0-1 0 0,0-1 1 0 0,0 1-1 0 0,0 0 1 0 0,0 0-1 0 0,1-1 1 0 0,-1 1-1 0 0,1 0 1 0 0,0-1-1 0 0,0 1 1 0 0,0-1-1 0 0,0 1 1 0 0,0-1 0 0 0,0 1-1 0 0,1-1 1 0 0,-1 0-1 0 0,1 1 1 0 0,0-1-1 0 0,-1 0 1 0 0,1 0-1 0 0,0 0 1 0 0,0 0-1 0 0,0-1 1 0 0,1 1-1 0 0,0 0-8 0 0,1 1 12 0 0,-1 0 1 0 0,1-1-1 0 0,0 0 0 0 0,0 0 1 0 0,0 0-1 0 0,1 0 0 0 0,-1 0 1 0 0,0-1-1 0 0,1 0 0 0 0,-1 0 0 0 0,1 0 1 0 0,-1 0-1 0 0,1-1 0 0 0,-1 0 1 0 0,1 1-1 0 0,1-2-12 0 0,-2 0 15 0 0,0 0-1 0 0,1 0 1 0 0,-1-1-1 0 0,0 0 0 0 0,0 0 1 0 0,0 0-1 0 0,0 0 1 0 0,0-1-1 0 0,-1 1 1 0 0,1-1-1 0 0,-1 0 1 0 0,0 0-1 0 0,1 0 1 0 0,-1-1-1 0 0,-1 1 1 0 0,3-4-15 0 0,-3 5 10 0 0,0-1 0 0 0,0 0 0 0 0,0 0 1 0 0,-1 0-1 0 0,1 0 0 0 0,-1 0 0 0 0,0-1 0 0 0,0 1 1 0 0,0 0-1 0 0,-1-1 0 0 0,1 1 0 0 0,-1 0 0 0 0,1-1 1 0 0,-1 1-1 0 0,0-1 0 0 0,-1 1 0 0 0,1 0 0 0 0,-1-1 0 0 0,1 1 1 0 0,-1 0-1 0 0,0-1 0 0 0,-1 0-10 0 0,-2-6-312 0 0,-11-22 1418 0 0,3 12-7832 0 0,8 14 32 0 0</inkml:trace>
  <inkml:trace contextRef="#ctx0" brushRef="#br0" timeOffset="934.17">1594 119 12008 0 0,'0'0'546'0'0,"-1"13"204"0"0,3 45 1217 0 0,0-32-1135 0 0,-1 0 0 0 0,-2 9-832 0 0,-1 13 460 0 0,4-28 566 0 0,-2-20-1004 0 0,0 0 0 0 0,0 0 0 0 0,0 0 0 0 0,0 0 0 0 0,0 0 0 0 0,0 0 0 0 0,0 0 0 0 0,0 0-1 0 0,0 0 1 0 0,0 0 0 0 0,0 0 0 0 0,0 0 0 0 0,0 0 0 0 0,0 0 0 0 0,0 0 0 0 0,0 0 0 0 0,1 0 0 0 0,-1 0-1 0 0,0 0 1 0 0,0 0 0 0 0,0 1 0 0 0,0-1 0 0 0,0 0 0 0 0,0 0 0 0 0,0 0 0 0 0,0 0 0 0 0,0 0 0 0 0,0 0-1 0 0,0 0 1 0 0,0 0 0 0 0,0 0 0 0 0,1-1 0 0 0,-1 1 0 0 0,0 0 0 0 0,0 0 0 0 0,0 0 0 0 0,0 0-1 0 0,0 0 1 0 0,0 0 0 0 0,0 0 0 0 0,0 0 0 0 0,0 0 0 0 0,0 0 0 0 0,0 0 0 0 0,0 0 0 0 0,0 0 0 0 0,0 0-1 0 0,0 0 1 0 0,0 0 0 0 0,0 0 0 0 0,0 0 0 0 0,1 0 0 0 0,-1 0 0 0 0,0 0 0 0 0,0-1 0 0 0,0 1 0 0 0,0 0-1 0 0,0 0 1 0 0,0 0-22 0 0,4-11 764 0 0,3-6-393 0 0,1 1 0 0 0,0-1 0 0 0,2 2 0 0 0,9-15-371 0 0,0 1-288 0 0,-10 14 282 0 0,2 0 0 0 0,-1 0 0 0 0,2 1 0 0 0,0 0 0 0 0,6-4 6 0 0,-8 9-3028 0 0,0 1 1 0 0,11-6 3027 0 0,-5 4-6700 0 0</inkml:trace>
  <inkml:trace contextRef="#ctx0" brushRef="#br0" timeOffset="1262.293">2099 0 13824 0 0,'0'0'629'0'0,"-11"6"1051"0"0,10 18 1203 0 0,-1 0 0 0 0,-1 2-2883 0 0,-3 28 1602 0 0,4-1-1549 0 0,2-34-232 0 0,0 1 0 0 0,-1-1 0 0 0,-2 1 0 0 0,0-1 0 0 0,-5 18 179 0 0,5-31-2788 0 0,0-5 1172 0 0</inkml:trace>
  <inkml:trace contextRef="#ctx0" brushRef="#br0" timeOffset="1599.422">1927 171 11520 0 0,'52'-2'7231'0'0,"-1"-2"-4177"0"0,-1-3-4141 0 0,1-4-4106 0 0,-36 7-1476 0 0</inkml:trace>
  <inkml:trace contextRef="#ctx0" brushRef="#br0" timeOffset="2088.637">2447 163 9328 0 0,'-1'-2'283'0'0,"-1"0"0"0"0,1 1 0 0 0,-1-1 0 0 0,1 0 0 0 0,-1 1 0 0 0,0-1 0 0 0,0 1 0 0 0,0 0 0 0 0,0-1 0 0 0,0 1 0 0 0,0 0 0 0 0,0 0 0 0 0,0 0 1 0 0,-1 1-1 0 0,1-1 0 0 0,-2 0-283 0 0,1 1 253 0 0,0 0 1 0 0,-1 0-1 0 0,1 0 1 0 0,0 0 0 0 0,0 1-1 0 0,-1 0 1 0 0,1-1-1 0 0,0 1 1 0 0,0 0-1 0 0,0 1 1 0 0,0-1-1 0 0,-1 1-253 0 0,-4 2 57 0 0,0 0 0 0 0,1 0 0 0 0,-1 1 0 0 0,1 0-1 0 0,0 1 1 0 0,0 0 0 0 0,0 0 0 0 0,1 0 0 0 0,-1 2-57 0 0,4-4-2 0 0,0-1 0 0 0,0 1 1 0 0,1 0-1 0 0,-1 1 1 0 0,1-1-1 0 0,0 0 0 0 0,0 1 1 0 0,1-1-1 0 0,-1 1 1 0 0,1-1-1 0 0,0 1 0 0 0,0 0 1 0 0,0 0-1 0 0,1-1 1 0 0,0 1-1 0 0,0 0 0 0 0,0 4 2 0 0,1-6 47 0 0,0 1 0 0 0,0-1-1 0 0,0 0 1 0 0,0 0 0 0 0,0 1 0 0 0,1-1-1 0 0,-1 0 1 0 0,1 0 0 0 0,0 0-1 0 0,0-1 1 0 0,0 1 0 0 0,0 0-1 0 0,1-1 1 0 0,-1 0 0 0 0,1 1-1 0 0,-1-1 1 0 0,2 1-47 0 0,-2-2 52 0 0,0 0 1 0 0,0 1-1 0 0,0-1 1 0 0,0 0-1 0 0,0 0 1 0 0,0 0-1 0 0,1 0 1 0 0,-1 0-1 0 0,0-1 1 0 0,1 1-1 0 0,-1-1 0 0 0,0 1 1 0 0,1-1-1 0 0,-1 0 1 0 0,1 0-1 0 0,-1 0 1 0 0,1 0-1 0 0,-1 0 1 0 0,0-1-1 0 0,1 1 1 0 0,-1-1-1 0 0,0 0 0 0 0,3 0-52 0 0,2-4 15 0 0,1-1-1 0 0,-1 1 0 0 0,0-1 0 0 0,-1-1 0 0 0,1 1 1 0 0,-1-1-1 0 0,-1 0 0 0 0,1-1 0 0 0,2-3-14 0 0,6-9-138 0 0,-7 9 89 0 0,0 0 0 0 0,0 0 0 0 0,1-6 49 0 0,8-14-15 0 0,-16 31 90 0 0,0 0 56 0 0,-3 10 249 0 0,2-5-270 0 0,0 0 0 0 0,1 0 0 0 0,-1 1 1 0 0,1-1-1 0 0,0 0 0 0 0,1 0 0 0 0,-1 1 0 0 0,1-1 1 0 0,0 0-1 0 0,1 1-110 0 0,1 19 732 0 0,-2-18-397 0 0,-1-1-1 0 0,1 1 1 0 0,0-1-1 0 0,1 0 0 0 0,0 0 1 0 0,0 0-1 0 0,1 4-334 0 0,-2-8-78 0 0,0 0 1 0 0,0-1-1 0 0,0 1 0 0 0,1 0 0 0 0,-1-1 0 0 0,0 1 0 0 0,1-1 1 0 0,-1 1-1 0 0,1-1 0 0 0,-1 0 0 0 0,2 1 78 0 0,-2-1-479 0 0,1 0 0 0 0,-1-1-1 0 0,0 1 1 0 0,1 0 0 0 0,-1-1-1 0 0,1 0 1 0 0,-1 1 0 0 0,1-1 0 0 0,-1 0-1 0 0,1 0 1 0 0,-1 0 0 0 0,1 0-1 0 0,-1 0 1 0 0,1 0 0 0 0,-1 0 0 0 0,2-1 479 0 0,9-1-6656 0 0</inkml:trace>
  <inkml:trace contextRef="#ctx0" brushRef="#br0" timeOffset="2522.261">2746 169 9216 0 0,'1'0'138'0'0,"-1"0"-1"0"0,0 0 1 0 0,0 0 0 0 0,0 0 0 0 0,1 0-1 0 0,-1 0 1 0 0,0 1 0 0 0,0-1 0 0 0,0 0 0 0 0,0 0-1 0 0,1 0 1 0 0,-1 0 0 0 0,0 1 0 0 0,0-1 0 0 0,0 0-1 0 0,0 0 1 0 0,0 0 0 0 0,0 1 0 0 0,1-1 0 0 0,-1 0-1 0 0,0 0 1 0 0,0 0 0 0 0,0 1 0 0 0,0-1 0 0 0,0 0-1 0 0,0 0 1 0 0,0 1 0 0 0,0-1 0 0 0,0 0 0 0 0,0 0-1 0 0,0 0 1 0 0,0 1 0 0 0,0-1 0 0 0,0 0-1 0 0,0 1-136 0 0,-2 16 2157 0 0,-6 18-230 0 0,-9 29 2714 0 0,15-58-4489 0 0,0 0 0 0 0,0 1 0 0 0,1-1 0 0 0,0 1 0 0 0,1 1-153 0 0,-1 2 198 0 0,-5 7 487 0 0,22-40-919 0 0,1 1 0 0 0,1 1-1 0 0,5-4 235 0 0,2-3-121 0 0,-22 25 121 0 0,7-9 0 0 0,0 0 0 0 0,1 1 0 0 0,0 0 0 0 0,1 1 0 0 0,11-7 0 0 0,-20 15 0 0 0,0 0 0 0 0,-1 1 0 0 0,1-1 0 0 0,0 1 0 0 0,0 0 0 0 0,0-1 0 0 0,1 1 0 0 0,-1 1 0 0 0,0-1 0 0 0,0 0 0 0 0,1 1 0 0 0,-1 0 0 0 0,0-1 0 0 0,0 1 0 0 0,1 1 0 0 0,-1-1 0 0 0,0 0 0 0 0,1 1 0 0 0,-1 0 0 0 0,0-1 0 0 0,0 1 0 0 0,0 0 0 0 0,0 1 0 0 0,0-1 0 0 0,0 1 0 0 0,0-1 0 0 0,0 1 0 0 0,0 0 0 0 0,-1 0 0 0 0,2 1 0 0 0,-1 0 68 0 0,1 0 0 0 0,-1 1 0 0 0,0 0 0 0 0,0-1 0 0 0,0 1 0 0 0,0 0 0 0 0,-1 1 0 0 0,1-1 0 0 0,-1 0-1 0 0,0 1 1 0 0,-1-1 0 0 0,1 1 0 0 0,-1 0 0 0 0,1 2-68 0 0,0 8 331 0 0,0 1-1 0 0,-1-1 1 0 0,-1 15-331 0 0,0-28 1 0 0,-1 14-489 0 0,1-13 127 0 0,-1 1 1 0 0,1-1-1 0 0,0 0 1 0 0,0 0-1 0 0,0 1 1 0 0,0-1-1 0 0,1 0 1 0 0,-1 1 0 0 0,1-1-1 0 0,0 0 361 0 0,0 0-5368 0 0,1-2-1562 0 0</inkml:trace>
  <inkml:trace contextRef="#ctx0" brushRef="#br0" timeOffset="2876.395">3362 77 11056 0 0,'0'0'44'0'0,"1"-1"0"0"0,-1 1 0 0 0,0 0-1 0 0,1 0 1 0 0,-1-1 0 0 0,1 1 0 0 0,-1 0 0 0 0,0 0 0 0 0,1 0 0 0 0,-1 0 0 0 0,1-1 0 0 0,-1 1 0 0 0,1 0 0 0 0,-1 0 0 0 0,1 0 0 0 0,-1 0 0 0 0,1 0 0 0 0,-1 0 0 0 0,0 0 0 0 0,1 0 0 0 0,-1 0 0 0 0,1 1 0 0 0,-1-1 0 0 0,1 0 0 0 0,-1 0 0 0 0,1 0 0 0 0,-1 0-1 0 0,0 1 1 0 0,1-1-44 0 0,0 1 263 0 0,0 0-1 0 0,-1 0 1 0 0,1-1-1 0 0,-1 1 0 0 0,1 0 1 0 0,0 0-1 0 0,-1 0 0 0 0,0 0 1 0 0,1 0-1 0 0,-1 0 1 0 0,0 0-1 0 0,1 0 0 0 0,-1 1-262 0 0,1 5 1834 0 0,0 0 0 0 0,-1 0 1 0 0,1 7-1835 0 0,-1-12-10 0 0,-1 29 1907 0 0,-1 0 0 0 0,-5 26-1897 0 0,4-40-260 0 0,-1-1-1 0 0,0 1 1 0 0,-1-1 0 0 0,-1-1-1 0 0,0 1 1 0 0,-2 0 260 0 0,6-12-1289 0 0,1-3-57 0 0</inkml:trace>
  <inkml:trace contextRef="#ctx0" brushRef="#br0" timeOffset="3235.432">3193 199 17503 0 0,'38'-4'3118'0'0,"33"2"-3118"0"0,13 0 2398 0 0,21-5-1062 0 0,-71 5-3406 0 0,1 0-4114 0 0,-20 1-749 0 0</inkml:trace>
  <inkml:trace contextRef="#ctx0" brushRef="#br0" timeOffset="3839.422">18 559 11720 0 0,'-1'0'44'0'0,"1"0"0"0"0,-1 0 0 0 0,1 0 1 0 0,-1 1-1 0 0,1-1 0 0 0,-1 0 0 0 0,1 1 0 0 0,-1-1 1 0 0,1 0-1 0 0,-1 1 0 0 0,1-1 0 0 0,-1 1 1 0 0,1-1-1 0 0,0 0 0 0 0,-1 1 0 0 0,1-1 1 0 0,0 1-1 0 0,-1-1 0 0 0,1 1 0 0 0,0-1 0 0 0,-1 1 1 0 0,1 0-1 0 0,0-1 0 0 0,0 1 0 0 0,0-1 1 0 0,0 1-1 0 0,0 0 0 0 0,0-1 0 0 0,0 1 1 0 0,0-1-1 0 0,0 1 0 0 0,0-1 0 0 0,0 1 0 0 0,0 0 1 0 0,0-1-45 0 0,3 31 1028 0 0,-2-18-58 0 0,0 18 1577 0 0,1-7-1777 0 0,-1 0 0 0 0,-1 0 1 0 0,-2 0-1 0 0,0 0 1 0 0,-5 21-771 0 0,3-34 693 0 0,6-17 378 0 0,5-16-1136 0 0,1 0 0 0 0,1 1 1 0 0,1 0-1 0 0,12-17 65 0 0,-16 28-1 0 0,2 0 1 0 0,-1 0-1 0 0,2 0 1 0 0,-1 1-1 0 0,1 0 0 0 0,0 1 1 0 0,1 0-1 0 0,0 0 1 0 0,8-4 0 0 0,-7 6-921 0 0,0-1 0 0 0,0 2 0 0 0,0 0 0 0 0,1 0 0 0 0,-1 1 0 0 0,5-1 921 0 0,3 1-1823 0 0</inkml:trace>
  <inkml:trace contextRef="#ctx0" brushRef="#br0" timeOffset="4386.625">290 733 11256 0 0,'10'3'531'0'0,"1"-1"0"0"0,-1 0 1 0 0,1-1-1 0 0,0-1 1 0 0,-1 1-1 0 0,1-1 0 0 0,0-1 1 0 0,0 0-1 0 0,-1-1 0 0 0,1 0 1 0 0,-1-1-1 0 0,0 0 1 0 0,1 0-1 0 0,-1-1 0 0 0,4-2-531 0 0,-4 1 41 0 0,-1 0 0 0 0,0-1 0 0 0,0 0 0 0 0,-1 0 0 0 0,0-1-1 0 0,2-2-40 0 0,-9 7 0 0 0,1 1 0 0 0,-1-1 0 0 0,1 0 0 0 0,-1 0 0 0 0,0 1 0 0 0,0-1 0 0 0,0 0 0 0 0,0 0 0 0 0,0-1 0 0 0,0 1 0 0 0,0 0 0 0 0,-1 0 0 0 0,1 0 0 0 0,-1-2 0 0 0,0 3 0 0 0,0 0 0 0 0,0 0 0 0 0,0 0 0 0 0,0 0 0 0 0,0 1 0 0 0,0-1 0 0 0,0 0 0 0 0,-1 0 0 0 0,1 0 0 0 0,0 0 0 0 0,0 1 0 0 0,-1-1 0 0 0,1 0 0 0 0,-1 0 0 0 0,1 0 0 0 0,-1 1 0 0 0,1-1 0 0 0,-1 0 0 0 0,1 1 0 0 0,-1-1 0 0 0,0 0 0 0 0,1 1 0 0 0,-1-1 0 0 0,0 1 0 0 0,1-1 0 0 0,-1 1 0 0 0,0 0 0 0 0,0-1 0 0 0,0 1 0 0 0,1 0 0 0 0,-1-1 0 0 0,0 1 0 0 0,0 0 0 0 0,0 0 0 0 0,0 0 0 0 0,0-1 0 0 0,0 1 0 0 0,0 0 0 0 0,-4 0 21 0 0,-1 0 0 0 0,1 0 0 0 0,0 0 0 0 0,-1 1-1 0 0,1 0 1 0 0,0 0 0 0 0,-1 0 0 0 0,1 0 0 0 0,0 1-1 0 0,0 0 1 0 0,0 0 0 0 0,0 1 0 0 0,0-1 0 0 0,1 1-1 0 0,-1 0 1 0 0,1 0 0 0 0,0 1 0 0 0,0-1 0 0 0,0 1-1 0 0,0 0 1 0 0,0 0-21 0 0,-3 4 273 0 0,1 0 0 0 0,1 0 0 0 0,-1 0 0 0 0,1 1 0 0 0,0 0 0 0 0,1 0 0 0 0,0 0 0 0 0,1 0 0 0 0,0 1 0 0 0,0 0 0 0 0,0 2-273 0 0,2-8 119 0 0,1-1 0 0 0,-1 1 0 0 0,1-1 0 0 0,0 1 0 0 0,0-1 1 0 0,0 1-1 0 0,0-1 0 0 0,1 1 0 0 0,0-1 0 0 0,-1 1 0 0 0,1-1 0 0 0,0 0 0 0 0,1 1 0 0 0,-1-1 0 0 0,0 0 0 0 0,1 0 0 0 0,1 2-119 0 0,-1-3 47 0 0,0 1 0 0 0,0-1 0 0 0,0 0-1 0 0,0 0 1 0 0,0 0 0 0 0,1 0 0 0 0,-1-1 0 0 0,1 1 0 0 0,-1-1 0 0 0,1 0 0 0 0,0 1-1 0 0,-1-1 1 0 0,1 0 0 0 0,0 0 0 0 0,0-1 0 0 0,0 1 0 0 0,0-1 0 0 0,0 1-1 0 0,0-1 1 0 0,0 0 0 0 0,1 0-47 0 0,5-1 11 0 0,1 0-1 0 0,-1 0 0 0 0,0-1 0 0 0,0 0 1 0 0,0-1-1 0 0,0 0 0 0 0,0 0 0 0 0,2-2-10 0 0,23-11-4008 0 0,-17 8-471 0 0,1-1-3067 0 0</inkml:trace>
  <inkml:trace contextRef="#ctx0" brushRef="#br0" timeOffset="5277.346">934 647 15664 0 0,'-18'2'1705'0'0,"11"-1"-1582"0"0,0-1 0 0 0,1 2 0 0 0,-1-1 0 0 0,0 1 0 0 0,1 0 0 0 0,-1 0 0 0 0,1 0 0 0 0,-1 1 0 0 0,1 0 0 0 0,0 1 0 0 0,0-1 0 0 0,1 1 1 0 0,-1 0-1 0 0,1 0 0 0 0,0 1 0 0 0,0 0 0 0 0,0 0 0 0 0,-2 4-123 0 0,0-2 211 0 0,2 0 1 0 0,-1 1-1 0 0,1 0 1 0 0,1 0-1 0 0,-1 1 1 0 0,1-1-1 0 0,1 1 0 0 0,0 0 1 0 0,0 0-1 0 0,0 0 1 0 0,1 0-1 0 0,1 0 1 0 0,-1 4-212 0 0,2-12 9 0 0,0 1 1 0 0,0 0 0 0 0,0-1 0 0 0,0 1 0 0 0,0-1 0 0 0,0 1-1 0 0,0 0 1 0 0,0-1 0 0 0,1 1 0 0 0,-1-1 0 0 0,0 1 0 0 0,1-1-1 0 0,0 1 1 0 0,-1-1 0 0 0,1 1 0 0 0,0-1 0 0 0,0 0 0 0 0,0 1-1 0 0,0-1 1 0 0,0 0 0 0 0,0 0 0 0 0,0 1 0 0 0,0-1 0 0 0,0 0-1 0 0,0 0 1 0 0,2 0-10 0 0,-1 0 21 0 0,0 0 1 0 0,0-1-1 0 0,0 1 0 0 0,1-1 0 0 0,-1 0 0 0 0,0 1 1 0 0,0-1-1 0 0,1 0 0 0 0,-1 0 0 0 0,0-1 0 0 0,0 1 1 0 0,1 0-1 0 0,-1-1 0 0 0,0 1 0 0 0,0-1 1 0 0,0 0-1 0 0,0 0 0 0 0,1 0-21 0 0,3-2-3 0 0,0-1 0 0 0,0 1 0 0 0,-1-1-1 0 0,0 0 1 0 0,1 0 0 0 0,-2-1 0 0 0,1 1 0 0 0,0-1 0 0 0,-1 0 0 0 0,3-5 3 0 0,3-4-206 0 0,0-1 0 0 0,-2 0 0 0 0,4-9 206 0 0,1-5-394 0 0,-1-2 0 0 0,2-14 394 0 0,-15 54 187 0 0,0 0 0 0 0,0 1 0 0 0,1-1 0 0 0,0 0 0 0 0,1 1 0 0 0,1 8-187 0 0,0 3 272 0 0,-1-10-134 0 0,1 1-1 0 0,0-1 1 0 0,0 0 0 0 0,5 11-138 0 0,-6-18 36 0 0,1 1 0 0 0,0-1 0 0 0,0 0 0 0 0,0 0 0 0 0,0 0 0 0 0,1 0 0 0 0,-1 0 0 0 0,1 0 0 0 0,0-1 0 0 0,1 1 0 0 0,-1-1 0 0 0,0 0 0 0 0,4 2-36 0 0,-6-5 2 0 0,0 1 1 0 0,0 0-1 0 0,1-1 1 0 0,-1 1 0 0 0,1-1-1 0 0,-1 1 1 0 0,0-1-1 0 0,1 1 1 0 0,-1-1-1 0 0,1 0 1 0 0,-1 0-1 0 0,1 0 1 0 0,-1 0-1 0 0,1 0 1 0 0,-1 0-1 0 0,1 0 1 0 0,-1-1-1 0 0,0 1 1 0 0,1 0-1 0 0,-1-1 1 0 0,1 1-1 0 0,-1-1 1 0 0,0 0-1 0 0,1 1 1 0 0,-1-1-1 0 0,0 0-2 0 0,6-3-21 0 0,-1-1 0 0 0,0 0 0 0 0,0 0-1 0 0,3-5 22 0 0,9-5-83 0 0,-7 5-20 0 0,0-1-1 0 0,-1 0 1 0 0,0-1-1 0 0,-1 0 1 0 0,6-8 103 0 0,-8 9 20 0 0,1-1 0 0 0,1 2 1 0 0,0-1-1 0 0,1 1 0 0 0,0 1 0 0 0,9-8-20 0 0,-17 16-1 0 0,1-1 0 0 0,0 0-1 0 0,-1 1 1 0 0,1 0 0 0 0,0 0 0 0 0,0 0-1 0 0,0 0 1 0 0,-1 0 0 0 0,1 0-1 0 0,0 1 1 0 0,0-1 0 0 0,0 1 0 0 0,0 0-1 0 0,0 0 1 0 0,0 0 0 0 0,0 0-1 0 0,0 1 1 0 0,0-1 0 0 0,0 1 0 0 0,0 0-1 0 0,0 0 1 0 0,0 0 0 0 0,0 0-1 0 0,-1 0 1 0 0,1 0 0 0 0,0 1 0 0 0,-1 0-1 0 0,1-1 1 0 0,0 2 1 0 0,1 0-12 0 0,-1 0 0 0 0,0 0 0 0 0,-1 0 0 0 0,1 0 0 0 0,0 0 0 0 0,-1 0 0 0 0,0 1 0 0 0,0-1 1 0 0,0 1-1 0 0,0 0 0 0 0,0-1 0 0 0,-1 1 0 0 0,0 0 0 0 0,1 0 0 0 0,-1 0 0 0 0,-1 0 0 0 0,1 0 0 0 0,-1 1 0 0 0,1-1 0 0 0,-1 0 0 0 0,-1 2 12 0 0,0 2 42 0 0,0 1 0 0 0,-1 0 0 0 0,0-1 0 0 0,0 1 0 0 0,-1-1 0 0 0,0 0 0 0 0,-1 0 0 0 0,0 0 0 0 0,-1 1-42 0 0,4-6 16 0 0,-1 0-1 0 0,0-1 0 0 0,0 1 0 0 0,-1 0 0 0 0,1 0 0 0 0,0-1 1 0 0,-1 1-1 0 0,1-1 0 0 0,-1 0 0 0 0,0 0 0 0 0,0 0 1 0 0,0 0-1 0 0,0 0 0 0 0,0-1 0 0 0,0 1 0 0 0,-1-1 1 0 0,1 0-1 0 0,0 0 0 0 0,-1 0 0 0 0,1-1 0 0 0,-1 1 1 0 0,1-1-1 0 0,-1 1 0 0 0,0-1-15 0 0,1-1-160 0 0,1 1 0 0 0,0 0 0 0 0,-1-1 0 0 0,1 1-1 0 0,0-1 1 0 0,0 0 0 0 0,0 0 0 0 0,0 0 0 0 0,0 0 0 0 0,0 0 0 0 0,0 0 0 0 0,0-1 160 0 0,-3-1-878 0 0</inkml:trace>
  <inkml:trace contextRef="#ctx0" brushRef="#br0" timeOffset="5872.396">1588 654 2304 0 0,'-9'-1'8841'0'0,"-5"2"-3751"0"0,5 2-6239 0 0,2 1 1515 0 0,0 0 0 0 0,0 1 0 0 0,1-1 0 0 0,0 1 0 0 0,0 1 0 0 0,0-1 1 0 0,1 1-1 0 0,-1 0 0 0 0,1 0 0 0 0,1 1 0 0 0,-1-1 0 0 0,1 1 0 0 0,0 0 0 0 0,1 0 0 0 0,-2 4-366 0 0,4-8 43 0 0,0 1-1 0 0,0-1 1 0 0,0 0 0 0 0,0 1 0 0 0,0 0 0 0 0,1-1-1 0 0,0 1 1 0 0,-1-1 0 0 0,1 1 0 0 0,1-1-1 0 0,-1 1 1 0 0,0-1 0 0 0,1 1 0 0 0,0 0 0 0 0,0-1-1 0 0,0 0 1 0 0,0 1 0 0 0,0-1 0 0 0,1 0-1 0 0,-1 1 1 0 0,1-1 0 0 0,0 0 0 0 0,0 0 0 0 0,0-1-1 0 0,1 1 1 0 0,-1 0 0 0 0,1-1 0 0 0,-1 1-1 0 0,1-1 1 0 0,0 0 0 0 0,0 0 0 0 0,0 0 0 0 0,0 0-1 0 0,2 1-42 0 0,-2-2-14 0 0,0 0-1 0 0,0 1 0 0 0,-1-1 1 0 0,1 0-1 0 0,0 0 1 0 0,1-1-1 0 0,-1 1 0 0 0,0-1 1 0 0,0 0-1 0 0,0 1 0 0 0,0-1 1 0 0,0-1-1 0 0,0 1 0 0 0,0 0 1 0 0,2-1 14 0 0,0 0-2 0 0,0-1 0 0 0,-1 1 0 0 0,1-1 0 0 0,-1 0 1 0 0,1-1-1 0 0,-1 1 0 0 0,0-1 0 0 0,0 1 0 0 0,3-4 2 0 0,-1 1 105 0 0,-2 1 0 0 0,1-1 0 0 0,0 0 0 0 0,-1 0 0 0 0,0 0-1 0 0,0-1 1 0 0,0 0 0 0 0,-1 0 0 0 0,0 0 0 0 0,0 0 0 0 0,-1 0 0 0 0,1 0-1 0 0,-1-1 1 0 0,1-5-105 0 0,-3 8 16 0 0,1-1 0 0 0,-1 0-1 0 0,0 1 1 0 0,0-1-1 0 0,-1 0 1 0 0,0 1 0 0 0,1-1-1 0 0,-1 1 1 0 0,-1-1-1 0 0,1 1 1 0 0,-1-1 0 0 0,1 1-1 0 0,-1 0 1 0 0,0 0-1 0 0,-2-2-15 0 0,3 4-83 0 0,-1 0 0 0 0,0-1 0 0 0,0 1 0 0 0,0 0 0 0 0,0 0 0 0 0,0 0 0 0 0,0 1-1 0 0,0-1 1 0 0,-1 0 0 0 0,1 1 0 0 0,-1 0 0 0 0,1-1 0 0 0,-1 1 0 0 0,0 0 0 0 0,1 0-1 0 0,-1 0 1 0 0,0 1 0 0 0,0-1 0 0 0,0 1 0 0 0,1 0 0 0 0,-1-1 0 0 0,0 1 0 0 0,0 0-1 0 0,0 1 1 0 0,-1-1 83 0 0,-8 3-5557 0 0,11-3 3511 0 0</inkml:trace>
  <inkml:trace contextRef="#ctx0" brushRef="#br0" timeOffset="6291.161">1810 641 13560 0 0,'5'4'303'0'0,"-1"1"1"0"0,0 0 0 0 0,0 0 0 0 0,0 0 0 0 0,-1 0-1 0 0,0 0 1 0 0,0 1 0 0 0,0 0 0 0 0,0 0 0 0 0,-1 0-1 0 0,0 0 1 0 0,-1 0 0 0 0,1 0 0 0 0,-1 0 0 0 0,0 4-304 0 0,1 9 448 0 0,-1 0 1 0 0,-1 0 0 0 0,-1 0-1 0 0,-2 11-448 0 0,2-20 129 0 0,0-2 1142 0 0,6-18 17 0 0,0-2-1092 0 0,1 0 0 0 0,0 0 0 0 0,1 1 0 0 0,0 0 0 0 0,4-4-196 0 0,11-12-60 0 0,11-10 60 0 0,-24 28 117 0 0,1 0-1 0 0,-1 1 0 0 0,1 0 0 0 0,11-7-116 0 0,-16 12-35 0 0,1 0-1 0 0,-1 0 0 0 0,1 1 0 0 0,-1-1 1 0 0,1 1-1 0 0,0 0 0 0 0,0 1 0 0 0,0 0 1 0 0,0 0-1 0 0,0 0 0 0 0,3 0 36 0 0,-6 1 19 0 0,-1 1 1 0 0,0-1-1 0 0,1 0 0 0 0,-1 1 0 0 0,0 0 0 0 0,0-1 0 0 0,1 1 0 0 0,-1 0 1 0 0,0 0-1 0 0,0 0 0 0 0,0 1 0 0 0,0-1 0 0 0,0 0 0 0 0,0 1 0 0 0,-1-1 0 0 0,1 1 1 0 0,0 0-1 0 0,-1-1 0 0 0,1 1 0 0 0,-1 0 0 0 0,0 0 0 0 0,1 0 0 0 0,-1 0 1 0 0,0 0-1 0 0,0 1 0 0 0,0-1 0 0 0,0 2-19 0 0,1 1 115 0 0,-1 0 0 0 0,1 1 1 0 0,-1-1-1 0 0,0 1 0 0 0,0-1 0 0 0,-1 1 0 0 0,0 0 1 0 0,0-1-1 0 0,0 1 0 0 0,-1-1 0 0 0,1 2-115 0 0,-4 8 377 0 0,2-4-406 0 0,0-1 0 0 0,0 1 0 0 0,1-1 0 0 0,1 1 0 0 0,0 3 29 0 0,-3 6-338 0 0,1-13-1173 0 0,1-2-360 0 0</inkml:trace>
  <inkml:trace contextRef="#ctx0" brushRef="#br0" timeOffset="6755.906">2588 550 7832 0 0,'1'0'392'0'0,"3"0"6074"0"0,-2 12-2850 0 0,-3 8-2380 0 0,0-5-435 0 0,-1 108 4061 0 0,0 1-5622 0 0,5-115-4259 0 0,-2-7-2207 0 0</inkml:trace>
  <inkml:trace contextRef="#ctx0" brushRef="#br0" timeOffset="7226.657">2449 718 3224 0 0,'10'-9'4684'0'0,"21"-6"1769"0"0,19-1-4695 0 0,-21 7-578 0 0,-18 5-772 0 0,25-9 926 0 0,1 2 1 0 0,0 1-1 0 0,31-3-1334 0 0,-65 13 7 0 0,-1 0-1 0 0,0 0 1 0 0,0-1-1 0 0,1 2 1 0 0,-1-1-1 0 0,0 0 1 0 0,0 0-1 0 0,1 1 1 0 0,-1-1-1 0 0,0 1 1 0 0,0 0-1 0 0,0 0 1 0 0,0 0-1 0 0,0 0 1 0 0,0 0-1 0 0,1 1-6 0 0,-1-1-2 0 0,-1 0 0 0 0,0 0 1 0 0,0 0-1 0 0,0 1 0 0 0,0-1 0 0 0,0 0 0 0 0,0 1 0 0 0,-1-1 0 0 0,1 1 0 0 0,0-1 0 0 0,-1 1 0 0 0,1-1 0 0 0,-1 1 0 0 0,1-1 0 0 0,-1 1 1 0 0,0 0-1 0 0,0-1 0 0 0,1 1 0 0 0,-1-1 0 0 0,0 1 0 0 0,-1 0 0 0 0,1-1 0 0 0,0 2 2 0 0,-5 61 355 0 0,5-52-146 0 0,0 0-1 0 0,1-1 1 0 0,1 1 0 0 0,-1 0 0 0 0,2-1 0 0 0,0 2-209 0 0,-2-9 3 0 0,0 1 0 0 0,0-1 0 0 0,1 0 0 0 0,-1 1 0 0 0,1-1-1 0 0,0 0 1 0 0,0 0 0 0 0,0 0 0 0 0,1 0 0 0 0,0-1 0 0 0,-1 1 0 0 0,1-1 0 0 0,0 1 0 0 0,1-1 0 0 0,-1 0 0 0 0,1 0 0 0 0,-1-1-1 0 0,1 1 1 0 0,0-1 0 0 0,0 1 0 0 0,0-1 0 0 0,0-1 0 0 0,0 1 0 0 0,0 0 0 0 0,1-1 0 0 0,-1 0 0 0 0,1 0 0 0 0,-1 0 0 0 0,1-1-1 0 0,-1 1 1 0 0,1-1 0 0 0,3-1-3 0 0,-2 1 167 0 0,0 0 0 0 0,0-1 1 0 0,0 0-1 0 0,0 0 0 0 0,-1 0 0 0 0,1-1 0 0 0,0 0 0 0 0,-1 0 0 0 0,1 0 0 0 0,-1-1 0 0 0,0 0 0 0 0,0 0 1 0 0,1-1-168 0 0,-3 2 80 0 0,-1 0 0 0 0,1 0 1 0 0,-1-1-1 0 0,0 1 1 0 0,0-1-1 0 0,0 1 1 0 0,0-1-1 0 0,0 0 1 0 0,-1 1-1 0 0,1-1 1 0 0,-1 0-1 0 0,0 0 1 0 0,0-1-1 0 0,0 1 1 0 0,0 0-1 0 0,0 0 1 0 0,-1 0-1 0 0,0 0 1 0 0,1-1-1 0 0,-1 1 1 0 0,0 0-1 0 0,0 0 1 0 0,-1-1-1 0 0,0-2-80 0 0,0 0-3 0 0,-1-1 0 0 0,0 0 0 0 0,0 1 0 0 0,-1-1 0 0 0,1 1 0 0 0,-2 0 0 0 0,1 0 0 0 0,-1 0-1 0 0,1 0 1 0 0,-2 0 0 0 0,1 0 3 0 0,-4-2-311 0 0,0-1-1 0 0,-1 1 1 0 0,1 0-1 0 0,-2 1 1 0 0,1 0 0 0 0,-3-1 311 0 0,1 3-832 0 0,0 0 0 0 0,0 0 1 0 0,0 1-1 0 0,-1 0 1 0 0,1 1-1 0 0,-1 1 0 0 0,0 0 1 0 0,0 0-1 0 0,0 1 0 0 0,0 1 1 0 0,0 0 831 0 0,-7 0-6213 0 0</inkml:trace>
  <inkml:trace contextRef="#ctx0" brushRef="#br0" timeOffset="8291.37">43 1105 13824 0 0,'0'0'314'0'0,"9"1"996"0"0,-7 4-645 0 0,0 0 0 0 0,0 0 0 0 0,0 0 0 0 0,-1 1 0 0 0,0-1 0 0 0,1 5-665 0 0,1 3 617 0 0,4 22-48 0 0,-1-1-1 0 0,-1 1 0 0 0,-2 0 0 0 0,-1 0 1 0 0,-3 22-569 0 0,1-52 29 0 0,0-2-15 0 0,0 0 0 0 0,0-1 1 0 0,0 1-1 0 0,0-1 0 0 0,-1 1 0 0 0,1-1 1 0 0,-1 1-1 0 0,1-1 0 0 0,-1 1 1 0 0,0-1-1 0 0,0 0 0 0 0,0 1 0 0 0,-1 0-14 0 0,1-5 9 0 0,0 0 0 0 0,0 0 0 0 0,0 0 0 0 0,0 0 0 0 0,0 0 0 0 0,1 0 0 0 0,-1 0-1 0 0,1 0 1 0 0,-1-1-9 0 0,-1-9 0 0 0,1 0 0 0 0,0-1 0 0 0,0 1 0 0 0,1 0 0 0 0,1 0 0 0 0,0-1 0 0 0,1 1 0 0 0,0 0 0 0 0,0 0 0 0 0,2 0 0 0 0,3-10 0 0 0,-4 14 0 0 0,0 1 0 0 0,1-1 0 0 0,0 1 0 0 0,0 0 0 0 0,0 0 0 0 0,1 1 0 0 0,0-1 0 0 0,1 1 0 0 0,-1 0 0 0 0,1 0 0 0 0,0 1 0 0 0,0 0 0 0 0,1 0 0 0 0,0 0 0 0 0,-1 1 0 0 0,2 0 0 0 0,-1 0 0 0 0,3 0 0 0 0,-5 2-14 0 0,-1 1-1 0 0,0 0 0 0 0,1 0 0 0 0,-1 0 1 0 0,1 1-1 0 0,-1 0 0 0 0,1-1 1 0 0,-1 2-1 0 0,1-1 0 0 0,-1 0 0 0 0,1 1 1 0 0,-1 0-1 0 0,0 0 0 0 0,1 0 1 0 0,-1 1-1 0 0,3 1 15 0 0,-5-2-41 0 0,0 0 0 0 0,0 0 0 0 0,0 0 0 0 0,-1 0 0 0 0,1 0 0 0 0,0 1 0 0 0,-1-1-1 0 0,1 1 1 0 0,-1-1 0 0 0,0 1 0 0 0,1 0 0 0 0,-1-1 0 0 0,0 1 0 0 0,0 0 0 0 0,0 0 0 0 0,0 0 0 0 0,0 0 0 0 0,0 0 0 0 0,-1 0 0 0 0,1 0 0 0 0,-1 0 0 0 0,0 0 0 0 0,1 0 0 0 0,-1 0 0 0 0,0 0 0 0 0,0 0 0 0 0,0 1 0 0 0,0-1 0 0 0,-1 0 0 0 0,1 0 0 0 0,0 0-1 0 0,-1 0 1 0 0,0 0 0 0 0,1 0 0 0 0,-2 1 41 0 0,-2 7 0 0 0,-2-1 0 0 0,1 1 0 0 0,-1-1 0 0 0,0-1 0 0 0,-1 1 0 0 0,0-1 0 0 0,-1 0 0 0 0,-5 4 0 0 0,13-11 30 0 0,-1 0 0 0 0,1 0 0 0 0,-1-1 0 0 0,1 1 0 0 0,-1 0 0 0 0,0-1 0 0 0,1 1 0 0 0,-1-1 0 0 0,0 1-1 0 0,0-1 1 0 0,1 1 0 0 0,-1-1 0 0 0,0 0 0 0 0,0 1 0 0 0,0-1 0 0 0,1 0 0 0 0,-1 1 0 0 0,0-1 0 0 0,0 0 0 0 0,0 0-1 0 0,0 0 1 0 0,0 0 0 0 0,1 0 0 0 0,-1 0 0 0 0,0 0 0 0 0,0 0 0 0 0,0 0 0 0 0,0 0 0 0 0,0-1 0 0 0,1 1 0 0 0,-1 0-1 0 0,0 0 1 0 0,0-1 0 0 0,0 1 0 0 0,1-1 0 0 0,-1 1 0 0 0,0-1 0 0 0,0 1 0 0 0,0-1-30 0 0,0-1 93 0 0,0 1-1 0 0,0-1 1 0 0,0 1 0 0 0,0-1 0 0 0,1 1 0 0 0,-1-1-1 0 0,0 0 1 0 0,1 1 0 0 0,0-1 0 0 0,-1 0 0 0 0,1 1-1 0 0,0-1 1 0 0,0 0 0 0 0,-1 0 0 0 0,1 1 0 0 0,1-1 0 0 0,-1 0-1 0 0,0 0 1 0 0,0 1 0 0 0,1-1-93 0 0,1-6 70 0 0,0 1 0 0 0,0 0 0 0 0,1 1 0 0 0,0-1 0 0 0,0 0 0 0 0,1 1 0 0 0,-1-1 0 0 0,2 1 0 0 0,-1 0 0 0 0,1 1 0 0 0,3-5-70 0 0,1 2 37 0 0,-1 1-1 0 0,1 0 1 0 0,0 0-1 0 0,1 1 0 0 0,0 0 1 0 0,0 0-1 0 0,2 1-36 0 0,38-18-1187 0 0,-16 10-7892 0 0,-22 9 2450 0 0</inkml:trace>
  <inkml:trace contextRef="#ctx0" brushRef="#br0" timeOffset="8826.727">523 1086 6912 0 0,'-7'-1'638'0'0,"0"3"7974"0"0,5 2-5330 0 0,1 4-3872 0 0,0 7 1210 0 0,1 1 0 0 0,0-1 1 0 0,1 0-1 0 0,1-1 0 0 0,2 9-620 0 0,-3-17 50 0 0,1 0 0 0 0,0-1 0 0 0,0 1 0 0 0,0-1-1 0 0,0 1 1 0 0,1-1 0 0 0,0 1 0 0 0,0-1 0 0 0,1 0 0 0 0,-1-1 0 0 0,1 1 0 0 0,0-1 0 0 0,0 1-1 0 0,0-1 1 0 0,3 1-50 0 0,-6-4-17 0 0,1 0 0 0 0,-1 0 0 0 0,1 0 0 0 0,-1 0 0 0 0,1 0 0 0 0,0-1 0 0 0,0 1 0 0 0,0-1 0 0 0,-1 1 0 0 0,1-1 0 0 0,0 1 0 0 0,0-1 0 0 0,0 0 0 0 0,0 0 0 0 0,0 0 0 0 0,-1 0 0 0 0,1 0 0 0 0,2-1 17 0 0,-1 0-58 0 0,0 0 1 0 0,0 0-1 0 0,0 0 1 0 0,0-1 0 0 0,0 1-1 0 0,0-1 1 0 0,0 0-1 0 0,0 1 1 0 0,-1-1-1 0 0,2-2 58 0 0,2-2-33 0 0,0 0 0 0 0,0-1 1 0 0,-1 1-1 0 0,0-1 0 0 0,0 0 0 0 0,-1-1 0 0 0,0 1 0 0 0,1-2 33 0 0,13-44 962 0 0,-5 13 36 0 0,-11 36-1014 0 0,-2 4-60 0 0,1 13-56 0 0,-2 23 264 0 0,0 25 302 0 0,2-54-398 0 0,-1 0 1 0 0,1 0 0 0 0,1 0 0 0 0,-1 0 0 0 0,1-1 0 0 0,0 1 0 0 0,2 2-37 0 0,-3-7-53 0 0,-1-1 0 0 0,1 1 0 0 0,0-1-1 0 0,-1 1 1 0 0,1-1 0 0 0,0 0 0 0 0,0 1-1 0 0,0-1 1 0 0,0 0 0 0 0,0 0 0 0 0,1 1-1 0 0,-1-1 1 0 0,0 0 0 0 0,1 0 0 0 0,-1 0 0 0 0,0-1-1 0 0,1 1 1 0 0,-1 0 0 0 0,1 0 0 0 0,0-1 53 0 0,0 1-111 0 0,0-1 0 0 0,1 0 1 0 0,-1 0-1 0 0,0 0 0 0 0,0-1 0 0 0,0 1 1 0 0,1 0-1 0 0,-1-1 0 0 0,0 0 1 0 0,0 1-1 0 0,0-1 0 0 0,0 0 0 0 0,0 0 1 0 0,0 0-1 0 0,0-1 111 0 0,31-20-6013 0 0,-22 13 3792 0 0</inkml:trace>
  <inkml:trace contextRef="#ctx0" brushRef="#br0" timeOffset="9190.393">936 1150 3224 0 0,'0'0'28'0'0,"1"-1"0"0"0,0 1 0 0 0,0 0 1 0 0,0-1-1 0 0,0 1 0 0 0,-1 0 0 0 0,1 0 0 0 0,0 0 1 0 0,0 0-1 0 0,0 0 0 0 0,0-1 0 0 0,0 2 0 0 0,0-1 1 0 0,0 0-1 0 0,-1 0 0 0 0,2 0-28 0 0,-1 1 225 0 0,-1-1 1 0 0,1 1 0 0 0,0-1-1 0 0,-1 1 1 0 0,1-1-1 0 0,-1 1 1 0 0,1-1-1 0 0,-1 1 1 0 0,1 0-1 0 0,-1-1 1 0 0,1 1 0 0 0,-1 0-1 0 0,1-1 1 0 0,-1 1-1 0 0,0 0 1 0 0,1 0-1 0 0,-1-1 1 0 0,0 1-1 0 0,0 0 1 0 0,0 0 0 0 0,0 0-1 0 0,0-1 1 0 0,0 2-226 0 0,1 5 1970 0 0,-1 1 0 0 0,-1 0 0 0 0,1-1 0 0 0,-2 7-1970 0 0,0-3-998 0 0,-1 7 2371 0 0,0 1 1 0 0,-2-1 0 0 0,0 0-1 0 0,-1 0 1 0 0,-5 9-1374 0 0,11-27 19 0 0,0 0 1 0 0,0 0-1 0 0,0 0 1 0 0,0 0 0 0 0,0 0-1 0 0,0 0 1 0 0,0-1 0 0 0,0 1-1 0 0,0 0 1 0 0,-1 0-1 0 0,1 0 1 0 0,0 0 0 0 0,0 0-1 0 0,0 0 1 0 0,0 0 0 0 0,0 0-1 0 0,0 0 1 0 0,0 0-1 0 0,0 0 1 0 0,0 0 0 0 0,0 0-1 0 0,0 0 1 0 0,0 0-1 0 0,0 0 1 0 0,0 0 0 0 0,0 0-1 0 0,0 0 1 0 0,0 0 0 0 0,0 0-1 0 0,0 0 1 0 0,0 0-1 0 0,0 0 1 0 0,0 0 0 0 0,0 0-1 0 0,0 0 1 0 0,0 0-1 0 0,0 0 1 0 0,-1 0 0 0 0,1 0-1 0 0,0 0 1 0 0,0 0 0 0 0,0 1-1 0 0,0-1 1 0 0,0 0-1 0 0,0 0 1 0 0,0 0 0 0 0,0 0-1 0 0,0 0 1 0 0,0 0-1 0 0,0 0 1 0 0,0 0 0 0 0,0 0-1 0 0,0 0 1 0 0,0 0 0 0 0,0 0-1 0 0,0 0 1 0 0,0 0-1 0 0,0 0-19 0 0,-1-6 766 0 0,2-8 73 0 0,2 1-688 0 0,1 1-1 0 0,0 1 1 0 0,1-1 0 0 0,1 1-1 0 0,0 0 1 0 0,0 0 0 0 0,1 0-1 0 0,4-3-150 0 0,14-18 1063 0 0,27-26-1063 0 0,-46 52-418 0 0,1 0 0 0 0,-1 0 0 0 0,1 1 1 0 0,0 0-1 0 0,0 0 0 0 0,0 1 0 0 0,1 0 0 0 0,-1 0 0 0 0,1 0 0 0 0,0 1 0 0 0,0 1 0 0 0,1-1 1 0 0,-1 1-1 0 0,8-1 418 0 0,-4 2-2142 0 0</inkml:trace>
  <inkml:trace contextRef="#ctx0" brushRef="#br0" timeOffset="10328.9">1394 1079 12896 0 0,'5'-1'1245'0'0,"-15"-1"68"0"0,-18-1 528 0 0,18 4-1813 0 0,0 1 0 0 0,0 1 0 0 0,-1-1-1 0 0,2 1 1 0 0,-1 1-28 0 0,5-2 7 0 0,0 0 0 0 0,0 0 0 0 0,1 1 0 0 0,-1-1 0 0 0,1 1 0 0 0,0 0 0 0 0,0 1 0 0 0,0-1 0 0 0,0 1 0 0 0,1-1 0 0 0,-1 1-7 0 0,4-3 8 0 0,-1 0 0 0 0,0 0 0 0 0,1 0-1 0 0,-1 0 1 0 0,1 0 0 0 0,-1-1-1 0 0,1 1 1 0 0,0 0 0 0 0,-1 0-1 0 0,1 0 1 0 0,0 0 0 0 0,0 0-1 0 0,-1 0 1 0 0,1 0 0 0 0,0 1-1 0 0,0-1 1 0 0,0 0 0 0 0,0 0-1 0 0,1 0 1 0 0,-1 0 0 0 0,0 0-1 0 0,0 0 1 0 0,1 0 0 0 0,-1 0 0 0 0,0 0-1 0 0,1 0 1 0 0,-1-1 0 0 0,1 1-1 0 0,-1 0 1 0 0,1 0 0 0 0,-1 0-1 0 0,1 0 1 0 0,0-1 0 0 0,0 1-1 0 0,-1 0 1 0 0,1 0 0 0 0,0-1-1 0 0,0 1-7 0 0,5 3 5 0 0,0 0 0 0 0,0 0 0 0 0,0 0 0 0 0,0-1-1 0 0,4 1-4 0 0,-2 0 482 0 0,-3-2-275 0 0,3 2-65 0 0,1 0 0 0 0,-1 0 0 0 0,0 1 0 0 0,0 0 0 0 0,-1 0 0 0 0,1 1 0 0 0,-1 0 0 0 0,0 0 0 0 0,5 7-142 0 0,-12-13-9 0 0,1 1 0 0 0,-1 0 0 0 0,1 0-1 0 0,0 0 1 0 0,-1 0 0 0 0,0 0 0 0 0,1-1 0 0 0,-1 1 0 0 0,1 0 0 0 0,-1 0-1 0 0,0 0 1 0 0,0 0 0 0 0,0 0 0 0 0,1 0 0 0 0,-1 0 0 0 0,0 0-1 0 0,0 0 1 0 0,0 0 0 0 0,-1 0 0 0 0,1 0 0 0 0,0 0 0 0 0,0 0 0 0 0,0 0-1 0 0,-1 1 10 0 0,0-1 12 0 0,0 0-1 0 0,0 1 1 0 0,0-1 0 0 0,0 0-1 0 0,0 0 1 0 0,0 0-1 0 0,0 0 1 0 0,0 0-1 0 0,0 0 1 0 0,-1 0-1 0 0,1 0 1 0 0,0-1-1 0 0,-1 1 1 0 0,0 0-12 0 0,-4 1 49 0 0,0 0 1 0 0,0 0-1 0 0,0-1 1 0 0,0 1-1 0 0,-1-2 1 0 0,1 1-1 0 0,-2-1-49 0 0,3 1-3 0 0,0-2 1 0 0,0 1-1 0 0,0 0 0 0 0,0-1 1 0 0,1 0-1 0 0,-1 0 0 0 0,0 0 0 0 0,1-1 1 0 0,-1 0-1 0 0,0 0 3 0 0,4 1-17 0 0,-1 1 1 0 0,1-1-1 0 0,0 0 0 0 0,0 0 1 0 0,0 0-1 0 0,0 0 0 0 0,0 0 1 0 0,0 0-1 0 0,0-1 0 0 0,0 1 0 0 0,0 0 1 0 0,1 0-1 0 0,-1-1 0 0 0,0 1 1 0 0,1 0-1 0 0,-1-1 0 0 0,1 1 1 0 0,0-1-1 0 0,-1 1 0 0 0,1 0 0 0 0,0-1 1 0 0,0 1-1 0 0,0-1 0 0 0,0 1 1 0 0,0-1-1 0 0,0 1 0 0 0,0-1 1 0 0,0 1-1 0 0,1 0 0 0 0,-1-1 0 0 0,1 1 1 0 0,-1-1-1 0 0,1 1 0 0 0,0-2 17 0 0,2-3 0 0 0,0 0 0 0 0,0 0 0 0 0,0 0 0 0 0,1 1 0 0 0,0-1 0 0 0,0 1 0 0 0,1 0 0 0 0,-1 0 0 0 0,1 0 0 0 0,0 1 0 0 0,1 0 0 0 0,3-3 0 0 0,7-3 0 0 0,0 0 0 0 0,1 0 0 0 0,15-4 0 0 0,-24 10 16 0 0,0 1-1 0 0,0 0 0 0 0,0 0 0 0 0,0 1 1 0 0,1 1-1 0 0,6-2-15 0 0,-12 3 57 0 0,-1 0 0 0 0,0 0 0 0 0,1 0 0 0 0,-1 0 0 0 0,0 0 0 0 0,1 0 0 0 0,-1 1 0 0 0,0-1 0 0 0,0 1-1 0 0,1 0 1 0 0,-1-1 0 0 0,0 1 0 0 0,0 0 0 0 0,0 0 0 0 0,0 0 0 0 0,0 1 0 0 0,0-1 0 0 0,0 0 0 0 0,-1 1 0 0 0,1-1 0 0 0,0 1 0 0 0,-1 0 0 0 0,1 0 0 0 0,-1-1 0 0 0,1 1 0 0 0,-1 0 0 0 0,0 1-57 0 0,16 31 498 0 0,-9-15-345 0 0,2 0-1 0 0,4 5-152 0 0,-10-18-52 0 0,0 0-1 0 0,0-1 1 0 0,0 0 0 0 0,1 1 0 0 0,0-2 0 0 0,0 1-1 0 0,0-1 1 0 0,1 1 0 0 0,0-1 52 0 0,-5-3-2 0 0,1 0 1 0 0,-1-1-1 0 0,0 1 1 0 0,1 0-1 0 0,-1-1 0 0 0,0 1 1 0 0,1-1-1 0 0,-1 1 0 0 0,0-1 1 0 0,1 0-1 0 0,-1 0 1 0 0,1 0-1 0 0,-1 1 0 0 0,1-1 1 0 0,-1 0-1 0 0,0-1 0 0 0,1 1 1 0 0,-1 0-1 0 0,1 0 1 0 0,-1-1-1 0 0,1 1 0 0 0,-1-1 1 0 0,0 1 1 0 0,2-2 19 0 0,-1 1-1 0 0,0 0 1 0 0,0-1 0 0 0,0 0 0 0 0,0 0 0 0 0,0 1 0 0 0,0-1-1 0 0,0 0 1 0 0,-1-1 0 0 0,1 1 0 0 0,-1 0 0 0 0,1-1-19 0 0,3-5 29 0 0,-1-1-1 0 0,0-1 1 0 0,-1 1 0 0 0,0 0 0 0 0,0-1-1 0 0,0-3-28 0 0,1-7 141 0 0,-3 9-85 0 0,1-1 0 0 0,1 1 1 0 0,0 0-1 0 0,0 0 1 0 0,1 1-1 0 0,4-7-56 0 0,-9 22-2 0 0,1 0-1 0 0,-1 1 1 0 0,1-1-1 0 0,1 0 1 0 0,-1 1-1 0 0,1-1 1 0 0,0 0-1 0 0,1 3 3 0 0,-1-3 9 0 0,1 4 5 0 0,1 1-1 0 0,0 0 0 0 0,0-1 1 0 0,1 0-1 0 0,0 0 0 0 0,1 0 1 0 0,0 0-1 0 0,0-1 0 0 0,1 0 1 0 0,0 0-1 0 0,1 0 0 0 0,-1-1 1 0 0,2 0-1 0 0,-1 0 0 0 0,1-1 1 0 0,0 0-1 0 0,0 0 0 0 0,0-1 1 0 0,1 0-1 0 0,4 2-13 0 0,-8-5 22 0 0,1 0 0 0 0,0 0 1 0 0,0 0-1 0 0,0 0 0 0 0,0-1 0 0 0,0 0 1 0 0,1 0-1 0 0,-1-1 0 0 0,0 0 0 0 0,0 0 0 0 0,1 0 1 0 0,-1-1-1 0 0,0 0 0 0 0,0 0 0 0 0,0-1 1 0 0,0 1-1 0 0,4-3-22 0 0,3-1 35 0 0,1-1-1 0 0,-1-1 1 0 0,0 0 0 0 0,0 0 0 0 0,-1-1 0 0 0,10-9-35 0 0,-13 10 41 0 0,-1-1 1 0 0,0 1-1 0 0,0-2 0 0 0,-1 1 1 0 0,6-9-42 0 0,-10 13 13 0 0,0-1 1 0 0,-1 1-1 0 0,1-1 0 0 0,-1 1 1 0 0,0-1-1 0 0,0 0 1 0 0,-1 0-1 0 0,0 1 0 0 0,1-1 1 0 0,-2 0-1 0 0,1 0 1 0 0,0-1-1 0 0,-1 1 0 0 0,0-1-13 0 0,0 5 0 0 0,0 0 0 0 0,0 0 0 0 0,0 0 0 0 0,-1 0 0 0 0,1 0-1 0 0,0 0 1 0 0,0 0 0 0 0,-1 0 0 0 0,1 0 0 0 0,-1 0 0 0 0,1 0 0 0 0,-1 0-1 0 0,1 0 1 0 0,-1 0 0 0 0,0 0 0 0 0,1 0 0 0 0,-1 0 0 0 0,0 0 0 0 0,0 1-1 0 0,0-1 1 0 0,0 0 0 0 0,1 1 0 0 0,-1-1 0 0 0,0 1 0 0 0,0-1 0 0 0,0 1-1 0 0,0-1 1 0 0,0 1 0 0 0,0-1 0 0 0,0 1 0 0 0,-1 0 0 0 0,1 0 0 0 0,0 0-1 0 0,0-1 1 0 0,0 1 0 0 0,0 0 0 0 0,0 0 0 0 0,0 1 0 0 0,-1-1 0 0 0,-1 0 2 0 0,0 1 0 0 0,-1-1 0 0 0,1 1 0 0 0,0 0 1 0 0,0 0-1 0 0,0 0 0 0 0,0 0 0 0 0,1 1 0 0 0,-1-1 0 0 0,0 1 1 0 0,0 0-1 0 0,1 0 0 0 0,-2 1-2 0 0,-2 3 113 0 0,0 1 0 0 0,0 1 0 0 0,1-1 0 0 0,-1 1 0 0 0,2 0 0 0 0,-1 0 1 0 0,1 1-1 0 0,0-1 0 0 0,1 1 0 0 0,0 0 0 0 0,0 0 0 0 0,1 0 0 0 0,-1 9-113 0 0,2-13 108 0 0,1 0 0 0 0,0 1 1 0 0,0-1-1 0 0,0 0 0 0 0,1 1 0 0 0,-1-1 0 0 0,1 0 0 0 0,1 0 1 0 0,-1 1-1 0 0,1-1 0 0 0,1 3-108 0 0,-1-5 43 0 0,0 1 0 0 0,0-1-1 0 0,0 1 1 0 0,0-1 0 0 0,1 0 0 0 0,0 0 0 0 0,0 0 0 0 0,0 0-1 0 0,0-1 1 0 0,0 1 0 0 0,0-1 0 0 0,0 0 0 0 0,1 1 0 0 0,0-2-1 0 0,-1 1 1 0 0,2 0-43 0 0,4 2 66 0 0,1-1 0 0 0,0-1 0 0 0,-1 0 0 0 0,1 0 0 0 0,0-1 0 0 0,0 0 0 0 0,0-1 0 0 0,0 0-1 0 0,0 0 1 0 0,0-1 0 0 0,2-1-66 0 0,7-1-412 0 0,1-2 0 0 0,-1 0 0 0 0,0 0 1 0 0,0-2-1 0 0,3-2 412 0 0,-10 3-1359 0 0,0-1 1 0 0,0 0 0 0 0,5-5 1358 0 0,-4 3-583 0 0,19-11-1113 0 0</inkml:trace>
  <inkml:trace contextRef="#ctx0" brushRef="#br0" timeOffset="10796.653">2782 1048 6912 0 0,'6'14'5958'0'0,"-3"14"757"0"0,-1 17-3961 0 0,0 4-410 0 0,4 34-1234 0 0,-5-67-1256 0 0,0-9 53 0 0,-1 1-1 0 0,1-1 0 0 0,-2 1 1 0 0,1-1-1 0 0,-1 2 94 0 0,1 0-2532 0 0,0-5-5659 0 0</inkml:trace>
  <inkml:trace contextRef="#ctx0" brushRef="#br0" timeOffset="11171.183">2720 1081 13824 0 0,'0'-1'63'0'0,"1"0"1"0"0,-1 1-1 0 0,0-1 1 0 0,1 0-1 0 0,-1 1 1 0 0,0-1 0 0 0,1 0-1 0 0,-1 1 1 0 0,1-1-1 0 0,-1 1 1 0 0,0-1 0 0 0,1 1-1 0 0,0-1 1 0 0,-1 1-1 0 0,1-1 1 0 0,-1 1-1 0 0,1-1 1 0 0,0 1 0 0 0,-1 0-1 0 0,1-1 1 0 0,-1 1-1 0 0,1 0 1 0 0,0 0-1 0 0,0 0 1 0 0,-1-1-64 0 0,24-5-28 0 0,-18 5 403 0 0,2-1-67 0 0,0 0 1 0 0,0 1 0 0 0,1 1 0 0 0,-1 0 0 0 0,1 0 0 0 0,-1 0 0 0 0,0 1 0 0 0,1 0 0 0 0,-1 1 0 0 0,0-1 0 0 0,8 4-309 0 0,-9-2 341 0 0,-1-1 0 0 0,1 1 0 0 0,-1 1 1 0 0,1-1-1 0 0,-1 1 0 0 0,0 0 0 0 0,-1 0 0 0 0,6 6-341 0 0,-10-9 64 0 0,0-1-1 0 0,0 1 0 0 0,-1 0 1 0 0,1 0-1 0 0,0 0 0 0 0,0 0 1 0 0,-1 0-1 0 0,1-1 0 0 0,-1 1 0 0 0,1 1 1 0 0,-1-1-1 0 0,1 0 0 0 0,-1 0 1 0 0,0 0-1 0 0,1 0 0 0 0,-1 0 1 0 0,0 0-1 0 0,0 0 0 0 0,0 0 1 0 0,0 1-1 0 0,0-1 0 0 0,0 1-63 0 0,0-1 10 0 0,-1 1 0 0 0,0-1 1 0 0,1 1-1 0 0,-1-1 0 0 0,0 0 0 0 0,0 1 0 0 0,1-1 0 0 0,-1 0 0 0 0,0 1 0 0 0,-1-1 1 0 0,1 0-1 0 0,0 0 0 0 0,0 0 0 0 0,-1 1-10 0 0,-6 3-39 0 0,1 0 1 0 0,-1-1-1 0 0,0 0 1 0 0,-1 0-1 0 0,-1 0 39 0 0,8-3 66 0 0,-28 10-176 0 0,1-2-1 0 0,-1 0 1 0 0,-13 0 110 0 0,-14 0-3998 0 0,44-7-2960 0 0</inkml:trace>
  <inkml:trace contextRef="#ctx0" brushRef="#br0" timeOffset="11680.553">3119 1060 11976 0 0,'-2'-5'488'0'0,"2"5"-456"0"0,0-1 1 0 0,-1 1-1 0 0,1 0 1 0 0,0 0 0 0 0,0 0-1 0 0,0 0 1 0 0,0 0-1 0 0,0-1 1 0 0,0 1-1 0 0,0 0 1 0 0,0 0 0 0 0,0 0-1 0 0,0 0 1 0 0,0 0-1 0 0,0-1 1 0 0,0 1 0 0 0,0 0-1 0 0,0 0 1 0 0,0 0-1 0 0,0 0 1 0 0,0 0 0 0 0,0-1-1 0 0,0 1 1 0 0,0 0-1 0 0,0 0 1 0 0,0 0-1 0 0,0 0 1 0 0,0 0 0 0 0,0-1-1 0 0,0 1 1 0 0,1 0-1 0 0,-1 0 1 0 0,0 0 0 0 0,0 0-1 0 0,0 0 1 0 0,0 0-1 0 0,0-1 1 0 0,0 1-1 0 0,0 0 1 0 0,1 0 0 0 0,-1 0-1 0 0,0 0 1 0 0,0 0-1 0 0,0 0 1 0 0,0 0 0 0 0,0 0-1 0 0,1 0 1 0 0,-1 0-1 0 0,0 0 1 0 0,0 0-33 0 0,0 0 911 0 0,0 15 2234 0 0,1 16 579 0 0,-3 23-3724 0 0,0 4 1261 0 0,-3-5-876 0 0,5-44-385 0 0,-1 0 0 0 0,0 0 0 0 0,-1 0 0 0 0,0 0 0 0 0,-2 3 0 0 0,4-11 0 0 0,-5 9-1 0 0,5-9-9 0 0,-1 0-1 0 0,1-1 1 0 0,-1 1-1 0 0,1 0 1 0 0,0 0 0 0 0,-1 0-1 0 0,1-1 1 0 0,0 1-1 0 0,-1 0 1 0 0,1 0-1 0 0,0 0 1 0 0,0 0 0 0 0,0 0-1 0 0,0 0 1 0 0,0-1-1 0 0,0 1 11 0 0,0 0-3 0 0,0 2-232 0 0,1-5-103 0 0,2-3 194 0 0,61-79-64 0 0,-55 71 356 0 0,0 0-1 0 0,2 1 0 0 0,-1 1 0 0 0,2 0 0 0 0,8-7-147 0 0,-17 15 18 0 0,1 0 1 0 0,0 0-1 0 0,0 0 0 0 0,0 1 0 0 0,0 0 0 0 0,0 0 0 0 0,0 0 0 0 0,1 0 0 0 0,-1 0 0 0 0,0 1 0 0 0,1 0 0 0 0,0 0 1 0 0,-1 0-1 0 0,1 1 0 0 0,0-1 0 0 0,-1 1 0 0 0,1 0 0 0 0,0 1 0 0 0,-1-1 0 0 0,1 1 0 0 0,1 0-18 0 0,-3 0 43 0 0,1 0 0 0 0,-1 1 0 0 0,0-1-1 0 0,0 1 1 0 0,1 0 0 0 0,-1 0 0 0 0,0 0 0 0 0,0 0-1 0 0,-1 1 1 0 0,3 1-43 0 0,-2 0 84 0 0,0 0 1 0 0,0 0-1 0 0,0 0 0 0 0,-1 0 0 0 0,1 0 0 0 0,-1 1 1 0 0,0-1-1 0 0,0 1 0 0 0,-1-1 0 0 0,0 1 0 0 0,2 4-84 0 0,-2 0 112 0 0,0-1-1 0 0,0 1 0 0 0,-1-1 0 0 0,0 1 0 0 0,0 0 0 0 0,-2 5-111 0 0,1-6-11 0 0,-1 0 0 0 0,0 1 0 0 0,-2 5 11 0 0,1-7-342 0 0,0 3-712 0 0,0-4-6450 0 0,3-6 325 0 0</inkml:trace>
  <inkml:trace contextRef="#ctx0" brushRef="#br0" timeOffset="12036.36">3665 1074 17015 0 0,'1'0'84'0'0,"0"0"0"0"0,-1 1 0 0 0,1-1 0 0 0,0 0 0 0 0,-1 1 0 0 0,1-1 0 0 0,-1 1 0 0 0,1-1 0 0 0,-1 1 0 0 0,1-1 0 0 0,-1 1 0 0 0,1-1 0 0 0,-1 1 0 0 0,1-1 0 0 0,-1 1 0 0 0,0-1 0 0 0,1 1 0 0 0,-1 0 0 0 0,0-1 0 0 0,1 1 0 0 0,-1 0 0 0 0,0 0-84 0 0,2 20 1462 0 0,-7 22 707 0 0,-9 38 85 0 0,7-34-2203 0 0,-3 2-51 0 0,7-38-830 0 0,-1-5-3322 0 0,3-5-3177 0 0</inkml:trace>
  <inkml:trace contextRef="#ctx0" brushRef="#br0" timeOffset="12374.296">3614 1084 8288 0 0,'3'-4'498'0'0,"0"1"-1"0"0,0 0 1 0 0,0 0 0 0 0,1 0 0 0 0,-1 0 0 0 0,1 1 0 0 0,0-1-1 0 0,0 1 1 0 0,-1 0 0 0 0,2 0 0 0 0,-1 1 0 0 0,0-1-1 0 0,0 1 1 0 0,3-1-498 0 0,0 1 444 0 0,-1 0 1 0 0,0 1-1 0 0,1-1 0 0 0,-1 1 0 0 0,1 1 0 0 0,-1-1 0 0 0,1 1 1 0 0,-1 0-1 0 0,5 2-444 0 0,-1 0 304 0 0,0 0 1 0 0,0 1 0 0 0,0 1 0 0 0,-1-1-1 0 0,0 2 1 0 0,0-1 0 0 0,0 1-1 0 0,0 0 1 0 0,-1 1 0 0 0,0 0 0 0 0,0 0-1 0 0,1 3-304 0 0,-5-5 152 0 0,0 0-1 0 0,0 1 1 0 0,-1-1 0 0 0,1 1-1 0 0,-1-1 1 0 0,-1 1-1 0 0,1 0 1 0 0,-1 0-1 0 0,0 1 1 0 0,0-1 0 0 0,-1 0-1 0 0,1 1 1 0 0,-1 0-152 0 0,-1-3 29 0 0,0 0-1 0 0,0-1 1 0 0,-1 1 0 0 0,1-1 0 0 0,-1 1 0 0 0,1 0 0 0 0,-1-1 0 0 0,0 1 0 0 0,-1-1 0 0 0,1 0 0 0 0,0 1-1 0 0,-1-1 1 0 0,0 0 0 0 0,0 0 0 0 0,0 0 0 0 0,0 0 0 0 0,0 0 0 0 0,-1-1 0 0 0,1 1 0 0 0,-1-1 0 0 0,0 1-1 0 0,1-1 1 0 0,-1 0 0 0 0,-2 1-29 0 0,-13 8-200 0 0,-1 0-1 0 0,0-2 1 0 0,-1 0 0 0 0,0-1-1 0 0,-1-1 1 0 0,1 0-1 0 0,-1-2 1 0 0,-19 2 200 0 0,22-4-2657 0 0,0-2 0 0 0,0 0 0 0 0,-17-2 2657 0 0,21 0-6889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0:19.1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1 533 3224 0 0,'7'0'299'0'0,"-10"0"13"0"0,3-1 1357 0 0,-2 1 5013 0 0,1 1-5443 0 0,42 2-542 0 0,1-2-1 0 0,0-2 1 0 0,0-1-1 0 0,28-6-696 0 0,166-37 710 0 0,-180 32-148 0 0,49-13 1188 0 0,-1-5-9937 0 0,-91 27 3429 0 0</inkml:trace>
  <inkml:trace contextRef="#ctx0" brushRef="#br0" timeOffset="468.757">686 338 3224 0 0,'0'0'47'0'0,"0"0"0"0"0,0 0 0 0 0,0 0 1 0 0,0 1-1 0 0,-1-1 0 0 0,1 0 0 0 0,0 0 0 0 0,0 0 1 0 0,0 0-1 0 0,0 0 0 0 0,0 0 0 0 0,0 1 0 0 0,0-1 0 0 0,0 0 1 0 0,0 0-1 0 0,0 0 0 0 0,0 0 0 0 0,0 0 0 0 0,0 1 0 0 0,0-1 1 0 0,0 0-1 0 0,0 0 0 0 0,0 0 0 0 0,0 0 0 0 0,0 1 1 0 0,0-1-1 0 0,0 0 0 0 0,0 0 0 0 0,0 0 0 0 0,0 0 0 0 0,0 0 1 0 0,0 0-1 0 0,0 1 0 0 0,1-1 0 0 0,-1 0 0 0 0,0 0 0 0 0,0 0 1 0 0,0 0-1 0 0,0 0 0 0 0,0 0 0 0 0,0 1-47 0 0,9 6 4282 0 0,4 2-396 0 0,-7-6-4526 0 0,15 5 1765 0 0,17 7 651 0 0,-36-14-1716 0 0,0 0 0 0 0,0 0-1 0 0,0 1 1 0 0,0-1-1 0 0,0 1 1 0 0,0-1 0 0 0,0 1-1 0 0,0 0 1 0 0,-1 0-1 0 0,1 0 1 0 0,-1 0 0 0 0,1 0-1 0 0,0 2-59 0 0,-1-3 22 0 0,-1 1 0 0 0,1-1 0 0 0,-1 1 0 0 0,1-1 0 0 0,-1 1 0 0 0,0-1 0 0 0,0 1 0 0 0,0-1 0 0 0,0 1 0 0 0,0-1 0 0 0,0 1 0 0 0,0-1 0 0 0,0 1 0 0 0,0-1 1 0 0,-1 1-1 0 0,1-1 0 0 0,-1 1 0 0 0,1-1 0 0 0,-1 0 0 0 0,0 1 0 0 0,1-1 0 0 0,-1 0 0 0 0,0 1 0 0 0,0-1-22 0 0,-4 5 140 0 0,1-1 0 0 0,-1 0 0 0 0,0 0 0 0 0,-6 4-140 0 0,6-5 67 0 0,1 0 0 0 0,0 0 0 0 0,0 0 0 0 0,0 1 0 0 0,-1 1-67 0 0,2-1-756 0 0,-1-1-298 0 0</inkml:trace>
  <inkml:trace contextRef="#ctx0" brushRef="#br0" timeOffset="1460.998">1077 139 10136 0 0,'-2'11'722'0'0,"0"0"1"0"0,1 0 0 0 0,0 0 0 0 0,1 0-1 0 0,0 0 1 0 0,0 0 0 0 0,3 10-723 0 0,-2-12 133 0 0,0 10-133 0 0,0-16 0 0 0</inkml:trace>
  <inkml:trace contextRef="#ctx0" brushRef="#br0" timeOffset="1797.151">1064 45 14224 0 0,'0'0'312'0'0,"0"0"64"0"0,0 0 8 0 0,0 0 24 0 0,0 0-328 0 0,0 0-80 0 0,0 0 0 0 0,0 0-4200 0 0,0 0-856 0 0</inkml:trace>
  <inkml:trace contextRef="#ctx0" brushRef="#br0" timeOffset="2305.318">1201 112 5984 0 0,'0'0'464'0'0,"0"0"-52"0"0,2 4 6055 0 0,2 7-4850 0 0,-2 19-217 0 0,-2 0 0 0 0,-2 5-1400 0 0,0 20 1069 0 0,29-117-768 0 0,-23 52-309 0 0,1 1 0 0 0,0-1 1 0 0,0 1-1 0 0,1 0 0 0 0,0 1 0 0 0,1-1 0 0 0,0 1 1 0 0,5-5 7 0 0,-9 10 16 0 0,0 0 1 0 0,1 0-1 0 0,-1 0 1 0 0,1 1-1 0 0,-1-1 1 0 0,1 1-1 0 0,0 0 1 0 0,0 0-1 0 0,0 0 1 0 0,0 1-1 0 0,0-1 1 0 0,0 1 0 0 0,1 0-1 0 0,-1 0 1 0 0,0 1-1 0 0,1-1 1 0 0,-1 1-1 0 0,0 0 1 0 0,1 0-1 0 0,-1 0 1 0 0,1 1-1 0 0,-1 0-16 0 0,-1 0-35 0 0,0 0 1 0 0,0 0-1 0 0,0 1 0 0 0,0-1 0 0 0,0 1 0 0 0,-1 0 0 0 0,1 0 0 0 0,-1 0 0 0 0,1 0 0 0 0,-1 0 0 0 0,0 0 1 0 0,0 1-1 0 0,0-1 0 0 0,0 1 0 0 0,0 0 0 0 0,-1-1 0 0 0,1 1 0 0 0,-1 0 0 0 0,1 0 0 0 0,-1 0 0 0 0,0 0 35 0 0,2 6 156 0 0,-1-1-1 0 0,0 0 0 0 0,0 1 0 0 0,-1 0 0 0 0,0-1 1 0 0,0 1-1 0 0,-1 1-155 0 0,-3 36-1166 0 0,3-43-3344 0 0,2 0-1551 0 0</inkml:trace>
  <inkml:trace contextRef="#ctx0" brushRef="#br0" timeOffset="2792.601">1641 61 11024 0 0,'4'25'1537'0'0,"-1"1"0"0"0,0 0 1 0 0,-2-1-1 0 0,-1 1 0 0 0,-1 0 0 0 0,-3 10-1537 0 0,3-29 249 0 0,0 0-1 0 0,-1 0 0 0 0,0-1 0 0 0,-1 4-248 0 0,-5 2-3049 0 0,8-12 994 0 0</inkml:trace>
  <inkml:trace contextRef="#ctx0" brushRef="#br0" timeOffset="3150.917">1540 186 13824 0 0,'0'0'314'0'0,"0"0"46"0"0,0 0 22 0 0,0 0-50 0 0,16-4 228 0 0,108-24 2977 0 0,-87 21-3837 0 0,-12 3-4940 0 0,-9 2-681 0 0</inkml:trace>
  <inkml:trace contextRef="#ctx0" brushRef="#br0" timeOffset="3665.707">1791 235 10136 0 0,'14'6'1056'0'0,"-8"-5"-661"0"0,1 0 1 0 0,-1 0 0 0 0,1-1-1 0 0,-1 0 1 0 0,1 0 0 0 0,-1 0-1 0 0,1-1 1 0 0,-1 0 0 0 0,5-2-396 0 0,1 1 870 0 0,0-2 1 0 0,0 0 0 0 0,-1 0-1 0 0,9-5-870 0 0,-20 8 4 0 0,40-22-192 0 0,-38 22 146 0 0,0-1-1 0 0,1 0 1 0 0,-1 1-1 0 0,0-1 0 0 0,0 0 1 0 0,0 0-1 0 0,0 0 1 0 0,-1-1-1 0 0,1 1 1 0 0,-1 0-1 0 0,1-1 1 0 0,-1 1-1 0 0,0-1 0 0 0,1-2 43 0 0,-1 5 68 0 0,-1-1-1 0 0,0 1 0 0 0,0-1 1 0 0,0 0-1 0 0,0 1 0 0 0,0-1 1 0 0,0 1-1 0 0,0-1 0 0 0,0 1 1 0 0,0-1-1 0 0,0 0 0 0 0,-1 1 1 0 0,1-1-1 0 0,0 1 0 0 0,0-1 1 0 0,0 1-1 0 0,-1-1 0 0 0,1 1 1 0 0,0-1-1 0 0,-1 1 0 0 0,1-1 1 0 0,0 1-1 0 0,-1-1 0 0 0,1 1 1 0 0,0 0-1 0 0,-1-1-67 0 0,-1 0-62 0 0,1 0 1 0 0,0 1-1 0 0,-1-1 0 0 0,1 1 1 0 0,0-1-1 0 0,-1 1 0 0 0,1-1 1 0 0,-1 1-1 0 0,1 0 0 0 0,-2 0 62 0 0,-3-1 46 0 0,0 1-1 0 0,1 0 1 0 0,-1 1-1 0 0,0-1 1 0 0,0 2-46 0 0,0-1 14 0 0,0 1-1 0 0,1 0 1 0 0,-1 0 0 0 0,1 1 0 0 0,0-1-1 0 0,0 1 1 0 0,0 0 0 0 0,0 1 0 0 0,0-1-1 0 0,1 1 1 0 0,0 0 0 0 0,-1 0 0 0 0,1 0-1 0 0,1 1 1 0 0,-1 0 0 0 0,-1 2-14 0 0,1-1 207 0 0,1-1 1 0 0,0 1 0 0 0,0-1-1 0 0,0 1 1 0 0,1 0-1 0 0,0 0 1 0 0,0 1-1 0 0,0-1 1 0 0,1 0-1 0 0,0 0 1 0 0,0 1-1 0 0,0-1 1 0 0,1 1-1 0 0,0-1 1 0 0,1 2-208 0 0,-1-7 34 0 0,0 1 0 0 0,0-1-1 0 0,1 1 1 0 0,-1-1 0 0 0,1 0 0 0 0,-1 1 0 0 0,1-1 0 0 0,-1 0-1 0 0,1 1 1 0 0,0-1 0 0 0,0 0 0 0 0,0 1 0 0 0,0-1 0 0 0,0 0-1 0 0,0 0 1 0 0,0 0 0 0 0,0 0 0 0 0,0 0 0 0 0,1 1-34 0 0,1-1 46 0 0,-1 0 0 0 0,1 0 0 0 0,0 0 0 0 0,-1 0 1 0 0,1 0-1 0 0,0 0 0 0 0,-1-1 0 0 0,1 1 0 0 0,0-1 0 0 0,1 0-46 0 0,4 0-20 0 0,0 0 0 0 0,-1-1 0 0 0,1 0-1 0 0,0 0 1 0 0,-1-1 0 0 0,0 1 0 0 0,5-3 20 0 0,49-23-597 0 0,-23 5-7131 0 0,-26 12 1348 0 0</inkml:trace>
  <inkml:trace contextRef="#ctx0" brushRef="#br0" timeOffset="4029.645">2183 144 10336 0 0,'-3'4'211'0'0,"1"0"0"0"0,0 0 0 0 0,0 0 0 0 0,1 1 0 0 0,-1-1 0 0 0,1 1 0 0 0,0-1 0 0 0,0 1 0 0 0,0 3-211 0 0,-2 10 942 0 0,-10 49 2129 0 0,3-13-820 0 0,10-52-2254 0 0,2-8 274 0 0,0 0-117 0 0,0 1-1 0 0,0-1 0 0 0,0 1 1 0 0,3-5-154 0 0,-1 4-110 0 0,8-11 75 0 0,0 0-1 0 0,1 1 1 0 0,1 0-1 0 0,2-1 36 0 0,-13 13 10 0 0,1 1 1 0 0,-1 0-1 0 0,1 0 0 0 0,-1 1 0 0 0,1-1 0 0 0,0 1 0 0 0,0-1 0 0 0,0 1 0 0 0,0 0 1 0 0,1 1-1 0 0,-1-1 0 0 0,0 1 0 0 0,1 0 0 0 0,-1 0 0 0 0,1 0 0 0 0,0 1 1 0 0,-1-1-1 0 0,1 1 0 0 0,-1 0 0 0 0,1 1 0 0 0,2-1-10 0 0,-4 1 41 0 0,-1 0 0 0 0,1-1-1 0 0,-1 1 1 0 0,0 0 0 0 0,0 0 0 0 0,1 0 0 0 0,-1 1-1 0 0,0-1 1 0 0,0 0 0 0 0,0 1 0 0 0,0-1 0 0 0,0 1-1 0 0,0 0 1 0 0,-1 0 0 0 0,1 0 0 0 0,1 1-41 0 0,-1 1 215 0 0,0-1 0 0 0,-1 1 0 0 0,1-1 1 0 0,-1 1-1 0 0,1 0 0 0 0,-1 0 0 0 0,0 0 1 0 0,-1-1-1 0 0,1 1 0 0 0,-1 1-215 0 0,1 5-135 0 0,-1 0 0 0 0,0 0 0 0 0,-1 0 0 0 0,-1 7 135 0 0,-4 16-5153 0 0,5-28-1917 0 0</inkml:trace>
  <inkml:trace contextRef="#ctx0" brushRef="#br0" timeOffset="4649.539">2598 52 9216 0 0,'1'1'159'0'0,"0"0"0"0"0,0 1 1 0 0,0-1-1 0 0,0 0 1 0 0,0 0-1 0 0,-1 0 0 0 0,1 1 1 0 0,0-1-1 0 0,-1 0 1 0 0,1 0-1 0 0,-1 1 0 0 0,0-1 1 0 0,1 1-1 0 0,-1-1 0 0 0,0 0 1 0 0,0 1-1 0 0,0 0-159 0 0,1 29 3652 0 0,-2-27-3225 0 0,-1 37 5078 0 0,-4 13-5505 0 0,-10 40-448 0 0,16-93 163 0 0,-3 11-860 0 0,0-7-4480 0 0,2-5 3707 0 0</inkml:trace>
  <inkml:trace contextRef="#ctx0" brushRef="#br0" timeOffset="4996.608">2546 185 13560 0 0,'11'-7'1364'0'0,"-4"4"-1122"0"0,0 0 0 0 0,0 1 1 0 0,0 0-1 0 0,1 0 1 0 0,-1 0-1 0 0,1 1 1 0 0,-1 0-1 0 0,1 1 0 0 0,-1 0 1 0 0,1 0-1 0 0,0 0-242 0 0,-2 1 297 0 0,0-1 0 0 0,0 1 0 0 0,0 1 0 0 0,0-1 0 0 0,0 1 0 0 0,-1 0 0 0 0,1 0 0 0 0,0 1 0 0 0,-1-1 0 0 0,1 1 0 0 0,-1 0 0 0 0,0 1 0 0 0,4 3-297 0 0,-7-5 28 0 0,0 0-1 0 0,0 0 0 0 0,0 0 0 0 0,-1 0 0 0 0,1 0 1 0 0,-1 0-1 0 0,1 1 0 0 0,-1-1 0 0 0,0 0 0 0 0,0 1 1 0 0,0-1-1 0 0,0 1 0 0 0,0-1 0 0 0,-1 1 0 0 0,1 0 1 0 0,-1 1-28 0 0,1 3-104 0 0,-2 0 1 0 0,1 0 0 0 0,-1 0 0 0 0,0 0-1 0 0,0 2 104 0 0,-3 17-5653 0 0,4-23-1104 0 0</inkml:trace>
  <inkml:trace contextRef="#ctx0" brushRef="#br0" timeOffset="5323.502">2816 88 14744 0 0,'0'0'648'0'0,"0"0"144"0"0,-1 0-632 0 0,-1 0-160 0 0,0 1 0 0 0,2-1 0 0 0,2 1 79 0 0,0 1-15 0 0,-2 1 0 0 0,1 0-6679 0 0</inkml:trace>
  <inkml:trace contextRef="#ctx0" brushRef="#br0" timeOffset="5725.938">3019 174 6048 0 0,'0'0'273'0'0,"0"0"-5"0"0,0 0-55 0 0,-11 4 4006 0 0,3 0-3922 0 0,1 0 0 0 0,0 1-1 0 0,0 0 1 0 0,0 0 0 0 0,1 0 0 0 0,-1 1 0 0 0,1 0 0 0 0,0 0-1 0 0,1 1 1 0 0,0-1 0 0 0,0 1 0 0 0,0 0 0 0 0,1 1 0 0 0,0-1-1 0 0,0 1 1 0 0,-1 5-297 0 0,5-11 75 0 0,-1 0 1 0 0,1-1-1 0 0,0 1 0 0 0,0 0 0 0 0,0 0 0 0 0,0 0 0 0 0,0 0 1 0 0,1 0-1 0 0,-1 0 0 0 0,0-1 0 0 0,1 1 0 0 0,-1 0 1 0 0,1 0-1 0 0,0 0 0 0 0,0-1 0 0 0,0 1 0 0 0,0 0 1 0 0,0-1-1 0 0,0 1 0 0 0,0-1 0 0 0,0 1 0 0 0,0-1 0 0 0,1 0 1 0 0,-1 1-1 0 0,1-1 0 0 0,-1 0 0 0 0,1 0 0 0 0,1 1-75 0 0,0 0 99 0 0,0 0 0 0 0,0 0 0 0 0,0-1 0 0 0,0 1 0 0 0,0-1 0 0 0,0 0 0 0 0,0 0 0 0 0,1 0 0 0 0,-1 0 0 0 0,0 0 0 0 0,1-1 0 0 0,-1 0 0 0 0,1 1-1 0 0,-1-1 1 0 0,3-1-99 0 0,1 0 72 0 0,0-1-1 0 0,-1 0 0 0 0,1 0 0 0 0,-1-1 0 0 0,0 0 1 0 0,1 0-1 0 0,-1 0 0 0 0,1-2-71 0 0,-4 3 113 0 0,1-1 0 0 0,0 0 1 0 0,-1 0-1 0 0,0 0 0 0 0,1 0 0 0 0,-1 0 0 0 0,-1-1 1 0 0,1 0-1 0 0,0 1 0 0 0,-1-1 0 0 0,0 0 0 0 0,0 0 1 0 0,0-1-114 0 0,-1 2 31 0 0,0-1 1 0 0,0 0-1 0 0,0 0 0 0 0,0 0 1 0 0,-1 0-1 0 0,0 0 1 0 0,0 1-1 0 0,0-1 1 0 0,0 0-1 0 0,-1 0 0 0 0,1 0 1 0 0,-1 0-1 0 0,0 0 1 0 0,0 1-1 0 0,0-1 1 0 0,-1 0-1 0 0,-1-2-31 0 0,2 4-135 0 0,0 0 1 0 0,0 0-1 0 0,-1 0 0 0 0,1-1 1 0 0,-1 2-1 0 0,0-1 0 0 0,0 0 1 0 0,0 0-1 0 0,0 0 0 0 0,0 1 1 0 0,0-1-1 0 0,0 1 0 0 0,0 0 0 0 0,0-1 1 0 0,-1 1 134 0 0,1 0-628 0 0,-1 1 1 0 0,1-1-1 0 0,0 1 1 0 0,0-1 0 0 0,-1 1-1 0 0,1 0 1 0 0,-1-1-1 0 0,1 1 1 0 0,0 0-1 0 0,-1 1 1 0 0,-1-1 627 0 0,1 0-5613 0 0</inkml:trace>
  <inkml:trace contextRef="#ctx0" brushRef="#br0" timeOffset="6068.666">3219 168 12176 0 0,'12'11'1453'0'0,"-11"-2"-702"0"0,-1 0-1 0 0,0-1 1 0 0,0 1-1 0 0,-1 0 1 0 0,-1 0 0 0 0,1-1-1 0 0,-1 1 1 0 0,-1-1-1 0 0,-1 6-750 0 0,-8 35 319 0 0,5-10 207 0 0,18-53-317 0 0,9-18-180 0 0,-14 23-38 0 0,0-1 1 0 0,0 1-1 0 0,3-3 9 0 0,0 1-44 0 0,1 1 0 0 0,0 0 0 0 0,0 1 1 0 0,1 0-1 0 0,8-5 44 0 0,-14 10 7 0 0,0 2 0 0 0,0-1 0 0 0,0 0 0 0 0,0 1 0 0 0,1 0 1 0 0,-1 1-1 0 0,1-1 0 0 0,0 1 0 0 0,-1 0 0 0 0,1 0 0 0 0,0 1 0 0 0,0-1 0 0 0,-1 1 1 0 0,1 1-1 0 0,1-1-7 0 0,-5 1 17 0 0,0-1-1 0 0,0 0 1 0 0,0 1 0 0 0,0-1 0 0 0,0 1 0 0 0,0 0 0 0 0,0-1-1 0 0,0 1 1 0 0,0 0 0 0 0,0 0 0 0 0,-1 1 0 0 0,1-1 0 0 0,0 0-1 0 0,-1 0 1 0 0,1 1 0 0 0,-1-1 0 0 0,1 1 0 0 0,0 1-17 0 0,0-1 109 0 0,-1 1 0 0 0,1 0 0 0 0,-1 0 0 0 0,0-1 0 0 0,0 1 1 0 0,0 0-1 0 0,0 0 0 0 0,-1 0 0 0 0,1 1 0 0 0,-1-1 0 0 0,1 2-109 0 0,-1 4-54 0 0,-1 0 1 0 0,1 1-1 0 0,-2-1 0 0 0,1 0 0 0 0,-1 0 0 0 0,-1 0 0 0 0,-2 7 54 0 0,4-11-5413 0 0,0 1-1893 0 0</inkml:trace>
  <inkml:trace contextRef="#ctx0" brushRef="#br0" timeOffset="6572.909">3836 194 6912 0 0,'-1'2'1060'0'0,"1"0"1"0"0,0 0-1 0 0,-1 1 1 0 0,1-1-1 0 0,0 0 1 0 0,0 0 0 0 0,0 1-1 0 0,1-1 1 0 0,-1 2-1061 0 0,1 8 1709 0 0,0 90 3620 0 0,-4-85-6871 0 0,0-8-4526 0 0,3-8 4007 0 0</inkml:trace>
  <inkml:trace contextRef="#ctx0" brushRef="#br0" timeOffset="6930.695">3847 147 13072 0 0,'0'0'288'0'0,"0"0"56"0"0,0 0 8 0 0,-2-1 24 0 0,2 1-304 0 0,0 0-72 0 0,0 0 0 0 0,0 0-3856 0 0,0 0-784 0 0</inkml:trace>
  <inkml:trace contextRef="#ctx0" brushRef="#br0" timeOffset="7254.156">4062 139 13824 0 0,'-15'9'1500'0'0,"-13"16"-355"0"0,26-23-941 0 0,0 0 1 0 0,0-1 0 0 0,1 1-1 0 0,-1 1 1 0 0,1-1 0 0 0,-1 0-1 0 0,1 0 1 0 0,-1 1 0 0 0,1-1-1 0 0,0 0 1 0 0,-1 3-205 0 0,2-3 20 0 0,0 0 0 0 0,0-1 0 0 0,0 1 1 0 0,0 0-1 0 0,0-1 0 0 0,1 1 0 0 0,-1-1 0 0 0,0 1 1 0 0,1 0-1 0 0,-1-1 0 0 0,1 1 0 0 0,0-1 0 0 0,-1 1 0 0 0,1-1 1 0 0,0 1-1 0 0,0-1 0 0 0,0 0 0 0 0,0 1 0 0 0,0-1 0 0 0,0 0-20 0 0,9 10-277 0 0,-1-1 0 0 0,2-1-1 0 0,-1 0 1 0 0,2 0 277 0 0,28 26 1025 0 0,-39-34-1069 0 0,0 0-1 0 0,0 0 0 0 0,0-1 1 0 0,-1 1-1 0 0,1 0 0 0 0,0 0 1 0 0,-1 0-1 0 0,1 0 0 0 0,0 0 1 0 0,-1 0-1 0 0,1 0 0 0 0,-1 0 1 0 0,0 0-1 0 0,1 1 0 0 0,-1-1 1 0 0,0 0-1 0 0,1 0 0 0 0,-1 0 1 0 0,0 0-1 0 0,0 1 45 0 0,0-1 20 0 0,-1 0 1 0 0,1 0-1 0 0,-1 0 1 0 0,1-1-1 0 0,0 1 0 0 0,-1 0 1 0 0,0 0-1 0 0,1-1 0 0 0,-1 1 1 0 0,1 0-1 0 0,-1-1 0 0 0,0 1 1 0 0,1-1-1 0 0,-1 1 1 0 0,0-1-1 0 0,0 1 0 0 0,1-1 1 0 0,-1 1-1 0 0,0-1 0 0 0,-1 1-20 0 0,-5 1 199 0 0,-1 0 1 0 0,0 0-1 0 0,0 0 0 0 0,0-1 0 0 0,-4 0-199 0 0,3 0-350 0 0,0 0 613 0 0,0 0-1 0 0,0-1 0 0 0,0 0 1 0 0,-6-1-263 0 0,11 0 20 0 0,1 1 1 0 0,-1-1 0 0 0,1 0-1 0 0,-1 0 1 0 0,1 0-1 0 0,0 0 1 0 0,0 0 0 0 0,-1-1-1 0 0,1 0 1 0 0,0 1-1 0 0,0-1 1 0 0,1 0 0 0 0,-2-1-21 0 0,1-2-4964 0 0,1 1-1717 0 0</inkml:trace>
  <inkml:trace contextRef="#ctx0" brushRef="#br0" timeOffset="8650.311">4448 103 10136 0 0,'0'0'464'0'0,"0"-1"-10"0"0,0-1-154 0 0,0 2 443 0 0,-4 13 4311 0 0,5 15-2103 0 0,2-1 0 0 0,2 13-2951 0 0,0-13 636 0 0,-2 1 0 0 0,-1 11-636 0 0,-3-36 855 0 0,1-2-2766 0 0,0 0-5746 0 0,0-1 917 0 0</inkml:trace>
  <inkml:trace contextRef="#ctx0" brushRef="#br0" timeOffset="9084.268">4351 182 9216 0 0,'1'-2'387'0'0,"1"0"0"0"0,-1 0 1 0 0,0 0-1 0 0,1 0 0 0 0,-1 0 1 0 0,1 0-1 0 0,-1 0 0 0 0,1 0 1 0 0,0 0-1 0 0,0 1 0 0 0,0-1 1 0 0,0 1-1 0 0,0 0 0 0 0,0-1 1 0 0,2 0-388 0 0,39-15 1297 0 0,-31 13-886 0 0,-1 0-259 0 0,1 0-1 0 0,0 0 1 0 0,0 2 0 0 0,1-1-1 0 0,-1 2 1 0 0,1-1 0 0 0,-1 2-1 0 0,1 0 1 0 0,-1 0 0 0 0,0 1-1 0 0,1 1 1 0 0,4 1-152 0 0,-15-3-47 0 0,0 1-1 0 0,0 0 1 0 0,0-1 0 0 0,0 1-1 0 0,0 0 1 0 0,0 0 0 0 0,0 0-1 0 0,-1 1 1 0 0,1-1 0 0 0,0 0-1 0 0,-1 1 1 0 0,1-1 0 0 0,0 1-1 0 0,-1-1 1 0 0,0 1 0 0 0,1 0-1 0 0,-1 0 1 0 0,0-1 0 0 0,0 1-1 0 0,0 0 1 0 0,0 1 47 0 0,1 4 216 0 0,0 1 0 0 0,0-1 0 0 0,-1 0 0 0 0,0 1-1 0 0,0 4-215 0 0,-1-7 87 0 0,0 0-1 0 0,0 0 0 0 0,1 0 1 0 0,0 0-1 0 0,0-1 0 0 0,0 1 0 0 0,0 0 1 0 0,1-1-1 0 0,0 1 0 0 0,0-1 1 0 0,0 1-1 0 0,0-1 0 0 0,1 0 0 0 0,1 2-86 0 0,-2-4 16 0 0,0 0 1 0 0,1 1-1 0 0,-1-1 0 0 0,1 0 0 0 0,-1 0 0 0 0,1 0 0 0 0,0-1 0 0 0,0 1 0 0 0,0-1 0 0 0,0 0 0 0 0,0 1 0 0 0,0-1 0 0 0,0-1 0 0 0,1 1 0 0 0,-1 0 0 0 0,0-1 1 0 0,0 1-1 0 0,1-1 0 0 0,-1 0 0 0 0,0 0 0 0 0,1-1 0 0 0,-1 1 0 0 0,0-1 0 0 0,0 1 0 0 0,0-1 0 0 0,1 0 0 0 0,-1 0 0 0 0,0-1 0 0 0,0 1 0 0 0,0 0 1 0 0,0-1-1 0 0,-1 0 0 0 0,1 0 0 0 0,0 0 0 0 0,-1 0 0 0 0,1 0 0 0 0,-1 0 0 0 0,0-1 0 0 0,2-2-16 0 0,-2 4 22 0 0,-1-1 1 0 0,1 0-1 0 0,-1 0 0 0 0,1 0 0 0 0,-1 0 1 0 0,0 0-1 0 0,0 0 0 0 0,0 0 0 0 0,0 0 1 0 0,0-1-1 0 0,-1 1 0 0 0,1 0 0 0 0,-1-1 1 0 0,1 1-1 0 0,-1 0 0 0 0,0-1 0 0 0,0 1 1 0 0,0 0-1 0 0,0-2-22 0 0,-1 1 39 0 0,0-1 0 0 0,0 0 0 0 0,0 1 0 0 0,-1-1 0 0 0,1 1 0 0 0,-1 0 0 0 0,1 0 0 0 0,-1-1 0 0 0,0 1 0 0 0,-1 0 0 0 0,-1-2-39 0 0,-4-3-50 0 0,0 0 1 0 0,-1 0 0 0 0,1 1 0 0 0,-2 0-1 0 0,1 1 1 0 0,-1 0 0 0 0,-8-4 49 0 0,-13-1-3158 0 0,24 8-191 0 0,-3 0-2885 0 0</inkml:trace>
  <inkml:trace contextRef="#ctx0" brushRef="#br0" timeOffset="9740.389">5162 245 11344 0 0,'8'1'70'0'0,"13"2"719"0"0,1-1-1 0 0,0-1 1 0 0,4-1-789 0 0,-18 0 140 0 0,-1-1 0 0 0,0 0 0 0 0,1-1 0 0 0,-1 1 0 0 0,0-1 0 0 0,0-1 0 0 0,0 1 0 0 0,-1-1 0 0 0,1-1 0 0 0,0 1 0 0 0,2-3-140 0 0,-3 2 91 0 0,0-1 0 0 0,1 0 0 0 0,-2 0 1 0 0,1-1-1 0 0,-1 0 0 0 0,1 0-91 0 0,-5 4 49 0 0,0 0-1 0 0,1 1 1 0 0,-1-1-1 0 0,0 0 1 0 0,0 0-1 0 0,0 0 1 0 0,-1 0-1 0 0,1 0 1 0 0,0 0-1 0 0,-1 0 1 0 0,1-2-49 0 0,-1 3 11 0 0,0 0 0 0 0,0 0 0 0 0,0 0-1 0 0,0 0 1 0 0,-1 0 0 0 0,1 0 0 0 0,0 0 0 0 0,0 0 0 0 0,-1 0-1 0 0,1 0 1 0 0,-1 0 0 0 0,1 0 0 0 0,-1 0 0 0 0,1 0 0 0 0,-1 0-1 0 0,0 0 1 0 0,1 0 0 0 0,-1 0 0 0 0,0 0 0 0 0,0 1 0 0 0,1-1-1 0 0,-2 0-10 0 0,0-1 48 0 0,-1 1-1 0 0,1 0 0 0 0,-1-1 0 0 0,0 1 1 0 0,1 0-1 0 0,-1 1 0 0 0,0-1 0 0 0,0 0 0 0 0,0 1 1 0 0,1-1-1 0 0,-1 1 0 0 0,0 0 0 0 0,0 0 0 0 0,0 0 1 0 0,0 1-1 0 0,1-1 0 0 0,-1 1 0 0 0,0-1 0 0 0,0 1 1 0 0,-1 1-48 0 0,-3 0-12 0 0,0 0 1 0 0,0 1 0 0 0,1 0 0 0 0,-1 0-1 0 0,1 1 1 0 0,0 0 0 0 0,-4 3 11 0 0,4-2 250 0 0,0 1 0 0 0,0 0 1 0 0,1 0-1 0 0,0 0 0 0 0,0 0 0 0 0,0 1 0 0 0,1 0 1 0 0,0 0-1 0 0,0 0 0 0 0,0 3-250 0 0,2-7 109 0 0,1-1 1 0 0,1 1-1 0 0,-1-1 0 0 0,0 1 0 0 0,0-1 0 0 0,1 1 1 0 0,0 0-1 0 0,0-1 0 0 0,-1 1 0 0 0,1 0 1 0 0,1 0-1 0 0,-1-1 0 0 0,0 1 0 0 0,1 0 0 0 0,-1-1 1 0 0,1 1-1 0 0,0-1 0 0 0,0 1 0 0 0,0-1 0 0 0,0 1 1 0 0,0-1-1 0 0,1 1 0 0 0,-1-1 0 0 0,1 0 0 0 0,-1 0 1 0 0,1 0-1 0 0,0 0 0 0 0,0 0 0 0 0,0 0 1 0 0,0 0-1 0 0,0-1 0 0 0,1 1-109 0 0,3 2 24 0 0,-1-1 0 0 0,1 0 1 0 0,-1-1-1 0 0,1 1 0 0 0,0-1 0 0 0,0 0 0 0 0,0-1 0 0 0,0 1 1 0 0,0-1-1 0 0,0 0 0 0 0,1-1-24 0 0,3 1 35 0 0,0-2-1 0 0,0 1 1 0 0,1-1-1 0 0,-1-1 1 0 0,0 1-1 0 0,5-3-34 0 0,5-2-996 0 0,-1-1-1 0 0,17-8 997 0 0,31-20-6336 0 0,-48 24 4386 0 0</inkml:trace>
  <inkml:trace contextRef="#ctx0" brushRef="#br0" timeOffset="10090.447">5720 140 8752 0 0,'-9'15'4202'0'0,"-11"10"1592"0"0,2 1-3335 0 0,12-15-2179 0 0,-1-1-1 0 0,-1 0 1 0 0,0 0-1 0 0,0 0 1 0 0,-8 6-280 0 0,12-13-291 0 0,-29 24 456 0 0,10-10-7922 0 0,17-14 1411 0 0</inkml:trace>
  <inkml:trace contextRef="#ctx0" brushRef="#br0" timeOffset="10420.221">5490 168 15664 0 0,'3'-1'170'0'0,"0"1"0"0"0,0-1 0 0 0,0 1 1 0 0,0 0-1 0 0,0 0 0 0 0,2 0-170 0 0,-1 1 214 0 0,-1-1-1 0 0,1 1 1 0 0,-1 0-1 0 0,0 0 1 0 0,1 0-1 0 0,-1 0 1 0 0,0 1-1 0 0,2 1-213 0 0,4 3 680 0 0,0 0-1 0 0,0 1 1 0 0,0 1-1 0 0,1 1-679 0 0,25 20 1391 0 0,-16-15-1024 0 0,1-2 0 0 0,1-1 0 0 0,0 0-1 0 0,2-1-366 0 0,-11-5-343 0 0,-1-2 0 0 0,1 1 0 0 0,10 0 343 0 0,-13-2-1088 0 0,0-1 0 0 0,0-1 1 0 0,0 0-1 0 0,0 0 0 0 0,5-1 1088 0 0,1-1-1997 0 0</inkml:trace>
  <inkml:trace contextRef="#ctx0" brushRef="#br0" timeOffset="10792.23">4444 0 3224 0 0,'3'11'10150'0'0,"-4"8"-7372"0"0,-3 19-1764 0 0,0-12-881 0 0,2 0-1 0 0,1 13-132 0 0,1-31 0 0 0</inkml:trace>
  <inkml:trace contextRef="#ctx0" brushRef="#br0" timeOffset="11778.489">5902 127 11808 0 0,'0'0'266'0'0,"4"21"2293"0"0,2 21-311 0 0,-2-9-1632 0 0,0-1 1 0 0,-2 1-1 0 0,-2-1 1 0 0,0 1-1 0 0,-4 14-616 0 0,1-29 72 0 0,3-9-55 0 0,-2-1-1 0 0,1 1 1 0 0,-1-1 0 0 0,-1 1 0 0 0,0 0-17 0 0,3-9 0 0 0,-1-1 0 0 0,0 0 0 0 0,0 0 0 0 0,1 0 0 0 0,-1 0 0 0 0,0 0 0 0 0,1 0 0 0 0,-1 0 0 0 0,1 0 0 0 0,-1 0 0 0 0,1 0 0 0 0,0 0 0 0 0,-1-1 0 0 0,0-12 8 0 0,0 0-1 0 0,0 0 1 0 0,1 0 0 0 0,1 0-1 0 0,1 0 1 0 0,0 0-1 0 0,0 0 1 0 0,2 0-1 0 0,0 0 1 0 0,0 1-1 0 0,1 0 1 0 0,1 0-1 0 0,0 0 1 0 0,1 1-1 0 0,0-1 1 0 0,1 2-1 0 0,1-2-7 0 0,-5 8-19 0 0,1 0-1 0 0,0 0 1 0 0,0 1-1 0 0,1 0 1 0 0,0 0 0 0 0,-1 0-1 0 0,1 0 1 0 0,1 1-1 0 0,-1 0 1 0 0,0 1-1 0 0,1-1 1 0 0,3 0 19 0 0,-8 2-9 0 0,1 1 0 0 0,-1-1 0 0 0,1 0 0 0 0,0 1 0 0 0,0 0 0 0 0,-1 0 1 0 0,1 0-1 0 0,0 0 0 0 0,-1 0 0 0 0,1 0 0 0 0,0 1 0 0 0,0-1 0 0 0,-1 1 1 0 0,1 0-1 0 0,-1 0 0 0 0,1 0 0 0 0,-1 0 0 0 0,1 0 0 0 0,-1 1 0 0 0,0-1 1 0 0,1 1-1 0 0,-1-1 0 0 0,0 1 0 0 0,0 0 0 0 0,0 0 0 0 0,0 0 0 0 0,0 0 1 0 0,-1 0-1 0 0,1 0 0 0 0,-1 1 0 0 0,1-1 0 0 0,-1 1 9 0 0,0 0-16 0 0,0 0-1 0 0,0-1 1 0 0,0 1 0 0 0,-1 0-1 0 0,1 0 1 0 0,-1-1 0 0 0,0 1 0 0 0,1 0-1 0 0,-2 0 1 0 0,1 0 0 0 0,0-1-1 0 0,0 1 1 0 0,-1 0 0 0 0,0 0-1 0 0,1-1 1 0 0,-1 1 0 0 0,0 0-1 0 0,0-1 1 0 0,0 1 0 0 0,-1-1-1 0 0,1 1 1 0 0,-2 1 16 0 0,-1 1-167 0 0,1 0 0 0 0,-1 0 0 0 0,0-1 0 0 0,0 1 0 0 0,-1-1 0 0 0,1 0 0 0 0,-1 0 0 0 0,0 0 0 0 0,0-1 0 0 0,-1 0 167 0 0,3-1 125 0 0,1-1 1 0 0,-1 1-1 0 0,0-1 0 0 0,0 0 1 0 0,0 0-1 0 0,0-1 0 0 0,0 1 1 0 0,0-1-1 0 0,0 1 1 0 0,-3-1-126 0 0,6 0 52 0 0,-1 0 1 0 0,0 0 0 0 0,1 0-1 0 0,-1 0 1 0 0,0-1-1 0 0,1 1 1 0 0,-1 0 0 0 0,1 0-1 0 0,-1 0 1 0 0,0-1 0 0 0,1 1-1 0 0,-1 0 1 0 0,1-1-1 0 0,-1 1 1 0 0,1-1 0 0 0,-1 1-1 0 0,1 0 1 0 0,-1-1 0 0 0,1 1-1 0 0,-1-1 1 0 0,1 0-53 0 0,0 0 82 0 0,-1 0 0 0 0,1 0-1 0 0,0 0 1 0 0,-1 0 0 0 0,1 0 0 0 0,0 0 0 0 0,0 0 0 0 0,0 0 0 0 0,0 0-1 0 0,0 0 1 0 0,0 0 0 0 0,0-1 0 0 0,0 1 0 0 0,0 0 0 0 0,1 0-1 0 0,-1 0 1 0 0,0 0-82 0 0,3-6 140 0 0,-1 1-1 0 0,1 0 0 0 0,0 0 0 0 0,0 0 1 0 0,1 0-1 0 0,0 0 0 0 0,0 1 1 0 0,0-1-1 0 0,1 1 0 0 0,-1 0 0 0 0,2 0-139 0 0,8-8-192 0 0,1 1-1 0 0,0 0 1 0 0,8-2 192 0 0,-6 4-1246 0 0,1 1 1 0 0,1 1-1 0 0,0 1 0 0 0,18-5 1246 0 0,-10 5-1471 0 0</inkml:trace>
  <inkml:trace contextRef="#ctx0" brushRef="#br0" timeOffset="12173.843">6381 25 9216 0 0,'0'0'58'0'0,"1"1"1"0"0,-1-1-1 0 0,0 1 1 0 0,1 0-1 0 0,-1-1 0 0 0,0 1 1 0 0,1-1-1 0 0,-1 1 1 0 0,0 0-1 0 0,0-1 1 0 0,0 1-1 0 0,0 0 1 0 0,1-1-1 0 0,-1 1 1 0 0,0 0-1 0 0,0-1 0 0 0,0 1 1 0 0,0 0-1 0 0,-1 0-58 0 0,-1 18 1836 0 0,1-6 930 0 0,-1 28 3557 0 0,-2 6-6323 0 0,1-6 2078 0 0,1 6-2078 0 0,6 1-2714 0 0,-4-47 2298 0 0,1 2-2020 0 0,1-1-4183 0 0</inkml:trace>
  <inkml:trace contextRef="#ctx0" brushRef="#br0" timeOffset="12597.106">6617 137 13824 0 0,'-1'-1'108'0'0,"0"0"1"0"0,-1 1 0 0 0,1-1 0 0 0,-1 1-1 0 0,1-1 1 0 0,0 1 0 0 0,-1-1 0 0 0,1 1 0 0 0,-1 0-1 0 0,1 0 1 0 0,-1 0 0 0 0,1 0 0 0 0,-1 0-1 0 0,0 0 1 0 0,1 0 0 0 0,-1 0 0 0 0,1 0 0 0 0,0 1-1 0 0,-1-1 1 0 0,1 1 0 0 0,-1-1 0 0 0,1 1-1 0 0,-1 0 1 0 0,1-1 0 0 0,0 1 0 0 0,0 0 0 0 0,-1 0-1 0 0,1 0 1 0 0,0 0 0 0 0,0 0 0 0 0,0 0-109 0 0,-6 6 163 0 0,1-1 1 0 0,1 1 0 0 0,-1 0 0 0 0,1 1 0 0 0,0 0-164 0 0,1-1 424 0 0,1-4-360 0 0,2 1 0 0 0,-1 0 0 0 0,0-1 0 0 0,1 1 0 0 0,-1 0 0 0 0,1 0 0 0 0,0 0 0 0 0,0-1 0 0 0,1 1 0 0 0,-1 0 0 0 0,1 0-1 0 0,0 0 1 0 0,0 0 0 0 0,0 0 0 0 0,1 0 0 0 0,-1 0 0 0 0,1 0 0 0 0,0 0 0 0 0,0 0-64 0 0,0-1 35 0 0,0-1 0 0 0,0 0 0 0 0,0 0 0 0 0,0 0 1 0 0,0 0-1 0 0,0 0 0 0 0,0 0 0 0 0,1 0 0 0 0,-1 0 0 0 0,1-1 1 0 0,-1 1-1 0 0,1 0 0 0 0,0-1 0 0 0,0 1 0 0 0,0-1 0 0 0,0 0 1 0 0,0 0-1 0 0,0 0 0 0 0,0 0 0 0 0,0 0 0 0 0,0 0 0 0 0,0 0 0 0 0,1-1 1 0 0,-1 1-1 0 0,0-1 0 0 0,0 1 0 0 0,1-1 0 0 0,-1 0 0 0 0,0 0 1 0 0,1 0-1 0 0,-1 0 0 0 0,0-1 0 0 0,1 1-35 0 0,2-1 29 0 0,-1 0 1 0 0,1-1-1 0 0,-1 1 1 0 0,0-1-1 0 0,1 0 1 0 0,-1 0-1 0 0,0 0 0 0 0,0 0 1 0 0,0-1-1 0 0,0 0 1 0 0,-1 0-1 0 0,1 0 0 0 0,-1 0 1 0 0,0 0-1 0 0,0-1 1 0 0,0 0-1 0 0,0 1 1 0 0,0-1-1 0 0,-1 0 0 0 0,1-1-29 0 0,-2 2-28 0 0,1 0-1 0 0,-1 0 0 0 0,0 0 0 0 0,0 0 0 0 0,0 0 0 0 0,0 0 0 0 0,0 0 0 0 0,-1 0 1 0 0,1 0-1 0 0,-1-1 0 0 0,0 1 0 0 0,0 0 0 0 0,0 0 0 0 0,0-1 0 0 0,0 1 0 0 0,-1 0 1 0 0,0 0-1 0 0,0 0 0 0 0,0 0 0 0 0,0 0 0 0 0,0 0 0 0 0,0 0 0 0 0,-1 0 1 0 0,1 0-1 0 0,-1 0 0 0 0,0 1 0 0 0,0-1 0 0 0,-2-2 29 0 0,-21-21-4508 0 0,19 22 3286 0 0</inkml:trace>
  <inkml:trace contextRef="#ctx0" brushRef="#br0" timeOffset="12939.414">6783 145 13824 0 0,'1'1'132'0'0,"1"1"0"0"0,-1 0 1 0 0,0 0-1 0 0,0 0 0 0 0,0 0 0 0 0,0 0 1 0 0,0 0-1 0 0,0 0 0 0 0,0 0 1 0 0,-1 1-1 0 0,1-1 0 0 0,-1 2-132 0 0,4 27 1594 0 0,-4-19-1091 0 0,0 1 0 0 0,-1-1 0 0 0,0 0 0 0 0,0 1 0 0 0,-2-1 0 0 0,1 0 0 0 0,-4 6-503 0 0,3-12 825 0 0,3-11-557 0 0,3-11 24 0 0,7-9-24 0 0,2 1 0 0 0,0 1 0 0 0,2 0 0 0 0,0 1-268 0 0,-11 18-393 0 0,1 0-1 0 0,-1 1 1 0 0,0 0-1 0 0,1 0 1 0 0,1-1 393 0 0,11-10-3315 0 0,-10 7 1438 0 0</inkml:trace>
  <inkml:trace contextRef="#ctx0" brushRef="#br0" timeOffset="13333.135">6993 176 15520 0 0,'0'0'34'0'0,"0"1"0"0"0,0-1 0 0 0,0 0 0 0 0,0 0 0 0 0,0 0 0 0 0,0 0 0 0 0,0 0 0 0 0,0 0 0 0 0,0 1 0 0 0,0-1 0 0 0,0 0 0 0 0,0 0 0 0 0,0 0 0 0 0,0 0 0 0 0,0 0 0 0 0,0 1 0 0 0,0-1 0 0 0,0 0 0 0 0,0 0 0 0 0,0 0 0 0 0,0 0 0 0 0,0 0 0 0 0,0 1 1 0 0,0-1-1 0 0,0 0 0 0 0,0 0 0 0 0,0 0 0 0 0,0 0 0 0 0,0 0 0 0 0,0 1 0 0 0,0-1 0 0 0,1 0 0 0 0,-1 0 0 0 0,0 0 0 0 0,0 0 0 0 0,0 0 0 0 0,0 0 0 0 0,0 0 0 0 0,0 0 0 0 0,1 0 0 0 0,-1 0-34 0 0,9 7 654 0 0,12 1 1946 0 0,-13-7-2265 0 0,-1 0 1 0 0,1-1-1 0 0,-1 0 1 0 0,1 0-1 0 0,-1 0 1 0 0,1-1-1 0 0,-1 0 1 0 0,1-1-1 0 0,-1 0 1 0 0,0 0-1 0 0,1-1-335 0 0,2-1-37 0 0,0 0-1 0 0,-1 0 0 0 0,0-1 1 0 0,0 0-1 0 0,0-1 0 0 0,0 0 0 0 0,5-5 38 0 0,-12 9 6 0 0,-1 1 0 0 0,1-1 0 0 0,0 0 1 0 0,0-1-1 0 0,-1 1 0 0 0,1 0 0 0 0,-1 0 0 0 0,0-1 0 0 0,0 1 0 0 0,0 0 0 0 0,0-1 0 0 0,0 1 0 0 0,0-1 0 0 0,-1 1 0 0 0,1-1 0 0 0,-1 0 0 0 0,0 1 0 0 0,1-1 0 0 0,-1-1-6 0 0,-1 3-4 0 0,1-1 0 0 0,0 1 0 0 0,-1-1 0 0 0,1 1 0 0 0,0 0 0 0 0,-1-1 1 0 0,0 1-1 0 0,1 0 0 0 0,-1-1 0 0 0,0 1 0 0 0,0 0 0 0 0,1 0 0 0 0,-1 0 0 0 0,0 0 0 0 0,0 0 0 0 0,0 0 0 0 0,-1 0 0 0 0,1 0 0 0 0,0 0 0 0 0,0 0 0 0 0,0 1 0 0 0,-1-1 0 0 0,1 0 0 0 0,0 1 0 0 0,-1-1 0 0 0,1 1 0 0 0,0-1 0 0 0,-1 1 0 0 0,1 0 0 0 0,-1 0 0 0 0,1-1 0 0 0,0 1 0 0 0,-1 0 0 0 0,1 0 0 0 0,-1 1 0 0 0,0-1 4 0 0,-5 1 0 0 0,0 0 0 0 0,-1 0 0 0 0,1 1 0 0 0,0 0 0 0 0,0 0 0 0 0,0 0 0 0 0,0 1 0 0 0,0 1 0 0 0,0-1 0 0 0,1 1 0 0 0,0 0 0 0 0,0 0 0 0 0,0 1 0 0 0,0 0 0 0 0,1 0 0 0 0,-1 0 0 0 0,1 0 0 0 0,1 1 0 0 0,-1 0 0 0 0,1 0 0 0 0,0 1 0 0 0,0-1 0 0 0,-2 6 0 0 0,5-8 120 0 0,0-1 0 0 0,0 0 1 0 0,0 1-1 0 0,0-1 0 0 0,1 1 0 0 0,-1-1 0 0 0,1 1 0 0 0,0-1 0 0 0,0 1 0 0 0,1-1 0 0 0,-1 1 1 0 0,0-1-1 0 0,1 1 0 0 0,0-1 0 0 0,0 1 0 0 0,0-1 0 0 0,1 0 0 0 0,-1 1 0 0 0,1-1 0 0 0,-1 0 0 0 0,1 0 1 0 0,0 0-1 0 0,0 0 0 0 0,1 0-120 0 0,0 1 62 0 0,0-1 1 0 0,1 1 0 0 0,0 0-1 0 0,0-1 1 0 0,0 0-1 0 0,0 0 1 0 0,0 0-1 0 0,1-1 1 0 0,0 1 0 0 0,-1-1-1 0 0,1 0 1 0 0,0 0-1 0 0,0-1 1 0 0,0 1 0 0 0,0-1-1 0 0,1 0-62 0 0,12 0-345 0 0,1 0 1 0 0,-1-1-1 0 0,1-1 0 0 0,0 0 0 0 0,13-4 345 0 0,-13 1-2236 0 0,0 0 1 0 0,0-1-1 0 0,-1-1 0 0 0,0-1 0 0 0,5-3 2236 0 0,-13 6-5796 0 0</inkml:trace>
  <inkml:trace contextRef="#ctx0" brushRef="#br0" timeOffset="14925.922">7673 51 10136 0 0,'0'0'777'0'0,"2"14"4828"0"0,4 128 791 0 0,-5-124-6206 0 0,-1 0-1 0 0,-1-1 1 0 0,0 2-190 0 0,0-9-1402 0 0,-1 0 0 0 0,0 0 0 0 0,-2 7 1402 0 0,2-12-1944 0 0,-1-1-21 0 0</inkml:trace>
  <inkml:trace contextRef="#ctx0" brushRef="#br0" timeOffset="15753.005">7582 198 15632 0 0,'14'1'1705'0'0,"-4"-2"-1641"0"0,0 0 1 0 0,0 0-1 0 0,0-1 1 0 0,0 0-1 0 0,0-1 1 0 0,0 0-1 0 0,-1-1 1 0 0,4-1-65 0 0,18-11 152 0 0,22-13-152 0 0,-46 25-136 0 0,2-1 108 0 0,-1 0 1 0 0,0 0 0 0 0,-1-1-1 0 0,1 0 1 0 0,-1 0 0 0 0,0-1-1 0 0,-1 0 1 0 0,1 0 0 0 0,-1 0-1 0 0,2-5 28 0 0,-10 20 558 0 0,1 0-1 0 0,-1 0 0 0 0,1 8-557 0 0,-2 6 88 0 0,-6 62 195 0 0,0 7 345 0 0,9-91-627 0 0,0 0 1 0 0,0 0-1 0 0,0 0 1 0 0,0 0-1 0 0,0 0 0 0 0,0 0 1 0 0,0 0-1 0 0,0 0 1 0 0,0 0-1 0 0,0 0 0 0 0,0 0 1 0 0,0 0-1 0 0,0 0 1 0 0,0 0-1 0 0,0 0 0 0 0,0 0 1 0 0,0 0-1 0 0,1 0 1 0 0,-1 0-1 0 0,0 0 0 0 0,0 0 1 0 0,0 0-1 0 0,0 0 1 0 0,0 0-1 0 0,0 0 0 0 0,0 0 1 0 0,0 0-1 0 0,0 0 1 0 0,0 0-1 0 0,0 0 0 0 0,0 0 1 0 0,0 0-1 0 0,0 0 1 0 0,0 0-1 0 0,0 0 0 0 0,0 0 1 0 0,0 0-1 0 0,0 0 1 0 0,0 0-1 0 0,0 0 0 0 0,0 1 1 0 0,0-1-1 0 0,0 0 1 0 0,0 0-1 0 0,0 0 0 0 0,0 0 1 0 0,0 0-1 0 0,0 0 0 0 0,0 0 1 0 0,0 0-1 0 0,0 0 1 0 0,0 0-1 0 0,0 0 0 0 0,0 0 1 0 0,0 0-1 0 0,0 0 1 0 0,0 0-1 0 0,0 0 0 0 0,0 0 1 0 0,0 1-1 0 0,0-1 1 0 0,0 0-1 0 0,0 0 0 0 0,0 0 1 0 0,0 0-1 0 0,0 0 1 0 0,0 0-2 0 0,5-5 58 0 0,3-7 74 0 0,4-9 190 0 0,14-20-322 0 0,-20 33 52 0 0,0 0 0 0 0,1 1-1 0 0,0 0 1 0 0,0 0 0 0 0,0 0 0 0 0,3-1-52 0 0,-8 7-4 0 0,0 0 0 0 0,-1 0 0 0 0,1-1 0 0 0,0 1 0 0 0,0 1 0 0 0,0-1 0 0 0,0 0 0 0 0,0 0 0 0 0,1 1 0 0 0,-1 0 0 0 0,0-1 0 0 0,0 1 0 0 0,0 0 0 0 0,0 0 0 0 0,1 0 0 0 0,0 0 4 0 0,-1 0-6 0 0,-1 1-1 0 0,0-1 1 0 0,1 1 0 0 0,-1-1-1 0 0,0 1 1 0 0,1-1-1 0 0,-1 1 1 0 0,0 0 0 0 0,0-1-1 0 0,1 1 1 0 0,-1 0-1 0 0,0 0 1 0 0,0 0 0 0 0,0 0-1 0 0,0 0 1 0 0,0 0-1 0 0,-1 1 1 0 0,1-1 0 0 0,0 0-1 0 0,0 0 1 0 0,-1 0 0 0 0,1 1-1 0 0,-1-1 1 0 0,1 0-1 0 0,-1 2 7 0 0,8 23 226 0 0,-6-13-149 0 0,2-1-1 0 0,-1 0 1 0 0,2 0 0 0 0,0 0 0 0 0,0 0 0 0 0,3 2-77 0 0,-7-12 42 0 0,1 1 0 0 0,-1-1 0 0 0,1 0 0 0 0,0 0 0 0 0,0 0 1 0 0,0 0-1 0 0,0 0 0 0 0,0 0 0 0 0,0 0 0 0 0,1-1 1 0 0,-1 1-1 0 0,1-1 0 0 0,-1 0 0 0 0,1 0 0 0 0,-1 0 1 0 0,1 0-1 0 0,0 0 0 0 0,-1 0 0 0 0,1-1 0 0 0,0 1 1 0 0,0-1-1 0 0,-1 0 0 0 0,1 0 0 0 0,0 0 0 0 0,0 0 1 0 0,0 0-1 0 0,-1 0 0 0 0,1-1 0 0 0,0 0 0 0 0,1 0-42 0 0,2-1 30 0 0,0 1-1 0 0,0-2 0 0 0,0 1 0 0 0,0-1 0 0 0,0 0 1 0 0,-1 0-1 0 0,0 0 0 0 0,1-1 0 0 0,-1 0 0 0 0,-1 0 0 0 0,1 0 1 0 0,0 0-1 0 0,-1-1 0 0 0,0 0 0 0 0,0 0 0 0 0,0 0 1 0 0,-1-1-1 0 0,0 1 0 0 0,0-1 0 0 0,1-3-29 0 0,6-12-79 0 0,-8 16-4 0 0,0 0 0 0 0,0 0 0 0 0,0 0 0 0 0,0 0 0 0 0,0-3 83 0 0,-1 4 29 0 0,-1-1 0 0 0,1 1 0 0 0,-1 0 1 0 0,0 0-1 0 0,0 0 0 0 0,0-1 0 0 0,-1-2-29 0 0,1 6-10 0 0,0 0 0 0 0,-1 0-1 0 0,1 0 1 0 0,0 0-1 0 0,-1 1 1 0 0,1-1-1 0 0,0 0 1 0 0,-1 0-1 0 0,1 0 1 0 0,-1 1 0 0 0,0-1-1 0 0,1 0 1 0 0,-1 1-1 0 0,1-1 1 0 0,-1 0-1 0 0,0 1 1 0 0,0-1-1 0 0,1 1 1 0 0,-1-1 0 0 0,0 1-1 0 0,0 0 1 0 0,0-1-1 0 0,1 1 1 0 0,-1 0-1 0 0,0-1 1 0 0,0 1-1 0 0,0 0 1 0 0,0 0-1 0 0,0 0 1 0 0,0 0 0 0 0,0 0-1 0 0,0 0 1 0 0,1 0-1 0 0,-1 0 1 0 0,0 0-1 0 0,0 0 1 0 0,0 1-1 0 0,0-1 1 0 0,-1 0 10 0 0,-1 1-50 0 0,0 0 0 0 0,1 1 0 0 0,-1-1 0 0 0,0 0 0 0 0,0 1 0 0 0,1 0 0 0 0,-1 0 0 0 0,1-1 0 0 0,-1 1 1 0 0,1 1-1 0 0,0-1 0 0 0,0 0 0 0 0,0 0 0 0 0,0 1 0 0 0,0 0 0 0 0,0-1 0 0 0,1 1 0 0 0,-1 0 0 0 0,1-1 0 0 0,-1 4 50 0 0,0 0 97 0 0,0-1 0 0 0,0 1 0 0 0,0 0 0 0 0,1 0 1 0 0,0 0-1 0 0,0 0 0 0 0,0 0 0 0 0,1 1 0 0 0,0-1 0 0 0,0 1-97 0 0,1-4 49 0 0,-1 0 0 0 0,1 1 1 0 0,-1-1-1 0 0,1 0 0 0 0,0 0 0 0 0,0 0 1 0 0,1 0-1 0 0,-1 0 0 0 0,1 0 0 0 0,-1 0 0 0 0,1 0 1 0 0,0 0-1 0 0,0-1 0 0 0,0 1 0 0 0,0-1 0 0 0,1 1 1 0 0,-1-1-1 0 0,1 0 0 0 0,-1 0 0 0 0,1 0 1 0 0,0 0-1 0 0,0-1 0 0 0,0 1 0 0 0,0-1 0 0 0,0 1-49 0 0,2-1-219 0 0,1 1-1 0 0,0 0 1 0 0,0-1-1 0 0,0 0 1 0 0,0-1-1 0 0,0 1 0 0 0,0-1 1 0 0,0 0-1 0 0,0-1 1 0 0,-1 1-1 0 0,1-1 1 0 0,0 0-1 0 0,3-1 220 0 0,3-2-1339 0 0</inkml:trace>
  <inkml:trace contextRef="#ctx0" brushRef="#br0" timeOffset="16362.971">8537 142 11952 0 0,'-4'-3'1289'0'0,"4"3"-1245"0"0,0 0 1 0 0,-1-1-1 0 0,1 1 0 0 0,0-1 1 0 0,-1 1-1 0 0,1 0 0 0 0,-1-1 1 0 0,1 1-1 0 0,-1 0 1 0 0,1 0-1 0 0,-1-1 0 0 0,1 1 1 0 0,-1 0-1 0 0,1 0 0 0 0,-1 0 1 0 0,1 0-1 0 0,-1-1 0 0 0,1 1 1 0 0,-1 0-1 0 0,0 0 1 0 0,1 0-1 0 0,-1 0 0 0 0,1 0 1 0 0,-1 0-1 0 0,1 1 0 0 0,-1-1 1 0 0,1 0-1 0 0,-1 0 0 0 0,1 0 1 0 0,-1 0-1 0 0,1 1 1 0 0,-1-1-1 0 0,1 0-44 0 0,-1 2 231 0 0,0-1 0 0 0,0 0 1 0 0,1 1-1 0 0,-1-1 0 0 0,1 1 1 0 0,-1-1-1 0 0,1 0 0 0 0,0 1 0 0 0,-1-1 1 0 0,1 1-1 0 0,0 0 0 0 0,0-1 1 0 0,0 1-1 0 0,0 0-231 0 0,0 4 706 0 0,-2 26 1510 0 0,2-22-2068 0 0,0 1 0 0 0,-1 0 1 0 0,-1-1-1 0 0,0 1 0 0 0,0-1 1 0 0,-1 1-1 0 0,0-1 0 0 0,-1 0-148 0 0,-18 44-2404 0 0,55-69 1532 0 0,-1 1 869 0 0,2 2-1 0 0,4 1 4 0 0,-7 2-59 0 0,-14 3 55 0 0,4 0-82 0 0,0-1 0 0 0,6-4 86 0 0,-21 8 144 0 0,0 0 1 0 0,0-1-1 0 0,0 0 1 0 0,0 0-1 0 0,-1 0 0 0 0,1 0 1 0 0,-1-1-1 0 0,-1 0 1 0 0,4-3-145 0 0,-7 6 90 0 0,1 0 0 0 0,-1 1 0 0 0,0-1 1 0 0,0 0-1 0 0,0 0 0 0 0,0 0 0 0 0,0 0 0 0 0,-1 0 1 0 0,1 0-1 0 0,-1 0 0 0 0,1 0 0 0 0,-1-1 0 0 0,0 1 1 0 0,0 0-1 0 0,0-1-90 0 0,0 2 6 0 0,0 0 0 0 0,0 0 1 0 0,0 0-1 0 0,0 1 0 0 0,-1-1 1 0 0,1 0-1 0 0,0 0 0 0 0,-1 1 1 0 0,1-1-1 0 0,-1 0 0 0 0,1 0 0 0 0,-1 1 1 0 0,1-1-1 0 0,-1 1 0 0 0,1-1 1 0 0,-1 0-1 0 0,0 1 0 0 0,1-1 0 0 0,-1 1 1 0 0,0-1-1 0 0,0 1 0 0 0,1 0 1 0 0,-1-1-1 0 0,0 1 0 0 0,0 0 1 0 0,1-1-1 0 0,-1 1 0 0 0,0 0 0 0 0,0 0 1 0 0,0 0-1 0 0,0 0 0 0 0,1 0 1 0 0,-1 0-1 0 0,0 0 0 0 0,0 0 0 0 0,0 0 1 0 0,0 0-1 0 0,1 0 0 0 0,-2 1-6 0 0,-3 0 15 0 0,-1 0-1 0 0,1 0 1 0 0,0 1-1 0 0,0-1 1 0 0,-1 1 0 0 0,1 1-1 0 0,1-1 1 0 0,-1 1-1 0 0,0 0 1 0 0,1 0-1 0 0,-2 1-14 0 0,3-2 98 0 0,0 0 0 0 0,0 1 0 0 0,1-1 0 0 0,-1 1 0 0 0,1 0-1 0 0,0-1 1 0 0,0 1 0 0 0,0 0 0 0 0,0 0 0 0 0,0 0 0 0 0,1 1 0 0 0,-1-1 0 0 0,1 0 0 0 0,0 0-1 0 0,0 1 1 0 0,0-1 0 0 0,0 4-98 0 0,1-4 87 0 0,0 0-1 0 0,0 1 0 0 0,1-1 1 0 0,-1 0-1 0 0,1 0 0 0 0,0 0 1 0 0,0 0-1 0 0,0 0 1 0 0,0 0-1 0 0,0 0 0 0 0,1 0 1 0 0,-1-1-1 0 0,1 1 0 0 0,0 0 1 0 0,0-1-1 0 0,0 0 1 0 0,0 1-1 0 0,0-1 0 0 0,0 0 1 0 0,1 0-1 0 0,-1 0 0 0 0,1 0 1 0 0,0 0-1 0 0,-1-1 0 0 0,1 1 1 0 0,2 0-87 0 0,3 2 28 0 0,-1-1-1 0 0,1 0 1 0 0,0-1 0 0 0,1 1 0 0 0,-1-1 0 0 0,0-1 0 0 0,0 0-1 0 0,1 0 1 0 0,3 0-28 0 0,9-2-117 0 0,0-1-1 0 0,0-1 1 0 0,10-3 117 0 0,17-3-3481 0 0,-35 7 2146 0 0</inkml:trace>
  <inkml:trace contextRef="#ctx0" brushRef="#br0" timeOffset="18324.658">1091 545 13040 0 0,'5'2'514'0'0,"-5"-1"132"0"0,0-1-642 0 0,-1 0 1 0 0,1 0-1 0 0,0 0 0 0 0,0 0 0 0 0,0 0 0 0 0,0 0 0 0 0,0 0 0 0 0,0 0 0 0 0,0 0 0 0 0,0 0 1 0 0,0 1-1 0 0,0-1 0 0 0,0 0 0 0 0,-1 0 0 0 0,1 0 0 0 0,0 0 0 0 0,0 0 0 0 0,0 0 1 0 0,0 0-1 0 0,0 0 0 0 0,0 0 0 0 0,0 0 0 0 0,0 1 0 0 0,0-1 0 0 0,0 0 0 0 0,0 0 0 0 0,0 0 1 0 0,0 0-1 0 0,0 0 0 0 0,0 0 0 0 0,0 0 0 0 0,0 0 0 0 0,0 0 0 0 0,0 1 0 0 0,0-1 1 0 0,0 0-1 0 0,0 0 0 0 0,0 0 0 0 0,0 0 0 0 0,0 0 0 0 0,0 0 0 0 0,0 0 0 0 0,0 0 0 0 0,0 0 1 0 0,0 0-1 0 0,0 1 0 0 0,1-1 0 0 0,-1 0 0 0 0,0 0 0 0 0,0 0 0 0 0,0 0 0 0 0,0 0 1 0 0,0 0-1 0 0,0 0 0 0 0,0 0 0 0 0,0 0 0 0 0,0 0 0 0 0,0 0 0 0 0,0 0 0 0 0,1 0 0 0 0,-1 0 1 0 0,0 0-5 0 0,4 24 3314 0 0,-3-12-2482 0 0,2 7 397 0 0,-1-1-102 0 0,-2-2-322 0 0,1 13 287 0 0,-1-9-912 0 0,0-18-153 0 0,0 1-1 0 0,-1-1 0 0 0,1 0 0 0 0,0 1 1 0 0,-1-1-1 0 0,0 0 0 0 0,0 2-26 0 0,-3 11-2529 0 0,5-13 126 0 0,2 0-4388 0 0</inkml:trace>
  <inkml:trace contextRef="#ctx0" brushRef="#br0" timeOffset="18643.806">1112 499 13992 0 0,'-9'-3'616'0'0,"9"3"136"0"0,3-1-600 0 0,-3 1-152 0 0,-3-1 0 0 0,3 1 0 0 0,0 0 288 0 0,0 0 32 0 0,0 0 7 0 0,0 0 1 0 0,0 0-999 0 0,0 0-193 0 0,0 0-48 0 0,0 0-4912 0 0</inkml:trace>
  <inkml:trace contextRef="#ctx0" brushRef="#br0" timeOffset="18991.874">1219 516 13328 0 0,'1'1'124'0'0,"-1"1"1"0"0,1 0 0 0 0,-1-1 0 0 0,1 1 0 0 0,-1 0 0 0 0,0-1 0 0 0,1 1 0 0 0,-1 0-1 0 0,0-1 1 0 0,0 1 0 0 0,0 1-125 0 0,1 14 75 0 0,2 14 1079 0 0,-3-25-694 0 0,0 0 1 0 0,1 0-1 0 0,-1-1 0 0 0,2 6-460 0 0,3 32 1740 0 0,-5-22-1305 0 0,0-5-232 0 0,0-15-188 0 0,-1 1 0 0 0,1-1 0 0 0,0 0 0 0 0,0 0 0 0 0,0 0 0 0 0,-1 0 0 0 0,1 1 1 0 0,-1-1-1 0 0,1 0 0 0 0,-1 0 0 0 0,1 0 0 0 0,-1 1-15 0 0,4-6 79 0 0,-1 1 0 0 0,1-1 0 0 0,-1 1-1 0 0,0-1 1 0 0,1 0 0 0 0,-2 0 0 0 0,2-2-79 0 0,12-21 123 0 0,11-20-46 0 0,-23 42-59 0 0,0 1 0 0 0,0 0-1 0 0,0 0 1 0 0,1 0 0 0 0,-1 1 0 0 0,1-1 0 0 0,0 1 0 0 0,0 0-1 0 0,0 0 1 0 0,0 0 0 0 0,1 1 0 0 0,3-3-18 0 0,-5 5 7 0 0,-1-1 0 0 0,0 0 0 0 0,1 1 0 0 0,-1-1 0 0 0,1 1 0 0 0,-1 0 0 0 0,1 0 0 0 0,-1 0 0 0 0,1 0 0 0 0,-1 0 0 0 0,1 0 1 0 0,-1 1-1 0 0,1-1 0 0 0,-1 1 0 0 0,0 0 0 0 0,1-1 0 0 0,-1 1 0 0 0,0 0 0 0 0,1 1 0 0 0,-1-1 0 0 0,0 0 0 0 0,0 1 0 0 0,0-1 0 0 0,0 1 0 0 0,0-1 0 0 0,1 3-7 0 0,0-1 154 0 0,-1 0-1 0 0,1 0 1 0 0,-1 1-1 0 0,0-1 1 0 0,0 1-1 0 0,0 0 0 0 0,0-1 1 0 0,-1 1-1 0 0,1 0 1 0 0,-1 0-1 0 0,0 0 1 0 0,0 0-1 0 0,-1 0 0 0 0,1 1-153 0 0,0 2-237 0 0,-1 0 0 0 0,0 0 0 0 0,0 0-1 0 0,-1 3 238 0 0,-3 14-5852 0 0,1-18-1382 0 0</inkml:trace>
  <inkml:trace contextRef="#ctx0" brushRef="#br0" timeOffset="19527.673">1811 533 4608 0 0,'1'1'119'0'0,"0"0"0"0"0,0 0 0 0 0,0 0 0 0 0,0 0 0 0 0,0 1 0 0 0,0-1 0 0 0,0 0 0 0 0,0 1 0 0 0,0-1 0 0 0,0 1 0 0 0,-1-1 0 0 0,1 1 0 0 0,0-1 0 0 0,-1 1 0 0 0,1 1-119 0 0,4 29 5282 0 0,-2-8-3075 0 0,-1-16-1769 0 0,0 1 0 0 0,-1 0-1 0 0,0 0 1 0 0,0 0 0 0 0,-1 1-1 0 0,0-1 1 0 0,-1 0-1 0 0,0 0 1 0 0,0 0 0 0 0,-1 0-1 0 0,0 0 1 0 0,-3 5-438 0 0,5-14 97 0 0,0 0 34 0 0,-5-44 2652 0 0,5 37-2722 0 0,1 1-1 0 0,1-1 1 0 0,-1 0 0 0 0,2-4-61 0 0,0 3-84 0 0,0 1 0 0 0,0-1 1 0 0,1 1-1 0 0,0-1 0 0 0,0 1 0 0 0,1 1 0 0 0,0-1 0 0 0,0 1 0 0 0,1-1 0 0 0,-1 1 0 0 0,1 1 0 0 0,1-1 1 0 0,-1 1-1 0 0,1 0 0 0 0,0 1 0 0 0,0 0 0 0 0,0 0 0 0 0,4-2 84 0 0,14 2-2163 0 0,-11 3 543 0 0</inkml:trace>
  <inkml:trace contextRef="#ctx0" brushRef="#br0" timeOffset="19976.474">1972 657 5528 0 0,'3'1'425'0'0,"-1"1"1"0"0,0 0-1 0 0,0-1 1 0 0,1 1-1 0 0,-1-1 1 0 0,1 0 0 0 0,-1 0-1 0 0,1 0 1 0 0,0 0-1 0 0,-1 0 1 0 0,1-1-1 0 0,0 1 1 0 0,-1-1-1 0 0,1 1 1 0 0,0-1-1 0 0,0 0 1 0 0,-1 0-1 0 0,4-1-425 0 0,4-1 716 0 0,0 0-1 0 0,0 0 0 0 0,0-1 0 0 0,5-3-715 0 0,-3 2 741 0 0,-4 1-523 0 0,0-1 1 0 0,1 1 0 0 0,-1-2-1 0 0,0 1 1 0 0,-1-1-1 0 0,1 0 1 0 0,-1-1-1 0 0,0 0 1 0 0,0 0-1 0 0,-1-1 1 0 0,0 1 0 0 0,0-1-1 0 0,0-1 1 0 0,0 0-219 0 0,-6 6-16 0 0,1 1 0 0 0,0 0 0 0 0,-1 0 0 0 0,1 0 0 0 0,-1-1 1 0 0,0 1-1 0 0,1 0 0 0 0,-1 0 0 0 0,0-1 0 0 0,0 1 0 0 0,0 0 0 0 0,1-1 0 0 0,-1 1 16 0 0,-1 0 4 0 0,1 1-1 0 0,0-1 1 0 0,0 1-1 0 0,0-1 1 0 0,0 0-1 0 0,-1 1 1 0 0,1-1-1 0 0,0 1 1 0 0,0-1-1 0 0,-1 1 1 0 0,1-1-1 0 0,0 1 0 0 0,-1 0 1 0 0,1-1-1 0 0,0 1 1 0 0,-1-1-1 0 0,1 1 1 0 0,-1 0-1 0 0,1-1 1 0 0,-1 1-1 0 0,1 0-3 0 0,-2-1-8 0 0,1 0 1 0 0,-1 1-1 0 0,0 0 0 0 0,1-1 0 0 0,-1 1 1 0 0,1 0-1 0 0,-1 0 0 0 0,0 0 0 0 0,1 0 0 0 0,-1 0 1 0 0,0 0-1 0 0,1 0 0 0 0,-1 0 0 0 0,0 1 1 0 0,1-1-1 0 0,-1 1 0 0 0,1-1 0 0 0,-1 1 8 0 0,-5 2-7 0 0,0 1 0 0 0,0-1 0 0 0,1 1 0 0 0,0 1 0 0 0,0-1 0 0 0,0 1 1 0 0,0 0-1 0 0,1 0 0 0 0,-5 7 7 0 0,6-8 201 0 0,0 1 0 0 0,0 0 1 0 0,1 0-1 0 0,0 0 0 0 0,0 1 1 0 0,0-1-1 0 0,1 1 0 0 0,0 0 1 0 0,0-1-1 0 0,0 1 0 0 0,1 0 1 0 0,-1 4-202 0 0,2-8 83 0 0,0-1 0 0 0,0 1 0 0 0,0 0 1 0 0,0 0-1 0 0,0 0 0 0 0,1-1 1 0 0,-1 1-1 0 0,0 0 0 0 0,1-1 0 0 0,-1 1 1 0 0,1 0-1 0 0,0-1 0 0 0,0 1 0 0 0,-1 0 1 0 0,1-1-1 0 0,0 1 0 0 0,0-1 0 0 0,1 0 1 0 0,-1 1-1 0 0,0-1-83 0 0,2 1 84 0 0,-1 0 1 0 0,1 0-1 0 0,-1 0 0 0 0,1-1 1 0 0,0 1-1 0 0,0-1 0 0 0,0 0 1 0 0,0 1-1 0 0,0-1 0 0 0,0-1 1 0 0,1 1-85 0 0,2 1 57 0 0,1-1 1 0 0,0-1-1 0 0,0 1 1 0 0,-1-1-1 0 0,1 0 1 0 0,0-1-1 0 0,0 1 1 0 0,-1-1-1 0 0,1-1 1 0 0,4-1-58 0 0,8-4-836 0 0,0-1 1 0 0,9-7 835 0 0,13-10-8681 0 0,-29 15 2296 0 0</inkml:trace>
  <inkml:trace contextRef="#ctx0" brushRef="#br0" timeOffset="20326.138">2418 477 7368 0 0,'0'0'73'0'0,"0"0"0"0"0,0 0 0 0 0,0 0 0 0 0,0 0 0 0 0,0 0 0 0 0,0 0 0 0 0,0 0 1 0 0,1 0-1 0 0,-1 0 0 0 0,0 0 0 0 0,0 0 0 0 0,0 0 0 0 0,0 0 0 0 0,0 0 0 0 0,0 0 0 0 0,0 0 0 0 0,1 0 0 0 0,-1 0 1 0 0,0 0-1 0 0,0 0 0 0 0,0 0 0 0 0,0 0 0 0 0,0 0 0 0 0,0 0 0 0 0,0 0 0 0 0,0 0 0 0 0,1 1 0 0 0,-1-1 0 0 0,0 0 1 0 0,0 0-1 0 0,0 0 0 0 0,0 0 0 0 0,0 0 0 0 0,0 0 0 0 0,0 0 0 0 0,0 0 0 0 0,0 0 0 0 0,0 1 0 0 0,0-1 0 0 0,0 0 1 0 0,0 0-1 0 0,0 0 0 0 0,0 0 0 0 0,0 0 0 0 0,0 0 0 0 0,0 0 0 0 0,0 1 0 0 0,0-1 0 0 0,0 0 0 0 0,0 0 0 0 0,0 0 1 0 0,0 0-1 0 0,0 0 0 0 0,0 0-73 0 0,0 13 3338 0 0,-3 13-105 0 0,-24 130 3746 0 0,23-140-6876 0 0,3-13-540 0 0,1 0-1 0 0,-1 0 1 0 0,0 0-1 0 0,1 0 1 0 0,0 0 0 0 0,-1 0-1 0 0,1 0 1 0 0,1 0 437 0 0,-1 2-7821 0 0</inkml:trace>
  <inkml:trace contextRef="#ctx0" brushRef="#br0" timeOffset="20979.377">2723 565 6448 0 0,'0'0'297'0'0,"-14"-12"4231"0"0,11 11-4211 0 0,1 0 1 0 0,-1 0-1 0 0,1 0 0 0 0,-1 0 0 0 0,0 0 1 0 0,1 1-1 0 0,-1-1 0 0 0,0 1 0 0 0,1 0 1 0 0,-1 0-1 0 0,0 0 0 0 0,1 0 1 0 0,-1 0-1 0 0,0 1 0 0 0,1-1 0 0 0,-1 1 1 0 0,0-1-1 0 0,1 1 0 0 0,-1 0 1 0 0,1 0-1 0 0,-1 1 0 0 0,-1 0-317 0 0,-3 2 187 0 0,0 0-1 0 0,1 0 1 0 0,0 1 0 0 0,0 0-1 0 0,0 0 1 0 0,1 0-1 0 0,-3 4-186 0 0,2-3 132 0 0,1 1 0 0 0,0 0-1 0 0,1 0 1 0 0,0 1-1 0 0,-3 6-131 0 0,5-12 39 0 0,1 1-1 0 0,0-1 1 0 0,1 0-1 0 0,-1 1 1 0 0,0-1-1 0 0,1 0 1 0 0,-1 1-1 0 0,1-1 0 0 0,0 1 1 0 0,0-1-1 0 0,0 1 1 0 0,0-1-1 0 0,0 1 1 0 0,0-1-1 0 0,1 0 1 0 0,-1 1-1 0 0,1-1 1 0 0,0 1-1 0 0,-1-1 0 0 0,1 0 1 0 0,0 0-1 0 0,1 1-38 0 0,-1-1 60 0 0,0-1 0 0 0,1 1 0 0 0,-1 0-1 0 0,0-1 1 0 0,1 0 0 0 0,-1 1 0 0 0,1-1-1 0 0,0 0 1 0 0,-1 0 0 0 0,1 0 0 0 0,0 0-1 0 0,0 0 1 0 0,-1 0 0 0 0,1-1 0 0 0,0 1-1 0 0,0-1 1 0 0,0 1 0 0 0,2-1-60 0 0,-1 1 43 0 0,1-1 1 0 0,-1-1-1 0 0,0 1 1 0 0,1 0-1 0 0,-1-1 1 0 0,0 0-1 0 0,0 1 1 0 0,0-1-1 0 0,1-1 1 0 0,-1 1-1 0 0,0-1-43 0 0,4-1-22 0 0,0-1 0 0 0,0-1-1 0 0,0 1 1 0 0,-1-1-1 0 0,1-1 1 0 0,-1 1-1 0 0,-1-1 1 0 0,1 0-1 0 0,0-1 23 0 0,2-5-433 0 0,0-1-1 0 0,-1 1 0 0 0,5-13 434 0 0,-2 3-363 0 0,-3 12 299 0 0,-6 39 752 0 0,-1-20-412 0 0,-1 4 381 0 0,0 0-1 0 0,2 0 1 0 0,0 5-657 0 0,-1-15 52 0 0,1 0 1 0 0,-1-1-1 0 0,1 1 0 0 0,0 0 1 0 0,-1 0-1 0 0,1 0 0 0 0,1-1 1 0 0,-1 1-1 0 0,0-1 1 0 0,1 1-1 0 0,-1-1 0 0 0,1 1 1 0 0,0-1-1 0 0,-1 0 0 0 0,1 1 1 0 0,0-1-1 0 0,1 0-52 0 0,-1-1-46 0 0,-1 0-1 0 0,1-1 1 0 0,-1 1-1 0 0,0-1 0 0 0,1 1 1 0 0,-1-1-1 0 0,1 0 1 0 0,-1 1-1 0 0,1-1 0 0 0,-1 0 1 0 0,1 0-1 0 0,-1 0 1 0 0,1 0-1 0 0,-1 0 1 0 0,1 0-1 0 0,0-1 0 0 0,-1 1 47 0 0,17-6-3722 0 0,-13 3 2236 0 0</inkml:trace>
  <inkml:trace contextRef="#ctx0" brushRef="#br0" timeOffset="21325.268">2970 472 9216 0 0,'0'0'706'0'0,"-4"19"5885"0"0,0 8-3674 0 0,-6 52 2010 0 0,7-47-3741 0 0,1 15-1186 0 0,4-3-2588 0 0,-2-43 2398 0 0,0-1 0 0 0,0 0 0 0 0,0 1 0 0 0,0-1 0 0 0,0 0 0 0 0,0 1 1 0 0,0-1-1 0 0,0 0 0 0 0,0 1 0 0 0,0-1 0 0 0,-1 0 0 0 0,1 1 0 0 0,0-1 0 0 0,0 0 0 0 0,0 1 0 0 0,0-1 0 0 0,-1 0 0 0 0,1 0 0 0 0,0 1 0 0 0,0-1 0 0 0,-1 0 0 0 0,1 0 0 0 0,0 0 0 0 0,0 1 0 0 0,-1-1 0 0 0,1 0 0 0 0,0 0 0 0 0,0 0 0 0 0,-1 0 190 0 0,0 1-2006 0 0</inkml:trace>
  <inkml:trace contextRef="#ctx0" brushRef="#br0" timeOffset="21662.467">2971 616 15520 0 0,'2'-3'208'0'0,"1"0"0"0"0,0 0 0 0 0,0 1 1 0 0,0 0-1 0 0,0-1 0 0 0,0 1 0 0 0,1 0 1 0 0,-1 1-1 0 0,1-1 0 0 0,-1 1 1 0 0,1-1-1 0 0,-1 1 0 0 0,1 0 0 0 0,0 0 1 0 0,1 1-209 0 0,-3-1 121 0 0,1 1 1 0 0,0 0-1 0 0,-1 0 1 0 0,1 0-1 0 0,-1 0 1 0 0,1 0-1 0 0,0 1 1 0 0,-1-1-1 0 0,1 1 1 0 0,-1 0-1 0 0,0 0 1 0 0,1 0-1 0 0,-1 0 1 0 0,1 0-1 0 0,-1 0 1 0 0,0 1-1 0 0,0-1 1 0 0,0 1-1 0 0,0-1 1 0 0,0 1-1 0 0,0 0 1 0 0,1 1-122 0 0,0 1 156 0 0,0 0-1 0 0,0 0 1 0 0,0 0 0 0 0,0 1 0 0 0,-1-1 0 0 0,0 1 0 0 0,0-1 0 0 0,0 1 0 0 0,0 0 0 0 0,-1 0 0 0 0,0-1-1 0 0,0 1 1 0 0,0 0 0 0 0,-1 4-156 0 0,0 3-14 0 0,0-4-6737 0 0,0-4-439 0 0</inkml:trace>
  <inkml:trace contextRef="#ctx0" brushRef="#br0" timeOffset="21663.467">3152 539 10136 0 0,'0'-5'448'0'0,"0"3"96"0"0,0 0-440 0 0,0-1-104 0 0,0 1 0 0 0,0 2 0 0 0,0 0 840 0 0,0 0 152 0 0,0 0 24 0 0</inkml:trace>
  <inkml:trace contextRef="#ctx0" brushRef="#br0" timeOffset="22214.988">3360 547 4144 0 0,'-17'-2'408'0'0,"12"3"-13"0"0,-1-1 0 0 0,1 1 0 0 0,0 1-1 0 0,0-1 1 0 0,0 1 0 0 0,0 0 0 0 0,0 0 0 0 0,0 0 0 0 0,0 0 0 0 0,1 1 0 0 0,-1 0 0 0 0,1 0 0 0 0,0 0-1 0 0,0 1 1 0 0,0-1 0 0 0,0 1 0 0 0,0 0 0 0 0,1 0 0 0 0,0 1 0 0 0,0-1 0 0 0,0 0 0 0 0,0 1-1 0 0,1 0 1 0 0,-1 0 0 0 0,1 0 0 0 0,1 0 0 0 0,-1 0 0 0 0,1 0 0 0 0,0 0 0 0 0,0 0 0 0 0,0 1 0 0 0,1-1-1 0 0,-1 3-394 0 0,2-5 77 0 0,-1 0 0 0 0,0-1-1 0 0,1 1 1 0 0,-1-1 0 0 0,1 1-1 0 0,0-1 1 0 0,0 1-1 0 0,0-1 1 0 0,0 0 0 0 0,0 1-1 0 0,1-1 1 0 0,-1 0 0 0 0,1 0-1 0 0,-1 0 1 0 0,1 0-1 0 0,0 0 1 0 0,0 0 0 0 0,0 0-1 0 0,0-1 1 0 0,0 1-1 0 0,0-1 1 0 0,0 0 0 0 0,1 1-1 0 0,-1-1 1 0 0,0 0 0 0 0,1 0-1 0 0,-1 0 1 0 0,2 0-77 0 0,0 0 138 0 0,0 0 0 0 0,0 0 1 0 0,1-1-1 0 0,-1 1 0 0 0,0-1 0 0 0,0 0 1 0 0,1 0-1 0 0,-1-1 0 0 0,0 1 0 0 0,0-1 1 0 0,1 0-1 0 0,-1 0 0 0 0,0 0 1 0 0,0-1-1 0 0,0 1 0 0 0,0-1 0 0 0,0 0-138 0 0,4-2 162 0 0,-1-1 0 0 0,0 0 0 0 0,0-1 0 0 0,0 0 0 0 0,0 0 0 0 0,-1 0 0 0 0,5-6-162 0 0,-9 9-7 0 0,0 0 0 0 0,1 0 1 0 0,-1-1-1 0 0,-1 1 0 0 0,1 0 1 0 0,0-1-1 0 0,-1 1 0 0 0,0-1 1 0 0,0 1-1 0 0,0-1 0 0 0,0 0 1 0 0,0 0-1 0 0,-1 1 0 0 0,0-1 1 0 0,0 0-1 0 0,0 0 0 0 0,0 1 1 0 0,0-1-1 0 0,-1-3 7 0 0,0 5-73 0 0,0 1 0 0 0,1 0 0 0 0,-1-1 0 0 0,0 1 0 0 0,0 0 0 0 0,1-1 1 0 0,-1 1-1 0 0,0 0 0 0 0,0 0 0 0 0,0 0 0 0 0,-1 0 0 0 0,1 0 0 0 0,0 0 0 0 0,0 0 0 0 0,0 0 0 0 0,-1 0 0 0 0,1 1 0 0 0,0-1 0 0 0,-1 0 73 0 0,-2-1-1361 0 0,-1 1 0 0 0,1-1 0 0 0,-1 1-1 0 0,1 0 1 0 0,-4-1 1361 0 0,5 2-1654 0 0</inkml:trace>
  <inkml:trace contextRef="#ctx0" brushRef="#br0" timeOffset="22595.97">3421 542 7656 0 0,'1'0'64'0'0,"-1"-1"0"0"0,1 1 0 0 0,-1-1 0 0 0,0 1 0 0 0,1-1 0 0 0,-1 1 0 0 0,1 0 0 0 0,-1-1 0 0 0,1 1 0 0 0,0 0 0 0 0,-1 0 1 0 0,1-1-1 0 0,-1 1 0 0 0,1 0 0 0 0,0 0 0 0 0,-1 0 0 0 0,1 0 0 0 0,-1 0 0 0 0,1 0 0 0 0,0-1 0 0 0,-1 2 0 0 0,1-1 0 0 0,-1 0 0 0 0,1 0 0 0 0,0 0 0 0 0,-1 0 1 0 0,1 0-1 0 0,0 1-64 0 0,0-1 328 0 0,1 1 1 0 0,-1 0 0 0 0,0 0-1 0 0,0 0 1 0 0,0 0 0 0 0,0 0-1 0 0,0 0 1 0 0,0 0 0 0 0,0 1-1 0 0,0-1 1 0 0,0 0 0 0 0,0 1-329 0 0,1 3 807 0 0,1-1 1 0 0,-1 1-1 0 0,0 0 0 0 0,0 0 1 0 0,-1 1-1 0 0,1 3-807 0 0,0 14 550 0 0,-1 1-1 0 0,-1 0 1 0 0,-1-1 0 0 0,-1 1-550 0 0,2-22 6 0 0,-1 0-4 0 0,1 0 0 0 0,0 1 0 0 0,0-1-1 0 0,0 0 1 0 0,0 1 0 0 0,0-1 0 0 0,1 0 0 0 0,-1 2-2 0 0,16-23 544 0 0,2-9 24 0 0,-12 18-570 0 0,1-1 1 0 0,1 2-1 0 0,-1-1 1 0 0,1 1-1 0 0,1 0 1 0 0,0 0-1 0 0,1 0 2 0 0,-2 3-24 0 0,1 0-1 0 0,-1 1 0 0 0,1-1 1 0 0,0 2-1 0 0,0 0 0 0 0,1 0 1 0 0,-1 0-1 0 0,2 1 25 0 0,-8 2 61 0 0,-1 0 0 0 0,1 1 1 0 0,-1-1-1 0 0,1 1 0 0 0,-1 0 0 0 0,1 0 0 0 0,-1 0 0 0 0,1 0 1 0 0,-1 0-1 0 0,0 1 0 0 0,1-1 0 0 0,-1 1 0 0 0,1-1 1 0 0,-1 1-1 0 0,0 0 0 0 0,1 0 0 0 0,-1 0 0 0 0,0 0 0 0 0,0 0 1 0 0,0 1-1 0 0,0-1 0 0 0,0 1 0 0 0,0-1 0 0 0,0 1 1 0 0,0 0-1 0 0,0 0 0 0 0,-1-1 0 0 0,1 1 0 0 0,-1 1 0 0 0,0-1 1 0 0,1 0-1 0 0,-1 0 0 0 0,0 0 0 0 0,0 1 0 0 0,0 1-61 0 0,0 0 187 0 0,0 0 0 0 0,0 0-1 0 0,-1 0 1 0 0,1 1 0 0 0,-1-1-1 0 0,0 0 1 0 0,0 1 0 0 0,-1-1-1 0 0,1 0 1 0 0,-1 0 0 0 0,0 0-1 0 0,0 1-186 0 0,-3 20-972 0 0,4-22-240 0 0,0 0 0 0 0,0 0 0 0 0,0-1 0 0 0,1 1 0 0 0,-1 0 0 0 0,1 0 0 0 0,0 2 1212 0 0,0-2-7023 0 0</inkml:trace>
  <inkml:trace contextRef="#ctx0" brushRef="#br0" timeOffset="23110.891">4069 483 15056 0 0,'0'0'340'0'0,"5"4"1069"0"0,2 47 2947 0 0,-5-34-3093 0 0,-1-1 1 0 0,-1 1-1 0 0,-2 9-1263 0 0,-1 42-56 0 0,2-39-6461 0 0,1-29-365 0 0</inkml:trace>
  <inkml:trace contextRef="#ctx0" brushRef="#br0" timeOffset="23649.331">3938 580 8752 0 0,'0'0'673'0'0,"4"-1"170"0"0,6-2 1081 0 0,57-13 3777 0 0,-6 2-3928 0 0,-17 3-1138 0 0,0 1-1 0 0,24-1-634 0 0,-64 10 28 0 0,0 1-1 0 0,1 0 0 0 0,-1 0 0 0 0,1 0 0 0 0,-1 0 0 0 0,0 1 1 0 0,1 0-1 0 0,-1 0 0 0 0,0 0 0 0 0,1 0 0 0 0,2 2-27 0 0,-5-2-8 0 0,-1 0-1 0 0,1 0 0 0 0,-1 0 1 0 0,0 0-1 0 0,0 0 1 0 0,1 0-1 0 0,-1 0 0 0 0,0 0 1 0 0,0 1-1 0 0,0-1 1 0 0,0 0-1 0 0,0 1 1 0 0,-1-1-1 0 0,1 1 0 0 0,0-1 1 0 0,-1 1-1 0 0,1-1 1 0 0,-1 1-1 0 0,1 0 0 0 0,-1-1 1 0 0,0 1-1 0 0,1-1 1 0 0,-1 1-1 0 0,0 0 0 0 0,0-1 1 0 0,0 1-1 0 0,-1 0 1 0 0,1-1-1 0 0,0 1 1 0 0,-1-1-1 0 0,1 1 0 0 0,-1 1 9 0 0,-1 3 14 0 0,-1 4 27 0 0,1-1-1 0 0,0 1 1 0 0,1 0-1 0 0,-1 0 1 0 0,1 8-41 0 0,2-15-10 0 0,-1 0 0 0 0,0 0 1 0 0,1 0-1 0 0,-1 0 0 0 0,1 0 0 0 0,0-1 0 0 0,0 1 0 0 0,0 0 0 0 0,0 0 1 0 0,1-1-1 0 0,-1 1 0 0 0,1-1 0 0 0,-1 1 0 0 0,1-1 0 0 0,0 0 0 0 0,0 0 1 0 0,0 1-1 0 0,0-1 0 0 0,1-1 0 0 0,-1 1 0 0 0,0 0 0 0 0,1 0 10 0 0,0-1 40 0 0,0 1 0 0 0,0-1 1 0 0,0 0-1 0 0,0 0 0 0 0,0 0 0 0 0,0 0 0 0 0,0-1 0 0 0,0 1 0 0 0,0-1 0 0 0,1 0 0 0 0,-1 1 0 0 0,0-1 0 0 0,0-1 0 0 0,0 1 0 0 0,1 0 0 0 0,-1-1 0 0 0,0 0 0 0 0,0 0 0 0 0,0 0 1 0 0,0 0-1 0 0,0 0 0 0 0,0-1 0 0 0,0 1 0 0 0,-1-1 0 0 0,1 1 0 0 0,0-1 0 0 0,-1 0 0 0 0,1 0 0 0 0,-1-1 0 0 0,0 1 0 0 0,1-2-40 0 0,0 2 51 0 0,-1 0-1 0 0,0-1 0 0 0,0 1 1 0 0,0-1-1 0 0,0 0 0 0 0,0 0 1 0 0,0 0-1 0 0,-1 0 0 0 0,0 0 1 0 0,1 0-1 0 0,-1 0 0 0 0,0 0 1 0 0,-1-1-1 0 0,1 1 0 0 0,0 0 1 0 0,-1-1-1 0 0,0 1 0 0 0,0 0 1 0 0,0-1-1 0 0,0 1 0 0 0,0 0 1 0 0,-1-1-1 0 0,0 1 0 0 0,1 0 1 0 0,-1-1-1 0 0,0 1 0 0 0,-1 0 1 0 0,1 0-1 0 0,0 0 0 0 0,-2-1-50 0 0,0 0 21 0 0,0 1 1 0 0,0 0-1 0 0,0 0 0 0 0,-1 0 0 0 0,1 0 0 0 0,-1 1 1 0 0,0-1-1 0 0,0 1 0 0 0,0 0 0 0 0,0 0 0 0 0,0 1 1 0 0,0-1-1 0 0,-1 1 0 0 0,1 0 0 0 0,0 0 0 0 0,-1 0-21 0 0,-11-2-770 0 0,0 1 0 0 0,0 1-1 0 0,-14 0 771 0 0,2 2-6830 0 0,13 0 393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0:46.2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76 187 6912 0 0,'-1'0'39'0'0,"0"0"0"0"0,0-1-1 0 0,-1 1 1 0 0,1 0 0 0 0,-1 0 0 0 0,2 0 0 0 0,-2 0 0 0 0,1 0 0 0 0,-1 0 0 0 0,0 0 0 0 0,2 1 0 0 0,-1-1 0 0 0,-1 1-1 0 0,1-1 1 0 0,-1 1-39 0 0,-18 10 1074 0 0,19-10-952 0 0,0-1 1 0 0,0 0-1 0 0,0 1 0 0 0,-1 0 1 0 0,2-1-1 0 0,-1 2 0 0 0,0-1 1 0 0,0-1-1 0 0,0 1 0 0 0,0 0 1 0 0,0 0-1 0 0,1 0 0 0 0,0 1 1 0 0,-1-1-1 0 0,0 0 0 0 0,1 0 1 0 0,-1 0-1 0 0,0 2-122 0 0,1-2 41 0 0,0 0 0 0 0,0 0 0 0 0,1 0 1 0 0,-1 0-1 0 0,0-1 0 0 0,1 2 0 0 0,-1-1 0 0 0,0 0 0 0 0,1 0 0 0 0,-1 0 1 0 0,1-1-1 0 0,-1 1 0 0 0,0 1 0 0 0,1-1 0 0 0,-1-1 0 0 0,1 1 0 0 0,0 0 1 0 0,-1-1-1 0 0,1 1 0 0 0,0-1 0 0 0,0 1 0 0 0,-1-1 0 0 0,0 2 0 0 0,1-2 1 0 0,0 1-42 0 0,14 10 200 0 0,-1 2 1 0 0,0 1-1 0 0,-1 2-200 0 0,-8-11 19 0 0,-1 1 1 0 0,0 0-1 0 0,0 0 0 0 0,-1 1 1 0 0,1 0-1 0 0,-1 0 0 0 0,1 0 1 0 0,-2 0-1 0 0,1 0 0 0 0,0 4-19 0 0,-3-8 12 0 0,1 1 0 0 0,-1-1-1 0 0,1 1 1 0 0,-1 0 0 0 0,0 0 0 0 0,0-1-1 0 0,0 1 1 0 0,0-1 0 0 0,-1 2 0 0 0,1-1-1 0 0,-1-1 1 0 0,1 1 0 0 0,-1-1 0 0 0,0 1-1 0 0,0-1 1 0 0,-1 1 0 0 0,1-1-1 0 0,0-1 1 0 0,-1 2 0 0 0,1-1 0 0 0,-1 0-1 0 0,1 0 1 0 0,-2 0 0 0 0,1-1 0 0 0,0 1-12 0 0,-2 0 375 0 0,1 0 0 0 0,-1 0 0 0 0,1-1 0 0 0,-1-1 0 0 0,1 2 0 0 0,-1-2 0 0 0,0 0 0 0 0,1 0 0 0 0,-2 0 0 0 0,2-1-1 0 0,-2 1 1 0 0,2-1 0 0 0,-5 0-375 0 0,6-1 129 0 0,0 1 0 0 0,-1 0-1 0 0,1 0 1 0 0,-1-1-1 0 0,1 1 1 0 0,0-1-1 0 0,0 0 1 0 0,-1 0 0 0 0,1-1-1 0 0,0 1 1 0 0,0-1-1 0 0,0 1 1 0 0,0-2-1 0 0,0 2 1 0 0,1-1-1 0 0,-2-1 1 0 0,1 2 0 0 0,1-1-1 0 0,0-2 1 0 0,-1 2-1 0 0,0 0 1 0 0,1-1-1 0 0,0-1-128 0 0,0 1-220 0 0,0 0-1 0 0,1 1 1 0 0,0-2-1 0 0,-1 2 1 0 0,1-2-1 0 0,0 2 1 0 0,0-2-1 0 0,1 2 1 0 0,-1-1-1 0 0,0 0 1 0 0,1 1-1 0 0,0-2 1 0 0,-1 2-1 0 0,0-2 1 0 0,1 2-1 0 0,0 0 1 0 0,0-1-1 0 0,1-1 221 0 0,5-10-1398 0 0</inkml:trace>
  <inkml:trace contextRef="#ctx0" brushRef="#br0" timeOffset="778.618">331 250 2304 0 0,'-20'-8'8104'0'0,"17"7"-7668"0"0,0 0 0 0 0,-1-1 0 0 0,1 1 0 0 0,-1 1 0 0 0,1-1 0 0 0,-1 1 0 0 0,1 0 0 0 0,-1 0 0 0 0,1 0 0 0 0,0 1 0 0 0,-1 0 0 0 0,1-1 0 0 0,-3 3-436 0 0,3-1 102 0 0,0-1-1 0 0,1 2 0 0 0,-1-1 0 0 0,0 0 1 0 0,1 1-1 0 0,-1-1 0 0 0,1 1 1 0 0,-1 0-1 0 0,1 0 0 0 0,0 0 0 0 0,0 0 1 0 0,0 1-1 0 0,1-1 0 0 0,-1 1 0 0 0,0 0-101 0 0,-2 7 254 0 0,0-1 0 0 0,0 1 0 0 0,1-1 0 0 0,0 2-1 0 0,0 1-253 0 0,2-9 69 0 0,0-1-1 0 0,0 2 0 0 0,1-2 0 0 0,-1 2 0 0 0,1-2 0 0 0,0 1 0 0 0,0 1 0 0 0,0-2 0 0 0,1 2 0 0 0,-1-2 1 0 0,1 2-1 0 0,-1-2 0 0 0,1 1 0 0 0,0 1 0 0 0,0-2 0 0 0,1 4-68 0 0,-1-6-14 0 0,0 1 0 0 0,0 0 0 0 0,-1-1 0 0 0,1 0 0 0 0,0 0 1 0 0,0 2-1 0 0,0-2 0 0 0,0 0 0 0 0,0 0 0 0 0,0 0 0 0 0,0 1 0 0 0,0-2 0 0 0,0 1 0 0 0,1 0 0 0 0,-1 0 0 0 0,0-1 0 0 0,0 1 1 0 0,1-1-1 0 0,-1 0 0 0 0,1 1 14 0 0,0-1 24 0 0,1 0 0 0 0,-1 0 0 0 0,0 0 1 0 0,1 0-1 0 0,-2-1 0 0 0,2 1 0 0 0,-1-1 1 0 0,0 0-1 0 0,0 1 0 0 0,1-1 0 0 0,1-3-24 0 0,1 1 33 0 0,0-1 0 0 0,0 0-1 0 0,0-1 1 0 0,-1 0-1 0 0,1 1 1 0 0,0-2-1 0 0,-2 0 1 0 0,1 0-1 0 0,1-1-32 0 0,1-4-329 0 0,0 0 0 0 0,-1-1-1 0 0,0-1 1 0 0,0 1 0 0 0,0 0-1 0 0,-2-1 1 0 0,1 0 0 0 0,-1-1-1 0 0,2-10 330 0 0,-5 22 14 0 0,-1 30 680 0 0,0-13 2 0 0,1 1 0 0 0,0 0 0 0 0,2 10-696 0 0,-2-22 78 0 0,0 0 0 0 0,1-1 0 0 0,0 1 0 0 0,0-1 0 0 0,0 1 0 0 0,0-1 0 0 0,0 1-1 0 0,0-1 1 0 0,0 1 0 0 0,1-2 0 0 0,0 2 0 0 0,-1-1 0 0 0,1 0 0 0 0,0-1 0 0 0,0 1-1 0 0,0 0 1 0 0,1 0-78 0 0,-1-1-29 0 0,-2-1 0 0 0,2 0 1 0 0,-1-1-1 0 0,1 1 0 0 0,-1-1 0 0 0,0 1 0 0 0,1-1 0 0 0,0 1 0 0 0,-1-1 0 0 0,0 0 0 0 0,1 0 0 0 0,-1 0 0 0 0,1 0 0 0 0,-1 0 0 0 0,1 0 29 0 0,14-5-3199 0 0,-11 1 1888 0 0</inkml:trace>
  <inkml:trace contextRef="#ctx0" brushRef="#br0" timeOffset="1125.321">531 117 15032 0 0,'0'0'340'0'0,"0"0"50"0"0,-1 18 527 0 0,-11 164 5785 0 0,12-165-6676 0 0,-1 2 0 0 0,1 0-1 0 0,0-1-25 0 0,1 14-4604 0 0,-1-28 3109 0 0</inkml:trace>
  <inkml:trace contextRef="#ctx0" brushRef="#br0" timeOffset="1476.381">510 283 13824 0 0,'10'-9'1388'0'0,"-6"5"-1162"0"0,0 2 0 0 0,0-1 1 0 0,1 1-1 0 0,-2 0 0 0 0,1 0 1 0 0,1 1-1 0 0,0 0 1 0 0,-1 0-1 0 0,1 0 0 0 0,-1 1 1 0 0,0 0-1 0 0,1 0 1 0 0,0 0-1 0 0,1 1-226 0 0,-4 0 209 0 0,2-1 0 0 0,-2 1-1 0 0,1 0 1 0 0,0 1 0 0 0,0 0 0 0 0,0-1 0 0 0,-1 1 0 0 0,1 0-1 0 0,-1 0 1 0 0,0 0 0 0 0,1 1 0 0 0,-1-1 0 0 0,0 2 0 0 0,0-2-1 0 0,1 0 1 0 0,-2 2 0 0 0,1-1 0 0 0,0 0 0 0 0,-1 0 0 0 0,0 1-1 0 0,1-1 1 0 0,0 2-209 0 0,-1 3 65 0 0,1 0-1 0 0,0 0 0 0 0,0 1 1 0 0,-1-1-1 0 0,0 6-64 0 0,4 18-4103 0 0,-5-27-2931 0 0</inkml:trace>
  <inkml:trace contextRef="#ctx0" brushRef="#br0" timeOffset="1477.381">691 167 10136 0 0,'0'0'448'0'0,"-1"-1"96"0"0,-1 0-440 0 0,0-2-104 0 0,1 3 0 0 0,1 0 0 0 0,0 0 736 0 0,0 0 120 0 0,0 0 24 0 0,0 0 8 0 0</inkml:trace>
  <inkml:trace contextRef="#ctx0" brushRef="#br0" timeOffset="2026.697">875 161 9272 0 0,'-1'0'153'0'0,"0"-1"0"0"0,0 0 0 0 0,0 1 0 0 0,0-1-1 0 0,0 1 1 0 0,0 0 0 0 0,0-1 0 0 0,0 1 0 0 0,0 0 0 0 0,0 0 0 0 0,0-2 0 0 0,-1 2 0 0 0,1 0 0 0 0,0 0 0 0 0,1 0 0 0 0,-2 2 0 0 0,0-2-153 0 0,-20 5 2507 0 0,17-3-2368 0 0,0-1 49 0 0,0 1-1 0 0,-1 0 1 0 0,1 1 0 0 0,-1-1-1 0 0,1 2 1 0 0,0-2-1 0 0,0 3 1 0 0,1-2-1 0 0,-2 1 1 0 0,2 0 0 0 0,0 1-1 0 0,-1 1 1 0 0,1-1-1 0 0,1 0 1 0 0,-2 0-1 0 0,-1 7-187 0 0,6-12 30 0 0,0 1 0 0 0,-1-1 0 0 0,1 1 0 0 0,0 0 0 0 0,0-1 0 0 0,0 1 0 0 0,0-1 0 0 0,0 2 0 0 0,0-1-1 0 0,0-1 1 0 0,0 1 0 0 0,0 0 0 0 0,0-1 0 0 0,0 1 0 0 0,0-1 0 0 0,1 1 0 0 0,-1 1 0 0 0,0-2 0 0 0,0 1-1 0 0,1-1 1 0 0,-1 1 0 0 0,0-1 0 0 0,1 1 0 0 0,-1 0 0 0 0,0-1 0 0 0,1 0 0 0 0,-1 1 0 0 0,1-1-1 0 0,-1 2 1 0 0,1-2-30 0 0,14 17 827 0 0,-10-12-1347 0 0,7 5 45 0 0,-1 1 0 0 0,10 5 475 0 0,-14-11 16 0 0,0 1 0 0 0,1 0 0 0 0,-1 1 0 0 0,0-1 0 0 0,0 2 0 0 0,-1-1 0 0 0,0 1 0 0 0,1 2-16 0 0,-6-8-25 0 0,0-2 1 0 0,0 1 0 0 0,-1 0-1 0 0,0 0 1 0 0,1 0 0 0 0,-1 0-1 0 0,1 1 1 0 0,-1-1 0 0 0,1 0-1 0 0,-1 0 1 0 0,0 0 0 0 0,1 0-1 0 0,-1 1 1 0 0,0-1 0 0 0,0 0-1 0 0,0 0 1 0 0,0 1 0 0 0,0 0-1 0 0,0-1 1 0 0,0 0 0 0 0,0 0 0 0 0,0 1 23 0 0,-1 0 34 0 0,1-1 0 0 0,-1-1-1 0 0,0 1 1 0 0,1 0-1 0 0,-1 0 1 0 0,1 1-1 0 0,0-2 1 0 0,-1 1-1 0 0,0-1 1 0 0,0 1-1 0 0,0 0 1 0 0,0-1-1 0 0,1 1 1 0 0,-1-1-1 0 0,0 0 1 0 0,1 1-1 0 0,-1-1 1 0 0,0 0-1 0 0,-1 2-32 0 0,-1-1 233 0 0,-1-1 0 0 0,1 1 0 0 0,-1-1-1 0 0,0 0 1 0 0,0 0 0 0 0,1 0 0 0 0,0 0-1 0 0,-1-1 1 0 0,1 0 0 0 0,-1 1-1 0 0,0-3-232 0 0,-1 1 171 0 0,0 0-1 0 0,1-2 0 0 0,0 0 0 0 0,-1 1 0 0 0,1-1 1 0 0,0 1-1 0 0,-2-4-170 0 0,5 6-139 0 0,-1-2 0 0 0,0 2 0 0 0,1-1 0 0 0,1 1 0 0 0,-2-2 0 0 0,1 1 0 0 0,0 1 0 0 0,0-1 0 0 0,0-1 0 0 0,1 1 0 0 0,-1 0 0 0 0,1-1 1 0 0,-1 1-1 0 0,0 0 0 0 0,1-1 0 0 0,0 1 0 0 0,-1 0 0 0 0,1-1 0 0 0,0 1 0 0 0,0-2 0 0 0,0 2 0 0 0,0-2 139 0 0,2-3-1023 0 0</inkml:trace>
  <inkml:trace contextRef="#ctx0" brushRef="#br0" timeOffset="2509.4">1134 162 5064 0 0,'0'0'232'0'0,"-2"-1"-252"0"0,-9-9 8321 0 0,7 7-7101 0 0,2 2-952 0 0,0 0 0 0 0,-1 0-1 0 0,2 0 1 0 0,-2 0 0 0 0,1 1 0 0 0,0 0 0 0 0,0-2-1 0 0,-1 2 1 0 0,2 0 0 0 0,-2 0 0 0 0,1 0 0 0 0,0 2 0 0 0,-1-2-1 0 0,2 1 1 0 0,-2-1 0 0 0,1 1 0 0 0,0 0 0 0 0,0 0-248 0 0,-2 2 153 0 0,2-2 0 0 0,-1 1 1 0 0,1 0-1 0 0,-1 2 0 0 0,0-2 1 0 0,2 1-1 0 0,-2 0 0 0 0,0 1 1 0 0,2-1-1 0 0,-1-1 0 0 0,-1 5-153 0 0,-2 3 94 0 0,2 0 0 0 0,-1 0 0 0 0,1-1 0 0 0,0 2 0 0 0,1-1 0 0 0,0 1 0 0 0,0-1 0 0 0,0 1 0 0 0,1 9-94 0 0,-1 19 791 0 0,2 2-1 0 0,1 0-790 0 0,-4 24-976 0 0,4-62 817 0 0,0 1-3264 0 0,-1-3 1901 0 0</inkml:trace>
  <inkml:trace contextRef="#ctx0" brushRef="#br0" timeOffset="2843.005">969 340 10592 0 0,'0'0'488'0'0,"0"0"-12"0"0,1-1 78 0 0,1 0 1 0 0,0 0-1 0 0,-1-1 1 0 0,1 1-1 0 0,0 0 1 0 0,0 0-1 0 0,-1 1 1 0 0,1-1-1 0 0,0 1 1 0 0,0 0 0 0 0,-1-1-1 0 0,3 1-554 0 0,-2 0 73 0 0,18-5 1434 0 0,41-7-529 0 0,-1-4-5155 0 0,-40 8 2706 0 0</inkml:trace>
  <inkml:trace contextRef="#ctx0" brushRef="#br0" timeOffset="3497.561">1306 223 7888 0 0,'0'0'174'0'0,"0"0"29"0"0,0 0 13 0 0,-10-13 2641 0 0,6 12-2562 0 0,1 1-1 0 0,-1-1 0 0 0,1 1 1 0 0,-1 0-1 0 0,1 0 0 0 0,-1 0 1 0 0,1 1-1 0 0,0-1 0 0 0,0 1 1 0 0,-1 1-1 0 0,1-1 0 0 0,0 1 1 0 0,-1-1-1 0 0,2 2 0 0 0,-2-2 1 0 0,1 1-1 0 0,0 0 0 0 0,0 2 0 0 0,1-2 1 0 0,-2 2-1 0 0,1-1-294 0 0,-2 4 215 0 0,-1 0 1 0 0,0 0-1 0 0,1 1 0 0 0,0 1 1 0 0,0-1-1 0 0,1 0 0 0 0,-1 1 0 0 0,2 0 1 0 0,-2 2-216 0 0,5-10 36 0 0,-1 2 1 0 0,1-1-1 0 0,-1 0 1 0 0,0 0-1 0 0,1 0 1 0 0,-1 0-1 0 0,1 1 1 0 0,0-2 0 0 0,0 1-1 0 0,0 1 1 0 0,0-1-1 0 0,0 0 1 0 0,0-1-1 0 0,0 2 1 0 0,0-1-1 0 0,1 0 1 0 0,-1 1-1 0 0,1-2 1 0 0,-1 1-1 0 0,1 1 1 0 0,0-2-1 0 0,-1 1 1 0 0,0 0 0 0 0,1 0-1 0 0,0 0 1 0 0,0-1-1 0 0,1 1 1 0 0,-1 0-1 0 0,-1-1 1 0 0,1 1-1 0 0,1-1 1 0 0,-1 0-1 0 0,1 1 1 0 0,-1-1-1 0 0,0 0-36 0 0,1 0 14 0 0,0 0-1 0 0,-1 0 0 0 0,2 1 0 0 0,-1-1 1 0 0,-1-1-1 0 0,1 1 0 0 0,1-1 0 0 0,-1 1 0 0 0,-1-1 1 0 0,2 0-1 0 0,-1 0 0 0 0,0 0 0 0 0,0 0 1 0 0,0 0-1 0 0,0-1 0 0 0,0 1 0 0 0,0-1 0 0 0,0 1 1 0 0,0-1-1 0 0,0-1 0 0 0,0 1 0 0 0,-1 0 1 0 0,1 0-1 0 0,0 0 0 0 0,-1-2 0 0 0,3 1-13 0 0,4-7-197 0 0,-1-2-1 0 0,0 2 1 0 0,-1-3-1 0 0,1 2 0 0 0,-1-2 1 0 0,0 0-1 0 0,-1 1 1 0 0,0-2-1 0 0,-1 0 0 0 0,2-7 198 0 0,-1 5-64 0 0,4-18 80 0 0,-8 32-5 0 0,-5 31 354 0 0,2-22-118 0 0,1-1-1 0 0,1 2 0 0 0,-1-1 0 0 0,1 0 0 0 0,0-1 0 0 0,1 1 0 0 0,-1 0 0 0 0,1 1 1 0 0,2 2-247 0 0,-3-7 103 0 0,1 0 0 0 0,-1 1 0 0 0,2-1 0 0 0,-1 0 0 0 0,1 0 0 0 0,-1-1 0 0 0,1 2 0 0 0,0-1 0 0 0,0-1 1 0 0,-1 1-1 0 0,1-1 0 0 0,1 1 0 0 0,-1-2 0 0 0,0 1 0 0 0,1 0 0 0 0,-1-1 0 0 0,3 3-103 0 0,-3-4-22 0 0,0 0 0 0 0,0-1 0 0 0,-1 1 0 0 0,2-1 0 0 0,-1 0 0 0 0,-1 0 0 0 0,1 1 0 0 0,0-1 0 0 0,0-1 0 0 0,0 1 0 0 0,0 0 0 0 0,0 0 0 0 0,0-1 22 0 0,24-9-5204 0 0,-17 5 3159 0 0</inkml:trace>
  <inkml:trace contextRef="#ctx0" brushRef="#br0" timeOffset="3827.752">1554 215 11976 0 0,'0'0'546'0'0,"-12"-12"3477"0"0,11 14-3808 0 0,0-2 0 0 0,-1 0 1 0 0,0 0-1 0 0,1 1 0 0 0,0-1 0 0 0,-1 1 1 0 0,1-1-1 0 0,-1 1 0 0 0,2 0 0 0 0,-2-1 1 0 0,1 1-1 0 0,-1 1 0 0 0,1-1 0 0 0,0 0 1 0 0,-1 1-216 0 0,-1 2 161 0 0,1-1-1 0 0,-1 1 1 0 0,0-1 0 0 0,1 1 0 0 0,-2 3-161 0 0,0 1 305 0 0,2 0 0 0 0,-2 0 0 0 0,1 2 0 0 0,0 0-305 0 0,2-6 124 0 0,0-2 1 0 0,0 2-1 0 0,1-1 0 0 0,0 1 0 0 0,-1-1 1 0 0,1 1-1 0 0,0-1 0 0 0,0-1 1 0 0,0 2-1 0 0,0-1 0 0 0,0 1 1 0 0,0-1-1 0 0,1 3-124 0 0,-1-3 12 0 0,1-1 0 0 0,0 0 0 0 0,0 0 0 0 0,0 0 0 0 0,0 0 0 0 0,0 1 0 0 0,0-2 0 0 0,1 1 0 0 0,-1 0 0 0 0,1 0 0 0 0,-1 0 0 0 0,0-1 0 0 0,1 0 0 0 0,0 0 0 0 0,-1 1 0 0 0,0-1 0 0 0,1 0 1 0 0,0 0-1 0 0,-1 0 0 0 0,1 0 0 0 0,0-1 0 0 0,0 2 0 0 0,0-2 0 0 0,0 0 0 0 0,0 1 0 0 0,-1-1-12 0 0,5 0-322 0 0,-2 0 0 0 0,1 0 0 0 0,0-1 0 0 0,0-1 0 0 0,-1 1 1 0 0,0 0-1 0 0,2-1 0 0 0,-2 1 0 0 0,5-4 322 0 0,-3-1-1511 0 0</inkml:trace>
  <inkml:trace contextRef="#ctx0" brushRef="#br0" timeOffset="4158.256">1713 124 15664 0 0,'0'0'356'0'0,"0"0"49"0"0,0 0 21 0 0,0 0-42 0 0,2 17 1196 0 0,-2 0 172 0 0,0 0-1 0 0,-1 0 0 0 0,-2 12-1751 0 0,1-1 780 0 0,-4 76-226 0 0,5-91-2271 0 0,1-8-2876 0 0,0-4 1888 0 0,0 2-4363 0 0</inkml:trace>
  <inkml:trace contextRef="#ctx0" brushRef="#br0" timeOffset="4508.416">1689 279 7368 0 0,'13'-10'2292'0'0,"-8"5"-1296"0"0,0 2 1 0 0,1 0 0 0 0,-1 0 0 0 0,1 0-1 0 0,0 2 1 0 0,0-1 0 0 0,0 1 0 0 0,0 0-1 0 0,0 1 1 0 0,3-2-997 0 0,-4 2 264 0 0,-1 2-1 0 0,0-2 1 0 0,1 1-1 0 0,-1 0 1 0 0,-1 0-1 0 0,2 1 1 0 0,-1 0 0 0 0,0 0-1 0 0,0 0 1 0 0,-1 1-1 0 0,1 0 1 0 0,0-1-1 0 0,0 2 1 0 0,-1 0 0 0 0,1 0-264 0 0,-3-3 65 0 0,0 2 1 0 0,0-2 0 0 0,0 1-1 0 0,0-1 1 0 0,0 2 0 0 0,-1-2-1 0 0,0 1 1 0 0,1-1 0 0 0,-1 2-1 0 0,0-1 1 0 0,1-1 0 0 0,-1 2-1 0 0,0-1 1 0 0,1 0-1 0 0,-1-1 1 0 0,0 2 0 0 0,0-1-1 0 0,-1-1 1 0 0,1 2 0 0 0,0-1-1 0 0,-1 0-65 0 0,1 19 264 0 0,0-17-327 0 0,-1-1 1 0 0,1 0-1 0 0,0 0 0 0 0,0 1 0 0 0,-1-1 0 0 0,0 0 0 0 0,0 0 1 0 0,-1 2 62 0 0,0 3-2103 0 0,1-6 700 0 0</inkml:trace>
  <inkml:trace contextRef="#ctx0" brushRef="#br0" timeOffset="4509.416">1900 167 14224 0 0,'-10'-1'632'0'0,"8"1"128"0"0,2 0-608 0 0,0 0-152 0 0,0 0 0 0 0,0 0 0 0 0,0 0 112 0 0,-1 2-8 0 0,0 2 0 0 0,1-2-4384 0 0,1 3-872 0 0</inkml:trace>
  <inkml:trace contextRef="#ctx0" brushRef="#br0" timeOffset="5142.722">2047 189 8752 0 0,'-16'3'3302'0'0,"11"-1"-2878"0"0,1 1 0 0 0,0 1 0 0 0,0 0 0 0 0,1-1 0 0 0,-2 1 0 0 0,2 0 0 0 0,-1 1 0 0 0,1 0 0 0 0,0-1-1 0 0,0 1 1 0 0,0 1 0 0 0,1-2 0 0 0,-1 2 0 0 0,1 0 0 0 0,0 0 0 0 0,0 1-424 0 0,-1 0 147 0 0,1 1 0 0 0,0-1 0 0 0,0 1-1 0 0,1 1 1 0 0,0-1 0 0 0,0 0 0 0 0,0 0 0 0 0,0 0 0 0 0,1 1 0 0 0,0-1-1 0 0,1 0 1 0 0,0 5-147 0 0,0-10 29 0 0,-1 0 0 0 0,1-1-1 0 0,-1 1 1 0 0,0 0 0 0 0,1-1-1 0 0,0 0 1 0 0,0 1 0 0 0,0-1-1 0 0,1 0 1 0 0,-1 1 0 0 0,0-1-1 0 0,0 1 1 0 0,1-1 0 0 0,-1-1-1 0 0,0 1 1 0 0,1 1 0 0 0,0-2-1 0 0,0 0 1 0 0,-1 1 0 0 0,1 0-1 0 0,0-1 1 0 0,0 0 0 0 0,-1 0-1 0 0,3 0-28 0 0,-1 0 40 0 0,1 1 1 0 0,-2-1-1 0 0,2-1 0 0 0,-1 0 0 0 0,0 1 0 0 0,0-1 0 0 0,1-1 0 0 0,-1 1 0 0 0,0 0 0 0 0,0-1 0 0 0,1-1 0 0 0,-2 1 1 0 0,2 0-1 0 0,-2 0 0 0 0,3-1-40 0 0,-1-1-33 0 0,0 0 1 0 0,1 0 0 0 0,-2 0-1 0 0,1-1 1 0 0,1 0 0 0 0,-2 0 0 0 0,1-1-1 0 0,-1 2 1 0 0,1-2 0 0 0,-2 1-1 0 0,4-6 33 0 0,-4 6 110 0 0,0-1-1 0 0,0 0 1 0 0,-1 2-1 0 0,0-2 1 0 0,1 0-1 0 0,-1 1 1 0 0,0-1-1 0 0,-1-1 1 0 0,1 1-1 0 0,-1 1 0 0 0,1-1 1 0 0,-1-1-1 0 0,0 2 1 0 0,0-1-1 0 0,-1-2-109 0 0,0-1-148 0 0,0 0-1 0 0,-1-1 1 0 0,0 1 0 0 0,0 0-1 0 0,0 1 1 0 0,-1-1-1 0 0,0 0 149 0 0,-1-3-1207 0 0,0 1 0 0 0,1-1 0 0 0,-1-4 1207 0 0,4 7-2883 0 0,0 4 1411 0 0</inkml:trace>
  <inkml:trace contextRef="#ctx0" brushRef="#br0" timeOffset="5545.912">2185 157 5064 0 0,'1'4'369'0'0,"0"0"1"0"0,1 0 0 0 0,-1 1-1 0 0,0 0 1 0 0,0-2 0 0 0,-1 2-1 0 0,1 0 1 0 0,-1-1-1 0 0,0 1 1 0 0,1 0 0 0 0,-2-1-1 0 0,1 6-369 0 0,1 15 4409 0 0,-1-6-3481 0 0,0 0 0 0 0,0 1 1 0 0,-2-2-1 0 0,1 1 0 0 0,-2 0 1 0 0,-3 15-929 0 0,-3 27 828 0 0,8-59-772 0 0,9-16 317 0 0,-3-2-213 0 0,0 0 1 0 0,1 0-1 0 0,0 1 0 0 0,1 0 0 0 0,7-12-160 0 0,-10 17 18 0 0,2 1-1 0 0,-1 1 1 0 0,1 0 0 0 0,0 1-1 0 0,0 0 1 0 0,1 0 0 0 0,0 0 0 0 0,0 1-1 0 0,5-4-17 0 0,-9 8-8 0 0,-1 1 0 0 0,-1 0 0 0 0,2-1 1 0 0,-1 2-1 0 0,0-1 0 0 0,0 0 0 0 0,1 1 0 0 0,-2-1 0 0 0,2 1 0 0 0,0 0 0 0 0,-2 0 0 0 0,2 0 0 0 0,-1 0 0 0 0,0 0 0 0 0,1 1 0 0 0,-1-1 0 0 0,0 1 0 0 0,0 0 0 0 0,0 1 0 0 0,0-1 0 0 0,0 0 0 0 0,1 0 0 0 0,-1 1 8 0 0,1 1 65 0 0,-2-1-1 0 0,1 0 1 0 0,1 1-1 0 0,-1-1 0 0 0,-1 2 1 0 0,0-2-1 0 0,1 2 1 0 0,0-2-1 0 0,-2 1 1 0 0,2 1-1 0 0,-1-2 0 0 0,0 2 1 0 0,0-1-1 0 0,0 1 1 0 0,0-1-1 0 0,-1 1 0 0 0,0-1 1 0 0,0 1-1 0 0,0-1 1 0 0,1 1-65 0 0,-1 10 291 0 0,-1 0 1 0 0,1 0 0 0 0,-2 3-292 0 0,-1 30-1859 0 0,3-42-63 0 0</inkml:trace>
  <inkml:trace contextRef="#ctx0" brushRef="#br0" timeOffset="6435.149">2591 266 11976 0 0,'0'-1'44'0'0,"0"1"1"0"0,0-1-1 0 0,0 1 1 0 0,0-1-1 0 0,0 1 1 0 0,0-1-1 0 0,0 1 1 0 0,0-1-1 0 0,0 1 1 0 0,0-2-1 0 0,0 1 1 0 0,0 1-1 0 0,0-1 1 0 0,0 1-1 0 0,0-1 1 0 0,0 1-1 0 0,0-1 1 0 0,1 1-1 0 0,-1-1 1 0 0,0 1-1 0 0,0-2 1 0 0,1 2-1 0 0,-1 0 1 0 0,0-1-1 0 0,1 1 1 0 0,-1-1-1 0 0,1 1 1 0 0,-1 0-1 0 0,0-1 1 0 0,1 1-1 0 0,-1 0 1 0 0,1-1-45 0 0,-1 1 581 0 0,1 4-85 0 0,0 2 1 0 0,0-1 0 0 0,0 0-1 0 0,0-1 1 0 0,-1 2-1 0 0,1-1 1 0 0,-1 1 0 0 0,0-2-1 0 0,-1 1 1 0 0,1 1-497 0 0,0 28 484 0 0,2 4 57 0 0,-2 19-541 0 0,0-47 334 0 0,5-20-465 0 0,-4-1 68 0 0,2-1 0 0 0,0 2 0 0 0,-1-1-1 0 0,1 1 1 0 0,1-1 0 0 0,0 1-1 0 0,0 0 1 0 0,0 0 0 0 0,1 0 0 0 0,0 2-1 0 0,3-6 64 0 0,-3 7-11 0 0,-1 1 0 0 0,0 2 0 0 0,1-2 0 0 0,-1 1 1 0 0,1 1-1 0 0,0-1 0 0 0,1 0 0 0 0,-1 2 0 0 0,0-1 0 0 0,3-1 11 0 0,-6 4 66 0 0,0 0 1 0 0,0 1 0 0 0,1-1 0 0 0,-2 1-1 0 0,2-1 1 0 0,-1 1 0 0 0,0 0 0 0 0,0 0 0 0 0,0 0-1 0 0,0 1 1 0 0,1-1 0 0 0,-1 0 0 0 0,0 1-1 0 0,0 0 1 0 0,0-1 0 0 0,0 1 0 0 0,0 1 0 0 0,0-1-1 0 0,0 1 1 0 0,0-1 0 0 0,0 0 0 0 0,-1 2-1 0 0,1-2 1 0 0,0 1 0 0 0,0 1 0 0 0,-1-2-1 0 0,0 1 1 0 0,1 1 0 0 0,0 1-67 0 0,0 0 19 0 0,0 0-1 0 0,0 1 1 0 0,-1-1-1 0 0,1 0 1 0 0,-1 1-1 0 0,1 0 1 0 0,-1-1-1 0 0,0 1 1 0 0,-1 0-1 0 0,1 2-18 0 0,2 50-30 0 0,-2-13-913 0 0,-2-32-2354 0 0,2-7-3084 0 0</inkml:trace>
  <inkml:trace contextRef="#ctx0" brushRef="#br0" timeOffset="6800.17">2961 244 1376 0 0,'-1'-4'-340'0'0,"-5"-1"5898"0"0,-2 6 994 0 0,4 1-5126 0 0,0 5-1273 0 0,-1-1 1 0 0,2 1-1 0 0,-1 0 1 0 0,1 0 0 0 0,-1 0-1 0 0,2 2 1 0 0,-1-2-1 0 0,1 1 1 0 0,0 0 0 0 0,0 0-1 0 0,0 0 1 0 0,0 9-154 0 0,1-13 97 0 0,1 2 1 0 0,-1-1-1 0 0,1 1 1 0 0,0-2 0 0 0,0 2-1 0 0,1-1 1 0 0,-1 1-1 0 0,1-2 1 0 0,0 2-1 0 0,0 0-97 0 0,0-4 19 0 0,0 2-1 0 0,0-2 0 0 0,0 2 1 0 0,0-2-1 0 0,1 1 0 0 0,-2-1 1 0 0,2 0-1 0 0,-1 1 0 0 0,1-1 1 0 0,-1 0-1 0 0,1 1 0 0 0,0-1 1 0 0,0-1-1 0 0,-1 1 0 0 0,2 0 1 0 0,-1 0-1 0 0,0 0-18 0 0,1-2 72 0 0,-1 1 1 0 0,1 1-1 0 0,-1-2 0 0 0,0 1 1 0 0,1-1-1 0 0,0 0 0 0 0,-1 0 1 0 0,1 0-1 0 0,-1 0 0 0 0,0 0 0 0 0,1-1 1 0 0,-1-1-1 0 0,1 2 0 0 0,-1-1 1 0 0,0 0-1 0 0,1 0 0 0 0,-1 0 1 0 0,0-2-1 0 0,0 2 0 0 0,0 0 1 0 0,0-1-1 0 0,0-1 0 0 0,1 0-72 0 0,0-1 112 0 0,0 1 0 0 0,1-1 1 0 0,-1 0-1 0 0,1 0 0 0 0,-2-1 0 0 0,1 1 0 0 0,0-1 1 0 0,-1-1-1 0 0,1 2 0 0 0,-1-1 0 0 0,0-1 0 0 0,1-3-112 0 0,-2 6 52 0 0,-1 0 0 0 0,0 1 0 0 0,0-1-1 0 0,0 1 1 0 0,0-2 0 0 0,0 2 0 0 0,0 0-1 0 0,0-2 1 0 0,0 2 0 0 0,0-1-1 0 0,0 1 1 0 0,-1 0 0 0 0,0-2 0 0 0,1 2-1 0 0,-1 0 1 0 0,0-1 0 0 0,0 1 0 0 0,0 0-1 0 0,0-1 1 0 0,0 1 0 0 0,0 0 0 0 0,-1 0-1 0 0,1 0 1 0 0,0 0 0 0 0,-1-1-52 0 0,-20-18-1100 0 0,-1 6-5375 0 0,18 12 261 0 0</inkml:trace>
  <inkml:trace contextRef="#ctx0" brushRef="#br0" timeOffset="7560.188">3147 270 12552 0 0,'1'0'84'0'0,"-1"0"0"0"0,1 0 1 0 0,-1 0-1 0 0,0 0 1 0 0,1 0-1 0 0,-1 0 1 0 0,1 0-1 0 0,-1 0 0 0 0,0 0 1 0 0,0 0-1 0 0,0 0 1 0 0,0 0-1 0 0,1 0 1 0 0,-1 0-1 0 0,1 0 0 0 0,-1 0 1 0 0,0 0-1 0 0,1 1 1 0 0,-1-1-1 0 0,0 0 0 0 0,1 0 1 0 0,-1 0-1 0 0,0 1 1 0 0,1-1-1 0 0,-1 0 1 0 0,0 0-1 0 0,1 2 0 0 0,-1-2 1 0 0,0 0-1 0 0,0 1 1 0 0,0-1-1 0 0,0 0 1 0 0,0 1-1 0 0,0-1 0 0 0,0 0 1 0 0,0 1-1 0 0,1-1 1 0 0,-1 0-1 0 0,0 1 1 0 0,0-1-1 0 0,0 1 0 0 0,0-1 1 0 0,0 0-1 0 0,0 2 1 0 0,0-2-85 0 0,2 26 2120 0 0,-1-21-1872 0 0,1 22 176 0 0,-2-9 186 0 0,1-1 1 0 0,1-1 0 0 0,0 2 0 0 0,0-2 0 0 0,2 2-1 0 0,4 14-610 0 0,-1-17 91 0 0,-7-15-77 0 0,0 0-1 0 0,0 0 1 0 0,0 0-1 0 0,0 0 1 0 0,1 1-1 0 0,-1-1 1 0 0,0 0 0 0 0,0 0-1 0 0,1 0 1 0 0,-1 0-1 0 0,0 0 1 0 0,0 0 0 0 0,1 0-1 0 0,-1 0 1 0 0,0 0-1 0 0,1 0 1 0 0,-1 0 0 0 0,0 0-1 0 0,0 0 1 0 0,1 0-1 0 0,-1 0 1 0 0,0 0-1 0 0,0 0 1 0 0,1 0 0 0 0,-1 0-1 0 0,0-1 1 0 0,0 1-1 0 0,1 0 1 0 0,-1 0 0 0 0,0 0-1 0 0,0 0 1 0 0,0 0-1 0 0,0-1 1 0 0,0 1-1 0 0,0 0 1 0 0,0 0 0 0 0,0 0-1 0 0,1-2 1 0 0,-1 2-14 0 0,7-11-254 0 0,-6 11 183 0 0,3-9 33 0 0,-1 2-1 0 0,0-1 1 0 0,0 0-1 0 0,0 0 1 0 0,1-10 38 0 0,-2 13-16 0 0,-1-3 0 0 0,1 3 0 0 0,0-1 0 0 0,0-1 0 0 0,1 1 0 0 0,0 0 0 0 0,-1 1 0 0 0,1 0 0 0 0,0 0 0 0 0,1-1 0 0 0,-1 1 16 0 0,-2 4-2 0 0,0 0-1 0 0,0 0 1 0 0,0 1-1 0 0,0-1 0 0 0,-1 1 1 0 0,1-1-1 0 0,0 1 1 0 0,0-2-1 0 0,0 2 1 0 0,1-1-1 0 0,-1 1 1 0 0,-1 0-1 0 0,1 0 0 0 0,0 0 1 0 0,1-1-1 0 0,-1 1 1 0 0,0 0-1 0 0,-1 1 1 0 0,1-1-1 0 0,1 0 1 0 0,-1 0 2 0 0,1 1-11 0 0,-1 1 0 0 0,1-2 1 0 0,0 1-1 0 0,0 0 1 0 0,-2 0-1 0 0,2 0 0 0 0,0 2 1 0 0,-1-2-1 0 0,0 0 1 0 0,1 1-1 0 0,0 2 11 0 0,3 4-37 0 0,0 2-1 0 0,1 0 1 0 0,-2-1-1 0 0,4 11 38 0 0,-5-12 16 0 0,4 11 112 0 0,5 14-109 0 0,-2-17 853 0 0,-9-16-851 0 0,-1 0 0 0 0,0 0 0 0 0,1 0 0 0 0,-1 0 0 0 0,1 0 0 0 0,-1 0-1 0 0,1 0 1 0 0,-1 0 0 0 0,1 0 0 0 0,-1 0 0 0 0,1 0 0 0 0,-1 0 0 0 0,1-1 0 0 0,-1 1 0 0 0,0 0 0 0 0,0 0 0 0 0,1-1 0 0 0,-1 1 0 0 0,1 0 0 0 0,-1 0-1 0 0,1-1 1 0 0,-1 1 0 0 0,0-2 0 0 0,1 2 0 0 0,-1 0 0 0 0,1-1 0 0 0,-1 1 0 0 0,0-1 0 0 0,0 1 0 0 0,1-1 0 0 0,-1 1 0 0 0,0-1 0 0 0,0 1 0 0 0,1-1-21 0 0,7-23 1077 0 0,-3 1-523 0 0,0-1 0 0 0,0-8-554 0 0,3-12 380 0 0,-5 14-2755 0 0,1-5-4276 0 0,-2 25-978 0 0</inkml:trace>
  <inkml:trace contextRef="#ctx0" brushRef="#br0" timeOffset="8535.757">3678 278 16064 0 0,'0'0'737'0'0,"-3"-23"896"0"0,2 20-1619 0 0,1 2 0 0 0,0-1 1 0 0,-1 1-1 0 0,1-2 0 0 0,-1 2 0 0 0,1 0 0 0 0,0-1 0 0 0,0 1 0 0 0,-1-2 0 0 0,0 2 1 0 0,0 0-1 0 0,0 0 0 0 0,0-2 0 0 0,0 2 0 0 0,1 0 0 0 0,-1 0-14 0 0,-20-22 371 0 0,11 12 23 0 0,-3-2 153 0 0,0 0 0 0 0,-1 3 1 0 0,0-1-1 0 0,-10-5-547 0 0,-3-3 599 0 0,5 5-223 0 0,0 1 1 0 0,1 2 0 0 0,-2 0 0 0 0,-17-3-377 0 0,-7 0 391 0 0,-40-4-391 0 0,16 9 201 0 0,0 3 0 0 0,-35 5-201 0 0,72 3 86 0 0,0 2 1 0 0,1 2-1 0 0,-1 2 0 0 0,1 2 1 0 0,0 2-1 0 0,-8 6-86 0 0,15-4-2 0 0,0 1 0 0 0,1 1 0 0 0,0 3 0 0 0,2 1 0 0 0,0 1 2 0 0,11-11 13 0 0,1 2-1 0 0,0 0 1 0 0,0 1 0 0 0,2 1 0 0 0,-1 0 0 0 0,1 0-1 0 0,0 1 1 0 0,1 1 0 0 0,1 0 0 0 0,-5 14-13 0 0,9-21-4 0 0,0 1 0 0 0,1-1 0 0 0,-1 0 0 0 0,1 1 0 0 0,1 0 0 0 0,0 0 0 0 0,0 0 0 0 0,0 0 0 0 0,1 0 0 0 0,0-1 0 0 0,0 2 0 0 0,1-2 1 0 0,0 2-1 0 0,1-2 0 0 0,-1 2 0 0 0,1-2 0 0 0,1 0 0 0 0,-1 1 0 0 0,1-1 0 0 0,0-1 0 0 0,1 2 0 0 0,-1-2 0 0 0,2 1 0 0 0,-1-1 0 0 0,0-1 0 0 0,1 2 1 0 0,0-2-1 0 0,0 0 0 0 0,1 0 0 0 0,-1-1 0 0 0,1-1 0 0 0,0 1 0 0 0,0 0 0 0 0,1-1 0 0 0,0-1 0 0 0,4 2 4 0 0,26 12-115 0 0,-1-3-1 0 0,1-2 1 0 0,35 6 115 0 0,-8-8 11 0 0,1-3 1 0 0,0-3 0 0 0,0-4 0 0 0,-1-4 0 0 0,1-4-1 0 0,-1-4 1 0 0,19-9-12 0 0,-37 8 47 0 0,37-20-47 0 0,-60 21 21 0 0,1-1 1 0 0,-2-2-1 0 0,0-2 0 0 0,7-6-21 0 0,1-2 113 0 0,-2-2-1 0 0,10-14-112 0 0,-28 27 27 0 0,0 1 0 0 0,0-2-1 0 0,-1 2 1 0 0,-1-4 0 0 0,1 2 0 0 0,-1-1-1 0 0,2-8-26 0 0,-8 19-136 0 0,-1 0-1 0 0,0 0 1 0 0,0-1-1 0 0,0 2 1 0 0,0-2 0 0 0,0 2-1 0 0,0-2 1 0 0,-1 1-1 0 0,0 0 1 0 0,1-1-1 0 0,-1 2 1 0 0,-1-2 0 0 0,1 0-1 0 0,0 1 1 0 0,-1 0-1 0 0,0-1 1 0 0,0 2-1 0 0,0-2 1 0 0,-1-1 136 0 0,0-1-349 0 0,-1 0 1 0 0,1 0-1 0 0,-1 0 0 0 0,0 0 1 0 0,-1 1-1 0 0,1 1 1 0 0,-2-1-1 0 0,1 0 0 0 0,1 0 1 0 0,-3 0 348 0 0,-4-6-1834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1:44.9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553 142 920 0 0,'0'0'303'0'0,"0"0"935"0"0,0 0 413 0 0,0 0 79 0 0,0 0-118 0 0,0 0-573 0 0,0 0-250 0 0,0 0-47 0 0,0 0-34 0 0,7 18 2736 0 0,-4 19-1441 0 0,-2-1 1 0 0,-2 16-2004 0 0,0-16 944 0 0,1 1 0 0 0,4 15-944 0 0,23 241 1232 0 0,-9-96-624 0 0,-5-95-625 0 0,2 23 18 0 0,-15-124-1 0 0,11 186 0 0 0,-8-159 38 0 0,0 0 1 0 0,3 5-39 0 0,-1-3 209 0 0,1 20-209 0 0,-5-40 40 0 0,1-1 1 0 0,0 0 0 0 0,1 6-41 0 0,4 16-48 0 0,-4-13-58 0 0,-2 0-1 0 0,0 13 107 0 0,0-11-102 0 0,0 1 1 0 0,4 10 101 0 0,-2-14-173 0 0,-1 1 0 0 0,0-1-1 0 0,-2 16 174 0 0,0-10-63 0 0,0-1 1 0 0,4 17 62 0 0,-3-24-37 0 0,-1-13-378 0 0,1 10 1338 0 0,-1-5-7622 0 0,-1-4 261 0 0</inkml:trace>
  <inkml:trace contextRef="#ctx0" brushRef="#br0" timeOffset="1459.577">737 1963 2304 0 0,'-4'2'2183'0'0,"5"-4"2344"0"0,4-2-348 0 0,-1 3-4623 0 0,41-9 3490 0 0,-30 6-2757 0 0,1 0 0 0 0,12 0-289 0 0,4 1 403 0 0,12-1 1452 0 0,7 2-1855 0 0,213-2 1648 0 0,-85-1-1584 0 0,89-8 0 0 0,142-11-64 0 0,-306 18 0 0 0,60-6 0 0 0,36 0 153 0 0,-100 8-138 0 0,172-5 9 0 0,-215 8 48 0 0,163 2 96 0 0,51-8 286 0 0,-161 3-405 0 0,58 3 439 0 0,-88 1-481 0 0,-18 0-152 0 0,309-2-20 0 0,-299-1 78 0 0,81 2 2166 0 0,-132 1-2327 0 0,-1-1 1 0 0,5-2 247 0 0,-7 2-158 0 0,1 0 1 0 0,-1 0-1 0 0,5 2 158 0 0,83 3 583 0 0,-93-4-552 0 0,-1 0 0 0 0,0-1 0 0 0,10-2-31 0 0,15-2-922 0 0,-3-1 144 0 0,-17 2-5641 0 0,-12 4-81 0 0</inkml:trace>
  <inkml:trace contextRef="#ctx0" brushRef="#br0" timeOffset="3206.465">1311 1846 1376 0 0,'-10'-4'1451'0'0,"10"4"-1371"0"0,0 0 0 0 0,0 0 0 0 0,-1 0-1 0 0,1 0 1 0 0,0 0 0 0 0,0 0 0 0 0,0 0 0 0 0,0 0 0 0 0,0-1-1 0 0,0 1 1 0 0,0 0 0 0 0,0 0 0 0 0,0 0 0 0 0,0 0 0 0 0,0 0-1 0 0,-1 0 1 0 0,1 0 0 0 0,0 0 0 0 0,0 0 0 0 0,0 0-1 0 0,0 0 1 0 0,0 0 0 0 0,0-1 0 0 0,0 1 0 0 0,0 0 0 0 0,0 0-1 0 0,0 0 1 0 0,0 0 0 0 0,0 0 0 0 0,0 0 0 0 0,0 0 0 0 0,0 0-1 0 0,0 0 1 0 0,0-1 0 0 0,0 1 0 0 0,0 0 0 0 0,0 0 0 0 0,0 0-1 0 0,0 0 1 0 0,0 0 0 0 0,0 0 0 0 0,0 0 0 0 0,0 0-1 0 0,0 0 1 0 0,0-1 0 0 0,0 1 0 0 0,0 0 0 0 0,1 0 0 0 0,-1 0-1 0 0,0 0-79 0 0,0 0 1798 0 0,0 0-502 0 0,0 0-220 0 0,13 2 3741 0 0,-10 15-2936 0 0,-3 13-968 0 0,0-28-865 0 0,0 0-1 0 0,0 0 1 0 0,0 0-1 0 0,0 0 1 0 0,0 0-1 0 0,0-1 0 0 0,0 1 1 0 0,-1 0-1 0 0,1 1-47 0 0,-1-2 31 0 0,1 1 1 0 0,0-1-1 0 0,-1 1 0 0 0,1-1 0 0 0,0 1 0 0 0,0-1 0 0 0,0 1 1 0 0,0-1-1 0 0,0 1 0 0 0,1-1 0 0 0,-1 1 0 0 0,0-1 0 0 0,1 2-31 0 0,0-1 40 0 0,-1 0-1 0 0,1 0 0 0 0,-1 0 0 0 0,0 0 0 0 0,0 0 0 0 0,0 0 1 0 0,0 0-1 0 0,0 2-39 0 0,0-2 46 0 0,0 0 1 0 0,0 0-1 0 0,0 1 1 0 0,0-1-1 0 0,0 0 1 0 0,1 0-1 0 0,-1 1 1 0 0,1 1-47 0 0,1 1 124 0 0,0 1 0 0 0,-1-1 0 0 0,0 1 1 0 0,0 0-1 0 0,0-1 0 0 0,-1 4-124 0 0,4 1-240 0 0,-4-10 235 0 0,0 1 0 0 0,0-1 0 0 0,0 0-1 0 0,1 1 1 0 0,-1-1 0 0 0,0 1 0 0 0,0-1 0 0 0,0 0 0 0 0,0 1 0 0 0,1-1 0 0 0,-1 0 0 0 0,0 1 0 0 0,0-1 0 0 0,0 1 0 0 0,0-1-1 0 0,0 0 1 0 0,0 1 0 0 0,0-1 0 0 0,0 1 0 0 0,0-1 0 0 0,-1 0 0 0 0,1 1 0 0 0,0-1 0 0 0,0 1 0 0 0,0-1 0 0 0,0 0-1 0 0,0 1 1 0 0,-1-1 0 0 0,1 0 0 0 0,0 1 0 0 0,0-1 0 0 0,-1 0 0 0 0,1 1 0 0 0,0-1 0 0 0,0 0 0 0 0,-1 0 0 0 0,1 1-1 0 0,0-1 1 0 0,-1 0 5 0 0,1 0-1462 0 0,0 0-5339 0 0</inkml:trace>
  <inkml:trace contextRef="#ctx0" brushRef="#br0" timeOffset="5915.304">999 2181 2304 0 0,'-2'2'368'0'0,"2"-2"705"0"0,0 0-962 0 0,0 0-1 0 0,0 0 1 0 0,0 0-1 0 0,0 0 1 0 0,0 0-1 0 0,-1 0 1 0 0,1 0-1 0 0,0 0 0 0 0,0 0 1 0 0,0 0-1 0 0,0 0 1 0 0,0 0-1 0 0,0 0 1 0 0,0 0-1 0 0,0 0 1 0 0,0 0-1 0 0,0 0 1 0 0,0 1-1 0 0,0-1 1 0 0,0 0-1 0 0,0 0 1 0 0,0 0-1 0 0,0 0 0 0 0,0 0 1 0 0,0 0-1 0 0,-1 0 1 0 0,1 0-1 0 0,0 0 1 0 0,0 0-1 0 0,0 0 1 0 0,0 0-1 0 0,0 0 1 0 0,0 0-1 0 0,0 0 1 0 0,0 0-1 0 0,0 0 1 0 0,0 0-1 0 0,0 0 1 0 0,0 1-1 0 0,0-1 0 0 0,0 0 1 0 0,0 0-1 0 0,0 0 1 0 0,0 0-1 0 0,0 0 1 0 0,0 0-1 0 0,0 0 1 0 0,0 0-1 0 0,0 0 1 0 0,0 0-1 0 0,0 0 1 0 0,0 0-1 0 0,0 0 1 0 0,0 0-1 0 0,0 0 1 0 0,0 0-1 0 0,0 0 0 0 0,1 1 1 0 0,-1-1-1 0 0,0 0 1 0 0,0 0-1 0 0,0 0 1 0 0,0 0-1 0 0,0 0-110 0 0,5 5 1638 0 0,8 4-1269 0 0,10 0 1339 0 0,-17-7-1252 0 0,1 1 1 0 0,-1-1-1 0 0,1 1 1 0 0,-1 1-1 0 0,0-1 1 0 0,5 4-457 0 0,-6-3 950 0 0,12 11-615 0 0,-17-14-357 0 0,1 0-1 0 0,-1-1 0 0 0,0 1 1 0 0,1-1-1 0 0,-1 1 1 0 0,0 0-1 0 0,0-1 1 0 0,0 1-1 0 0,1 0 1 0 0,-1-1-1 0 0,0 1 1 0 0,0 0-1 0 0,0-1 1 0 0,0 1-1 0 0,0 0 1 0 0,0-1-1 0 0,0 1 0 0 0,0 0 1 0 0,-1-1-1 0 0,1 1 1 0 0,0 0-1 0 0,0-1 1 0 0,0 1-1 0 0,-1 0 1 0 0,1-1-1 0 0,0 1 1 0 0,-1 0-1 0 0,1-1 1 0 0,-1 1-1 0 0,1-1 0 0 0,-1 1 23 0 0,-2 3 883 0 0,2-2-732 0 0,-1 0 1 0 0,1 0-1 0 0,-1 0 0 0 0,1-1 0 0 0,-1 1 1 0 0,0-1-1 0 0,1 1 0 0 0,-1-1 0 0 0,0 1 0 0 0,0-1 1 0 0,0 0-1 0 0,0 0 0 0 0,-1 0 0 0 0,1 0-151 0 0,-64 24 164 0 0,66-24-229 0 0,-3-2-2474 0 0,6 0 1187 0 0</inkml:trace>
  <inkml:trace contextRef="#ctx0" brushRef="#br0" timeOffset="6334.659">1244 2144 8864 0 0,'3'-1'808'0'0,"0"0"-664"0"0,-1 7 3257 0 0,-1-6-3266 0 0,-1 1-1 0 0,0 0 0 0 0,1-1 1 0 0,-1 1-1 0 0,0 0 0 0 0,1-1 0 0 0,-1 1 1 0 0,0 0-1 0 0,0-1 0 0 0,1 1 0 0 0,-1 0 1 0 0,0 0-1 0 0,0-1 0 0 0,0 1 1 0 0,0 0-135 0 0,-1 1 183 0 0,0 0 0 0 0,1 0 1 0 0,-1 0-1 0 0,1 0 1 0 0,-1 0-1 0 0,1 0 1 0 0,0 0-1 0 0,-1 0 1 0 0,1 0-1 0 0,0-1 1 0 0,0 1-1 0 0,0 0 0 0 0,1 0 1 0 0,-1 0-1 0 0,0 0 1 0 0,1 0-1 0 0,0 2-183 0 0,3 14 847 0 0,-5-2-294 0 0,0-14-477 0 0,1 0 0 0 0,0 1 0 0 0,0-1 0 0 0,0 0 0 0 0,0 1 0 0 0,0-1 0 0 0,0 0 0 0 0,1 1-76 0 0,6 42 751 0 0,-7-43-727 0 0,1 0 0 0 0,-1 0 1 0 0,0 0-1 0 0,0 0 0 0 0,0 0 0 0 0,0 0 1 0 0,-1 0-1 0 0,1 0 0 0 0,-1 1-24 0 0,0 9 78 0 0,1-10-98 0 0,0 0-1 0 0,0 0 1 0 0,0 0 0 0 0,-1 0 0 0 0,1 0 0 0 0,-1-1 0 0 0,1 1-1 0 0,-1 0 1 0 0,1 0 0 0 0,-1-1 0 0 0,0 1 0 0 0,0 0 0 0 0,0-1-1 0 0,0 1 1 0 0,0-1 0 0 0,-1 2 20 0 0,1-3-560 0 0,1 0-43 0 0</inkml:trace>
  <inkml:trace contextRef="#ctx0" brushRef="#br0" timeOffset="7214.103">1388 2125 2760 0 0,'11'0'207'0'0,"-9"0"43"0"0,-2 0-105 0 0,0-1 1 0 0,0 1-1 0 0,-1 0 0 0 0,1 0 1 0 0,0 0-1 0 0,0 0 0 0 0,0 0 0 0 0,-1 0 1 0 0,1 0-1 0 0,0 0 0 0 0,0 0 0 0 0,0 0 1 0 0,-1 0-1 0 0,1 0 0 0 0,0 0 0 0 0,0 0 1 0 0,0 0-1 0 0,-1 0 0 0 0,1 0 0 0 0,0 0 1 0 0,0 0-1 0 0,-1 0 0 0 0,1 0 0 0 0,0 0 1 0 0,0 0-1 0 0,0 0 0 0 0,0 0 0 0 0,-1 1 1 0 0,1-1-1 0 0,0 0 0 0 0,0 0 0 0 0,0 0 1 0 0,0 0-1 0 0,-1 0 0 0 0,1 1 0 0 0,0-1 1 0 0,0 0-1 0 0,0 0 0 0 0,0 0 1 0 0,0 1-1 0 0,0-1 0 0 0,0 0 0 0 0,0 0 1 0 0,0 1-146 0 0,-6 9 1775 0 0,5-8-1519 0 0,0 3 170 0 0,0 1 1 0 0,0-1 0 0 0,1 0-1 0 0,-1 1 1 0 0,1-1 0 0 0,1 1-427 0 0,8 43 2048 0 0,-5-22-1100 0 0,-3-24-911 0 0,-1 0 1 0 0,1 1-1 0 0,0-1 1 0 0,-1 0-1 0 0,0 1 1 0 0,0-1-1 0 0,0 1 0 0 0,0 1-37 0 0,1 11 81 0 0,-1-15-89 0 0,0 1 0 0 0,1-1 0 0 0,-1 1 0 0 0,0-1 0 0 0,0 1 0 0 0,0-1 0 0 0,0 1 0 0 0,0-1 0 0 0,-1 1-1 0 0,1 0 9 0 0,0 4 28 0 0,0-5 49 0 0,0-1 0 0 0,0 1-1 0 0,0 0 1 0 0,0 0 0 0 0,0 0 0 0 0,0 0 0 0 0,0-1 0 0 0,0 1 0 0 0,0 0-1 0 0,0 0 1 0 0,0 0 0 0 0,0-1 0 0 0,-1 1 0 0 0,1 0 0 0 0,0 0 0 0 0,-1-1-1 0 0,1 1 1 0 0,0 0 0 0 0,-1-1 0 0 0,1 1 0 0 0,-1 0 0 0 0,1-1 0 0 0,-1 1-1 0 0,0 0-76 0 0,-1-1 62 0 0,11-24 1262 0 0,1 5-1189 0 0,-9 16-123 0 0,0 0-1 0 0,0 0 1 0 0,1 0-1 0 0,-1 1 0 0 0,1-1 1 0 0,1-1-12 0 0,23-39 109 0 0,-21 35-166 0 0,-3 6 81 0 0,-1 0 0 0 0,1 0 0 0 0,-1 0-1 0 0,1 0 1 0 0,0 0 0 0 0,0 0 0 0 0,0 1 0 0 0,0-1 0 0 0,0 0 0 0 0,0 1 0 0 0,0 0-1 0 0,1 0 1 0 0,0-1-24 0 0,0 1-31 0 0,-1 0 0 0 0,1 0 0 0 0,0 1 0 0 0,0-1 0 0 0,0 1 0 0 0,0 0 0 0 0,0 0 0 0 0,0 0 0 0 0,-1 0 0 0 0,1 0 0 0 0,0 0-1 0 0,0 1 1 0 0,0 0 0 0 0,0-1 0 0 0,0 1 0 0 0,-1 0 0 0 0,1 0 0 0 0,0 1 0 0 0,-1-1 0 0 0,1 0 0 0 0,-1 1 0 0 0,0 0 0 0 0,1-1 0 0 0,-1 1 0 0 0,0 0-1 0 0,0 0 1 0 0,0 0 0 0 0,0 1 0 0 0,0-1 0 0 0,-1 0 0 0 0,1 1 0 0 0,-1-1 0 0 0,1 1 0 0 0,-1 0 0 0 0,0-1 0 0 0,0 2 31 0 0,6 9 297 0 0,-7-12-291 0 0,1 0 0 0 0,0 0 0 0 0,-1 0 0 0 0,1 0 0 0 0,-1 0 0 0 0,1 1 0 0 0,-1-1 0 0 0,0 0 0 0 0,1 0-1 0 0,-1 0 1 0 0,0 0 0 0 0,0 1 0 0 0,0-1 0 0 0,0 0 0 0 0,0 0 0 0 0,0 1 0 0 0,0-1 0 0 0,0 1-6 0 0,-2 17 11 0 0,2-16-11 0 0,0 0 0 0 0,0 0 0 0 0,-1-1 0 0 0,1 1 0 0 0,-1 0 0 0 0,1 0-1 0 0,-1-1 1 0 0,-1 3 0 0 0,0 2 3 0 0,-5 3-527 0 0,7-10 237 0 0,0 0-113 0 0,0 0-472 0 0,2-2-1337 0 0,0-1 1075 0 0</inkml:trace>
  <inkml:trace contextRef="#ctx0" brushRef="#br0" timeOffset="7550.199">1694 2189 6448 0 0,'2'24'696'0'0,"0"-7"2465"0"0,0-1 327 0 0,0 4 152 0 0,-2-15-3174 0 0,1 0 0 0 0,-1 1-1 0 0,0-1 1 0 0,0 0 0 0 0,-1 3-466 0 0,1 4 444 0 0,0-11-410 0 0,0 0 1 0 0,1 0-1 0 0,-1 0 0 0 0,0 0 0 0 0,0 0 1 0 0,0 0-1 0 0,0 0 0 0 0,-1 0 0 0 0,1 0 1 0 0,0 0-1 0 0,0 0 0 0 0,-1 0 0 0 0,1 1-34 0 0,0-1 20 0 0,-1-1 0 0 0,1 1-1 0 0,0 0 1 0 0,0-1-1 0 0,0 1 1 0 0,0 0 0 0 0,0 0-1 0 0,0-1 1 0 0,0 1-1 0 0,0 0 1 0 0,0-1 0 0 0,0 1-1 0 0,1 0 1 0 0,-1-1-1 0 0,0 1 1 0 0,0 0 0 0 0,1-1-1 0 0,-1 1 1 0 0,0 0-1 0 0,1-1 1 0 0,-1 1 0 0 0,1-1-1 0 0,-1 1 1 0 0,1-1-1 0 0,-1 1 1 0 0,1-1 0 0 0,-1 1-1 0 0,1-1 1 0 0,-1 1-1 0 0,1-1-19 0 0,0 0 80 0 0,-1 0 0 0 0,2-3 8 0 0,-2 3-89 0 0,1 0 1 0 0,-1 0 0 0 0,0 0 0 0 0,0 0-1 0 0,0-1 1 0 0,1 1 0 0 0,-1 0 0 0 0,0 0-1 0 0,0 0 1 0 0,0 0 0 0 0,0-1 0 0 0,1 1-1 0 0,-1 0 1 0 0,0 0 0 0 0,0 0 0 0 0,0-1-1 0 0,0 1 1 0 0,0 0 0 0 0,0 0 0 0 0,0 0-1 0 0,0-1 1 0 0,0 1 0 0 0,0 0 0 0 0,0 0-1 0 0,0-1 1 0 0,0 1 0 0 0,0 0 0 0 0,0 0-1 0 0,0-1 1 0 0,-3-32 0 0 0,7-2 304 0 0,-3 31-195 0 0,-1-1 0 0 0,2 0-1 0 0,-1 1 1 0 0,1-1 0 0 0,-1 1-1 0 0,1-1 1 0 0,0 1 0 0 0,1 0-1 0 0,-1 0 1 0 0,1 0-1 0 0,0 0 1 0 0,0 0 0 0 0,0 1-1 0 0,0-1 1 0 0,1 1 0 0 0,1-2-109 0 0,4-2-272 0 0,0 0 1 0 0,1 0 0 0 0,0 1 0 0 0,0 0-1 0 0,1 1 1 0 0,2-1 271 0 0,24-6-3057 0 0,-14 6 1475 0 0</inkml:trace>
  <inkml:trace contextRef="#ctx0" brushRef="#br0" timeOffset="8320.662">2601 1785 8208 0 0,'0'0'373'0'0,"0"0"-5"0"0,0 0-85 0 0,0 0 513 0 0,0 0 253 0 0,-3 17 3528 0 0,1 10-2545 0 0,1 0-1 0 0,2 1 1 0 0,0 2-2032 0 0,2 11 1144 0 0,-3-24-5007 0 0,0-17 2232 0 0</inkml:trace>
  <inkml:trace contextRef="#ctx0" brushRef="#br0" timeOffset="9418.103">2396 2120 7600 0 0,'0'0'348'0'0,"0"0"-7"0"0,-7 12 2587 0 0,0-6-2435 0 0,0-2 0 0 0,0 1 0 0 0,-1-1 0 0 0,0 0 1 0 0,-7 2-494 0 0,6-3 735 0 0,0 2 0 0 0,0-1 1 0 0,1 1-1 0 0,-1 0 0 0 0,-1 2-735 0 0,9-7 8 0 0,1 1-1 0 0,0-1 1 0 0,0 0-1 0 0,0 0 0 0 0,-1 1 1 0 0,1-1-1 0 0,0 0 0 0 0,0 1 1 0 0,0-1-1 0 0,0 0 1 0 0,-1 1-1 0 0,1-1 0 0 0,0 0 1 0 0,0 1-1 0 0,0-1 0 0 0,0 0 1 0 0,0 1-1 0 0,0-1 1 0 0,0 0-1 0 0,0 1 0 0 0,0-1 1 0 0,0 0-1 0 0,0 1 1 0 0,0-1-1 0 0,0 0 0 0 0,0 1 1 0 0,1-1-1 0 0,-1 0 0 0 0,0 1 1 0 0,0-1-1 0 0,0 0 1 0 0,0 1-1 0 0,0-1 0 0 0,1 0 1 0 0,-1 0-1 0 0,0 1 0 0 0,0-1 1 0 0,1 0-1 0 0,-1 0 1 0 0,0 1-1 0 0,1-1-7 0 0,10 9 934 0 0,-10-8-847 0 0,85 56 2815 0 0,-58-33-2421 0 0,-28-24-461 0 0,0 0-117 0 0,0 0-11 0 0,0 0-212 0 0,0 0-934 0 0,0 0-406 0 0,0 0-76 0 0</inkml:trace>
  <inkml:trace contextRef="#ctx0" brushRef="#br0" timeOffset="10132.184">2528 2113 8288 0 0,'0'0'381'0'0,"0"0"-6"0"0,0 0-242 0 0,0-1-48 0 0,0 1-17 0 0,0-1-1 0 0,0 1 0 0 0,0-1 1 0 0,0 1-1 0 0,0 0 0 0 0,1-1 0 0 0,-1 1 1 0 0,0 0-1 0 0,0-1 0 0 0,0 1 1 0 0,1 0-1 0 0,-1-1 0 0 0,0 1 1 0 0,1 0-1 0 0,-1 0 0 0 0,0-1 0 0 0,1 1 1 0 0,-1 0-1 0 0,0 0 0 0 0,1-1 1 0 0,-1 1-1 0 0,0 0 0 0 0,1 0 1 0 0,-1 0-1 0 0,1 0 0 0 0,-1 0-67 0 0,11-5 1148 0 0,-7 4-954 0 0,0 0 0 0 0,0 1 0 0 0,-1-1 0 0 0,1 1 1 0 0,0 0-1 0 0,0 0 0 0 0,0 0 0 0 0,-1 1 0 0 0,1-1 1 0 0,0 1-1 0 0,0 0 0 0 0,-1 0 0 0 0,1 0 0 0 0,0 1 1 0 0,-1-1-1 0 0,1 1 0 0 0,-1 0 0 0 0,0 0 0 0 0,0 0 1 0 0,0 0-1 0 0,0 1 0 0 0,0-1 0 0 0,0 1 0 0 0,0 0 1 0 0,-1 0-1 0 0,3 2-194 0 0,-5-3 7 0 0,1 0 0 0 0,-1 0 0 0 0,1-1 0 0 0,-1 1 1 0 0,0 0-1 0 0,0 0 0 0 0,0-1 0 0 0,0 1 0 0 0,0 0 0 0 0,0 0 0 0 0,0 0 1 0 0,0-1-1 0 0,-1 1 0 0 0,1 0 0 0 0,-1 0 0 0 0,1-1 0 0 0,-1 1 0 0 0,0 0 1 0 0,0-1-1 0 0,0 1-7 0 0,-1 3-12 0 0,-1 0 0 0 0,0 0 0 0 0,0-1 0 0 0,0 0 0 0 0,-1 1-1 0 0,0 0 13 0 0,-2 0-8 0 0,-1 0 0 0 0,1-1 0 0 0,-1 0 0 0 0,0 0 0 0 0,0 0 0 0 0,0-1 0 0 0,0 0 0 0 0,-3 0 8 0 0,14-2 164 0 0,1 0-115 0 0,-1 0 0 0 0,1 0 1 0 0,-1 0-1 0 0,1 0 1 0 0,-1 1-1 0 0,1 0 1 0 0,-1 0-1 0 0,0 0 0 0 0,3 2-49 0 0,3 6-537 0 0,-8-8 718 0 0,1 0-1 0 0,0 1 0 0 0,-1-1 0 0 0,0 1 0 0 0,0 0 1 0 0,1 0-1 0 0,0 3-180 0 0,-3-5-31 0 0,1-1 1 0 0,-1 1-1 0 0,0 0 0 0 0,1 0 0 0 0,-1 0 1 0 0,0 0-1 0 0,0 0 0 0 0,0 0 1 0 0,0 0-1 0 0,0 0 0 0 0,0 0 1 0 0,0 0-1 0 0,-1 0 0 0 0,1 0 1 0 0,0 0-1 0 0,0 0 0 0 0,-1 0 1 0 0,1 0-1 0 0,-1 0 0 0 0,1 0 1 0 0,-1 0-1 0 0,1 0 0 0 0,-1-1 1 0 0,1 1-1 0 0,-1 0 0 0 0,0 0 1 0 0,1-1-1 0 0,-1 1 0 0 0,0 0 0 0 0,0-1 1 0 0,0 1 30 0 0,-3 2 111 0 0,-1 0 0 0 0,1 0 1 0 0,-1-1-1 0 0,1 1 0 0 0,-1-1 1 0 0,0 0-1 0 0,0-1 0 0 0,0 1 1 0 0,0-1-1 0 0,0 0 0 0 0,-1 0 1 0 0,0 0-112 0 0,4-1 24 0 0,0 0 0 0 0,0 0 0 0 0,0 0 0 0 0,0 0 1 0 0,0 0-1 0 0,0-1 0 0 0,0 1 0 0 0,0-1 0 0 0,0 1 1 0 0,0-1-1 0 0,0 0 0 0 0,0 0 0 0 0,0 0 0 0 0,-1 0-24 0 0,2 0-239 0 0,0-1-1 0 0,0 1 0 0 0,0 0 0 0 0,0 0 0 0 0,0 0 1 0 0,0-1-1 0 0,0 1 0 0 0,0 0 0 0 0,0-1 0 0 0,1 1 1 0 0,-1-1-1 0 0,1 1 0 0 0,-1 0 0 0 0,1-1 0 0 0,-1 0 1 0 0,1 1-1 0 0,0-1 0 0 0,0 1 0 0 0,0-1 0 0 0,0 1 1 0 0,0-1 239 0 0,1-5-6124 0 0</inkml:trace>
  <inkml:trace contextRef="#ctx0" brushRef="#br0" timeOffset="10687.523">2801 2071 10592 0 0,'0'0'488'0'0,"0"0"-12"0"0,10 11 2665 0 0,-7 0-2220 0 0,0 0 0 0 0,-1 0 0 0 0,0 1 0 0 0,-1-1 0 0 0,-1 0 0 0 0,0 3-921 0 0,-1 22 1325 0 0,-4 11-1325 0 0,2-12 379 0 0,0 17-379 0 0,3-58-13 0 0,1-1 0 0 0,0 0 0 0 0,0 0 0 0 0,0 0 0 0 0,3-5 13 0 0,1-2 42 0 0,0 1 0 0 0,1 0 0 0 0,1 0 0 0 0,0-1-42 0 0,-2 7-65 0 0,0-1 0 0 0,0 0 0 0 0,1 1 0 0 0,0 0 0 0 0,1 0 65 0 0,-5 5 10 0 0,0 0-1 0 0,0 0 1 0 0,0 0 0 0 0,0 1-1 0 0,0-1 1 0 0,0 1-1 0 0,1 0 1 0 0,-1-1 0 0 0,0 1-1 0 0,1 0 1 0 0,-1 0 0 0 0,1 1-1 0 0,-1-1 1 0 0,1 0 0 0 0,-1 1-1 0 0,1 0 1 0 0,-1-1 0 0 0,1 1-1 0 0,0 0 1 0 0,0 0-10 0 0,-1 1-3 0 0,0 0 0 0 0,0-1 0 0 0,0 1 0 0 0,0 0 0 0 0,-1 0 0 0 0,1 0 1 0 0,0 0-1 0 0,0 0 0 0 0,-1 1 0 0 0,1-1 0 0 0,-1 0 0 0 0,1 1 0 0 0,-1-1 0 0 0,0 1 0 0 0,0 0 0 0 0,1-1 0 0 0,-1 1 0 0 0,0 0 0 0 0,0 0 1 0 0,-1 0-1 0 0,2 1 3 0 0,2 8 430 0 0,-1-1 1 0 0,0 1 0 0 0,1 7-431 0 0,-1-5 28 0 0,-2-8-300 0 0,1 0 223 0 0,-1 0 1 0 0,0 1-1 0 0,0 0 0 0 0,0-1 0 0 0,-1 1 0 0 0,1-1 1 0 0,-1 1-1 0 0,-1 0 0 0 0,1 0 49 0 0,0-6-302 0 0,-1 2 467 0 0,2 0-3376 0 0,1 0 1616 0 0</inkml:trace>
  <inkml:trace contextRef="#ctx0" brushRef="#br0" timeOffset="11018.744">3093 2159 6448 0 0,'3'13'2402'0'0,"-1"-10"-1563"0"0,-1-1 0 0 0,0 1-1 0 0,0 0 1 0 0,0-1-1 0 0,0 1 1 0 0,-1 0-1 0 0,1 0 1 0 0,-1 0-1 0 0,0 0 1 0 0,1 0-839 0 0,-4 31 2799 0 0,3-28-2638 0 0,-1 0 1 0 0,1 1 0 0 0,-1-1 0 0 0,2 0 0 0 0,-1 1 0 0 0,1 0-162 0 0,0 18 185 0 0,-1-14-25 0 0,0-10-66 0 0,0-1-12 0 0,1-2-2 0 0,0 1 0 0 0,-1-1-1 0 0,1 1 1 0 0,0-1 0 0 0,-1 1-1 0 0,0-1 1 0 0,1 0-1 0 0,-1 1 1 0 0,0-1 0 0 0,0 0-1 0 0,0-1-79 0 0,0-1 135 0 0,-1-1-1 0 0,1 1 0 0 0,1-1 0 0 0,-1 1 0 0 0,1-1 1 0 0,-1 1-1 0 0,1-1 0 0 0,1 1 0 0 0,-1-1 1 0 0,1 1-1 0 0,-1 0 0 0 0,1 0 0 0 0,0 0 0 0 0,1 0 1 0 0,-1 0-1 0 0,1 0 0 0 0,0-1-134 0 0,11-12-48 0 0,0 1 0 0 0,0 0-1 0 0,3-1 49 0 0,-11 11-406 0 0,4-2-3341 0 0,-6 6 419 0 0,3-3-4019 0 0</inkml:trace>
  <inkml:trace contextRef="#ctx0" brushRef="#br0" timeOffset="12033.127">4124 1760 1376 0 0,'0'0'455'0'0,"0"0"1373"0"0,0 0 605 0 0,1 2 3117 0 0,2 12-2800 0 0,-2 7-832 0 0,0-1-1 0 0,-1 1 1 0 0,-1 0 0 0 0,-2 3-1918 0 0,4 13 1485 0 0,0-24-3084 0 0,-1 0-3385 0 0,0-13-2293 0 0</inkml:trace>
  <inkml:trace contextRef="#ctx0" brushRef="#br0" timeOffset="13450.206">3845 2078 7976 0 0,'0'0'163'0'0,"0"0"-135"0"0,0 0-1 0 0,-1-1 1 0 0,1 1-1 0 0,0 0 0 0 0,0 0 1 0 0,0 0-1 0 0,0 0 1 0 0,0 0-1 0 0,0 0 1 0 0,0 0-1 0 0,0 0 0 0 0,0 0 1 0 0,-1 0-1 0 0,1 0 1 0 0,0 0-1 0 0,0 0 1 0 0,0 0-1 0 0,0 0 0 0 0,0 0 1 0 0,0 0-1 0 0,0 0 1 0 0,0-1-1 0 0,0 1 1 0 0,0 0-1 0 0,0 0 1 0 0,0 0-1 0 0,0 0 0 0 0,0 0 1 0 0,-1 0-1 0 0,1 0 1 0 0,0 0-1 0 0,0-1 1 0 0,0 1-1 0 0,0 0 0 0 0,0 0 1 0 0,0 0-1 0 0,0 0 1 0 0,0 0-1 0 0,0 0 1 0 0,0 0-1 0 0,0 0 0 0 0,1-1 1 0 0,-1 1-1 0 0,0 0 1 0 0,0 0-1 0 0,0 0 1 0 0,0 0-1 0 0,0 0 0 0 0,0 0 1 0 0,0 0-1 0 0,0 0 1 0 0,0 0-1 0 0,0 0 1 0 0,0-1-1 0 0,0 1 0 0 0,0 0 1 0 0,0 0-1 0 0,1 0-27 0 0,-1 0 218 0 0,1 1-1 0 0,0-1 1 0 0,-1 0-1 0 0,1 0 1 0 0,0 1-1 0 0,-1-1 1 0 0,1 0-1 0 0,0 1 1 0 0,-1-1-1 0 0,1 1 1 0 0,-1-1-1 0 0,1 1 1 0 0,-1-1-1 0 0,1 1 1 0 0,-1-1-1 0 0,1 1 1 0 0,-1 0-1 0 0,0-1 1 0 0,1 1-1 0 0,-1 0 1 0 0,0-1-1 0 0,1 1 1 0 0,-1 0-1 0 0,0-1 1 0 0,0 1-1 0 0,0 0 1 0 0,0 0-218 0 0,5 25 1843 0 0,-5-21-1066 0 0,1 8-195 0 0,0 0-1 0 0,-1 1 1 0 0,-1-1-1 0 0,-1 5-581 0 0,0 6 736 0 0,-2 4-522 0 0,3-21-81 0 0,-1 1 1 0 0,2-1 0 0 0,-1 1 0 0 0,1 0-1 0 0,0 3-133 0 0,0-11-475 0 0,1 4 1425 0 0,1-2-7674 0 0,0-1-122 0 0</inkml:trace>
  <inkml:trace contextRef="#ctx0" brushRef="#br0" timeOffset="13788.304">3938 2171 12152 0 0,'0'0'273'0'0,"0"0"40"0"0,19 1 561 0 0,-1 1 2617 0 0,-1-2 0 0 0,13 0-3491 0 0,-23-1-252 0 0,1 1-1 0 0,0-2 0 0 0,-1 1 0 0 0,4-2 253 0 0,-5 1-7039 0 0</inkml:trace>
  <inkml:trace contextRef="#ctx0" brushRef="#br0" timeOffset="14485.574">4233 2100 6768 0 0,'0'0'306'0'0,"0"0"-4"0"0,17-9 4130 0 0,-12 7-3377 0 0,0 0 0 0 0,0 0 0 0 0,0 1 0 0 0,0 0 0 0 0,0 0 0 0 0,5-1-1055 0 0,-9 2 4 0 0,0 0 0 0 0,-1 0 1 0 0,1 0-1 0 0,0 0 0 0 0,0 0 1 0 0,0 0-1 0 0,-1 0 0 0 0,1 0 1 0 0,0 0-1 0 0,0 1 0 0 0,-1-1 1 0 0,1 0-1 0 0,0 0 0 0 0,0 1 1 0 0,-1-1-1 0 0,1 0 0 0 0,0 1 1 0 0,0-1-1 0 0,-1 1 0 0 0,1-1 1 0 0,-1 1-1 0 0,1-1 0 0 0,0 1 1 0 0,-1-1-1 0 0,1 1 0 0 0,-1 0 1 0 0,1-1-1 0 0,-1 1 0 0 0,0 0 1 0 0,1 0-1 0 0,-1-1 0 0 0,0 1 1 0 0,1 0-1 0 0,-1 0 0 0 0,0-1 1 0 0,0 1-1 0 0,0 0 0 0 0,0 0 1 0 0,0 0-1 0 0,0-1 0 0 0,0 1 1 0 0,0 0-1 0 0,0 0 0 0 0,0 0 1 0 0,0-1-1 0 0,0 1 0 0 0,0 0 1 0 0,-1 0-1 0 0,1 0-4 0 0,-2 3-90 0 0,0 0 0 0 0,0 0-1 0 0,0 0 1 0 0,0 0 0 0 0,-1 0 0 0 0,1-1-1 0 0,-1 1 1 0 0,0-1 0 0 0,0 0 0 0 0,-3 2 90 0 0,-4 5-171 0 0,2-3 156 0 0,7-6 17 0 0,-1 0 1 0 0,1 0 0 0 0,0 0 0 0 0,-1 0-1 0 0,1 1 1 0 0,0-1 0 0 0,0 0-1 0 0,0 1 1 0 0,-1 0-3 0 0,2-1 111 0 0,0-1 10 0 0,21 2 759 0 0,-17-1-840 0 0,0 0 0 0 0,0 0-1 0 0,0 1 1 0 0,-1-1 0 0 0,1 1-1 0 0,0 0 1 0 0,-1 0 0 0 0,1 0 0 0 0,-1 1-1 0 0,0-1 1 0 0,1 1 0 0 0,-1 0 0 0 0,0 0-1 0 0,-1 0 1 0 0,1 0 0 0 0,-1 0 0 0 0,1 0-1 0 0,-1 1 1 0 0,0-1 0 0 0,0 1-1 0 0,0 0 1 0 0,-1 0 0 0 0,1-1 0 0 0,-1 1-1 0 0,0 1-39 0 0,-1-2 13 0 0,1 0 0 0 0,-1 0-1 0 0,0-1 1 0 0,0 1 0 0 0,-1 0-1 0 0,1 0 1 0 0,-1 0 0 0 0,1-1-1 0 0,-1 1 1 0 0,0 0 0 0 0,0-1-1 0 0,0 1 1 0 0,0-1-1 0 0,0 1 1 0 0,-1-1 0 0 0,1 1-1 0 0,-1-1 1 0 0,0 0 0 0 0,0 0-1 0 0,1 0 1 0 0,-1 0 0 0 0,-1 0-1 0 0,1 0 1 0 0,0-1 0 0 0,0 1-1 0 0,-1-1 1 0 0,1 1 0 0 0,-1-1-1 0 0,1 0 1 0 0,-3 1-13 0 0,1 0 151 0 0,0 0 0 0 0,0-1 1 0 0,0 1-1 0 0,-1-1 0 0 0,1 0 0 0 0,0-1 1 0 0,-1 1-1 0 0,1-1 0 0 0,-1 1 0 0 0,1-1 1 0 0,0-1-1 0 0,-1 1 0 0 0,1 0 0 0 0,-1-1 1 0 0,1 0-1 0 0,0 0 0 0 0,0-1 0 0 0,-1 1 1 0 0,1-1-152 0 0,1 0-59 0 0,1 0 1 0 0,0 0 0 0 0,1 0-1 0 0,-1 0 1 0 0,0-1 0 0 0,1 1-1 0 0,-1-1 1 0 0,1 1 0 0 0,-1-1-1 0 0,1 1 1 0 0,0-1 0 0 0,0 0-1 0 0,1 1 1 0 0,-1-1 0 0 0,0 0-1 0 0,1 0 1 0 0,0 0 0 0 0,0 1-1 0 0,-1-1 1 0 0,2 0 58 0 0,-1-6-1807 0 0</inkml:trace>
  <inkml:trace contextRef="#ctx0" brushRef="#br0" timeOffset="15120.474">4522 2058 3224 0 0,'-1'0'201'0'0,"0"0"0"0"0,1 0 0 0 0,-1 0-1 0 0,1 1 1 0 0,-1-1 0 0 0,1 0 0 0 0,-1 0 0 0 0,1 1 0 0 0,-1-1 0 0 0,1 1-1 0 0,-1-1 1 0 0,1 0 0 0 0,-1 1 0 0 0,1-1 0 0 0,-1 1 0 0 0,1-1 0 0 0,0 1 0 0 0,-1-1-1 0 0,1 1 1 0 0,0-1 0 0 0,-1 1 0 0 0,1 0 0 0 0,0-1 0 0 0,0 1 0 0 0,0-1 0 0 0,-1 1-1 0 0,1 0 1 0 0,0-1 0 0 0,0 1 0 0 0,0-1 0 0 0,0 1 0 0 0,0 0 0 0 0,0-1-1 0 0,0 1 1 0 0,1 0-201 0 0,4 28 7205 0 0,-2-14-6981 0 0,0 43 2112 0 0,-8 30-651 0 0,3-55-1918 0 0,-3-2 457 0 0,5-31-112 0 0,0 0-29 0 0,0 0-124 0 0,1-2 77 0 0,0 1-1 0 0,0-1 1 0 0,0 0 0 0 0,0-1 0 0 0,0 1 0 0 0,-1 0 0 0 0,1 0-1 0 0,-1 0 1 0 0,1-1-36 0 0,0-8-47 0 0,1 1 0 0 0,1 0 0 0 0,0 0 0 0 0,0 1 0 0 0,1-1 0 0 0,0 0 0 0 0,5-6 47 0 0,-7 10 25 0 0,2 1 0 0 0,-1 0 0 0 0,1 0 0 0 0,-1 1 0 0 0,1-1 0 0 0,0 1-1 0 0,1 0 1 0 0,-1 0 0 0 0,1 0 0 0 0,0 0 0 0 0,0 1 0 0 0,0 0 0 0 0,0 0 0 0 0,2 0-25 0 0,-4 1 12 0 0,0 1 0 0 0,0 0-1 0 0,-1 1 1 0 0,1-1 0 0 0,0 0-1 0 0,0 1 1 0 0,0 0 0 0 0,0 0-1 0 0,0-1 1 0 0,0 2 0 0 0,0-1-1 0 0,-1 0 1 0 0,1 1 0 0 0,0-1-1 0 0,0 1 1 0 0,0 0-1 0 0,0 0 1 0 0,-1 0 0 0 0,1 0-1 0 0,0 0 1 0 0,-1 1 0 0 0,1-1-1 0 0,-1 1 1 0 0,0-1 0 0 0,1 1-1 0 0,-1 0 1 0 0,0 0 0 0 0,0 0-1 0 0,1 2-11 0 0,1 1 76 0 0,-1 0 0 0 0,1 0 0 0 0,-1 1 0 0 0,0 0 0 0 0,-1-1 0 0 0,1 1 0 0 0,-1 0 0 0 0,0 0 0 0 0,0 1 0 0 0,-1-1 0 0 0,0 0 0 0 0,0 1 0 0 0,-1-1-76 0 0,4 51-1876 0 0,-4-56 314 0 0,0-1-438 0 0</inkml:trace>
  <inkml:trace contextRef="#ctx0" brushRef="#br0" timeOffset="15456.576">4878 2131 15408 0 0,'1'2'127'0'0,"0"0"1"0"0,0 1 0 0 0,0-1-1 0 0,0 0 1 0 0,-1 1 0 0 0,1-1-1 0 0,-1 0 1 0 0,1 1 0 0 0,-1-1-1 0 0,0 0 1 0 0,0 1 0 0 0,0-1-1 0 0,0 1 1 0 0,-1 0-128 0 0,-9 37 2336 0 0,0-4-420 0 0,6-15-1909 0 0,2-18 10 0 0,1-1 0 0 0,1 1 1 0 0,-1 0-1 0 0,0-1 0 0 0,1 1 0 0 0,-1 0 0 0 0,1-1 0 0 0,0 1 1 0 0,0 0-1 0 0,0 0 0 0 0,0-1 0 0 0,0 1 0 0 0,1 0 0 0 0,-1 0 1 0 0,1-1-1 0 0,1 3-17 0 0,-2-5 288 0 0,0 0 6 0 0,11-17 506 0 0,-9 13-722 0 0,0 0-1 0 0,0 0 0 0 0,-1 0 0 0 0,0-1 1 0 0,1-1-78 0 0,5-18 13 0 0,1 11 209 0 0,0 0-1 0 0,1 0 0 0 0,0 0 1 0 0,1 1-1 0 0,1 1 0 0 0,0 0 1 0 0,0 0-1 0 0,1 1 0 0 0,2-1-221 0 0,20-11-1157 0 0,-10 10-5726 0 0,-9 4-636 0 0</inkml:trace>
  <inkml:trace contextRef="#ctx0" brushRef="#br0" timeOffset="18844.308">994 1902 920 0 0,'0'-1'162'0'0,"1"-2"-267"0"0,0-1 251 0 0,0 1 2187 0 0,2-6-66 0 0,-1-6-134 0 0,-1 0-1018 0 0,-1-9-116 0 0,0 9 143 0 0,0-18-85 0 0,1 7-16 0 0,-2 1 1 0 0,-1-10-1042 0 0,-7-51 1084 0 0,8 77-956 0 0,1 1 0 0 0,0-1 0 0 0,0 1 0 0 0,1-8-128 0 0,0-22 56 0 0,-2-49 133 0 0,3 50 245 0 0,0 25-356 0 0,-2 0 0 0 0,1 0 0 0 0,-2 0 0 0 0,0-4-78 0 0,0 9-3 0 0,0-13 70 0 0,1-23 20 0 0,-1 32-45 0 0,1 1-1 0 0,0-1 0 0 0,1-3-41 0 0,0-5 62 0 0,0 0 0 0 0,-1 0 0 0 0,-2-4-62 0 0,1 2 42 0 0,1-1-1 0 0,1-6-41 0 0,-1 28 0 0 0,2-14 0 0 0,-1 0 0 0 0,-1 0 0 0 0,0 0 0 0 0,-1 0 0 0 0,-2-10 0 0 0,3 21 18 0 0,-1-1-1 0 0,1 0 0 0 0,0 1 0 0 0,0-1 1 0 0,0 0-1 0 0,1 0-17 0 0,-1 1 15 0 0,1-1-1 0 0,-1 0 1 0 0,0 0 0 0 0,0 0 0 0 0,-1 1-1 0 0,1-2-14 0 0,-1-1 0 0 0,0 1 0 0 0,1-1 0 0 0,0 0 0 0 0,0 1 0 0 0,0-4 0 0 0,1-19 0 0 0,1-13 0 0 0,-3 12-51 0 0,0 18 101 0 0,1-1 0 0 0,0 1 0 0 0,1-1 0 0 0,0 1 0 0 0,0-1-1 0 0,2 1-49 0 0,-2 5 10 0 0,0-1-1 0 0,-1 1 1 0 0,1 0-1 0 0,-1-1 1 0 0,-1 1-1 0 0,1 0 0 0 0,-1-2-9 0 0,0-24-2 0 0,1-24-62 0 0,6 2-217 0 0,-3-3 194 0 0,-1 4 607 0 0,6-49-1048 0 0,-8 96 484 0 0,0 3 113 0 0,0-1-1 0 0,1 1 0 0 0,-1-1 1 0 0,1 1-1 0 0,0 0 0 0 0,0-1 1 0 0,0 1-1 0 0,1-3-68 0 0,0 2-76 0 0,-1-1 0 0 0,0 1 0 0 0,0 0 0 0 0,0-1 0 0 0,-1 1 0 0 0,1-1 0 0 0,-1 1 0 0 0,0 0 0 0 0,-1-1 0 0 0,1-1 76 0 0,-1-7-4969 0 0,1 9-300 0 0</inkml:trace>
  <inkml:trace contextRef="#ctx0" brushRef="#br0" timeOffset="19769.875">1031 133 456 0 0,'0'0'1315'0'0,"0"0"146"0"0,0 0 67 0 0,0 0-152 0 0,0 0-674 0 0,0 0-299 0 0,0 0-62 0 0,0 0 5 0 0,0 0 66 0 0,21-7 4208 0 0,-9 5-3203 0 0,-11 1-1299 0 0,0 1 0 0 0,1 0 0 0 0,-1-1-1 0 0,0 1 1 0 0,0 0 0 0 0,1 0 0 0 0,-1-1 0 0 0,0 1 0 0 0,0 0 0 0 0,2 1-118 0 0,13-1 436 0 0,-1 0 0 0 0,1 0 0 0 0,0-1 0 0 0,0-1 0 0 0,-1-1 0 0 0,12-3-436 0 0,-10 2 122 0 0,1 0 0 0 0,-1 2-1 0 0,1 0 1 0 0,0 1 0 0 0,4 1-122 0 0,4 2 148 0 0,-17-1-127 0 0,0 0 1 0 0,0 0-1 0 0,0-1 1 0 0,0 0-1 0 0,0-1 1 0 0,0 0-1 0 0,3-1-21 0 0,-3 0 0 0 0,0 1 0 0 0,0 0 0 0 0,0 1 0 0 0,0 0 0 0 0,27-3 0 0 0,-10 1-211 0 0,8-3-3284 0 0,-29 4-2126 0 0</inkml:trace>
  <inkml:trace contextRef="#ctx0" brushRef="#br0" timeOffset="20903.064">1582 97 7600 0 0,'0'0'166'0'0,"0"0"29"0"0,0 0 14 0 0,-3 8 78 0 0,6 31 3861 0 0,-3-31-3468 0 0,1 1 1 0 0,-1-1-1 0 0,2 6-680 0 0,-1-9 165 0 0,-1 0 0 0 0,0 0 0 0 0,0 0 0 0 0,0 0 0 0 0,-1 0-1 0 0,-1 4-164 0 0,0 11 669 0 0,-7 107 386 0 0,10-73-1055 0 0,-1-26 558 0 0,0-21-223 0 0,0 0 0 0 0,0 1 1 0 0,-1-1-1 0 0,0 1-335 0 0,-1 34 174 0 0,1-12-284 0 0,0-16-73 0 0,1 1-1 0 0,1 8 184 0 0,0-10-14 0 0,-1 1-1 0 0,0 0 0 0 0,-1 0 15 0 0,0-4 0 0 0,1-1 0 0 0,0 1 0 0 0,1 0-1 0 0,1 4 1 0 0,1 17 17 0 0,-6 71 479 0 0,0-81-424 0 0,3-18-72 0 0,-1 1 0 0 0,1-1 0 0 0,-1 1 0 0 0,1 0 0 0 0,0-1 0 0 0,1 1 0 0 0,-1 0 0 0 0,1 3 0 0 0,-1-1 0 0 0,0 0 0 0 0,0 1-1 0 0,0 3 1 0 0,-1 20 12 0 0,2 6 148 0 0,-1-25-135 0 0,0-1 0 0 0,1 1 0 0 0,1 5-25 0 0,-1-8 23 0 0,-1 0 0 0 0,0 0 1 0 0,0 1-1 0 0,-1 5-23 0 0,0 23 65 0 0,1-29-59 0 0,0 0 0 0 0,-1 0-1 0 0,-1 6-5 0 0,-2 19-387 0 0,6 33 990 0 0,0-22-592 0 0,-3 13-11 0 0,2-43 5 0 0,-1-12 3 0 0,1 1 1 0 0,-1-1-1 0 0,0 1 1 0 0,0-1-1 0 0,0 1 1 0 0,-1-1-1 0 0,0 3-8 0 0,1-2 0 0 0,0-1 0 0 0,0 1 0 0 0,0 0 0 0 0,0 0 0 0 0,0-1 0 0 0,0 1 0 0 0,1 0 0 0 0,-1 0 0 0 0,2 18 0 0 0,-2 17 54 0 0,-1-33-53 0 0,1 1 1 0 0,0 0-1 0 0,0-1 1 0 0,1 1-1 0 0,0 0 0 0 0,0-1 1 0 0,0 1-1 0 0,1 0-1 0 0,-1-1 0 0 0,0 0 0 0 0,0 1 0 0 0,0-1 0 0 0,0 0 0 0 0,-1 1 0 0 0,0-1 0 0 0,0 1-1 0 0,0-1 1 0 0,-1 4 0 0 0,0-3-37 0 0,1 0-1 0 0,-1-1 0 0 0,1 1 0 0 0,1 0 0 0 0,-1 0 0 0 0,1-1 0 0 0,0 1 0 0 0,1-1 0 0 0,-1 1 1 0 0,2 1 37 0 0,4 21 282 0 0,-4-11-556 0 0,-1-5 139 0 0,0 1 0 0 0,0-1-1 0 0,-1 8 136 0 0,1-1 3 0 0,-2-16-14 0 0,1 1 1 0 0,-1-1-1 0 0,0 1 0 0 0,0-1 1 0 0,0 1-1 0 0,0-1 0 0 0,0 1 11 0 0,1 23-3819 0 0,-3-24 2799 0 0</inkml:trace>
  <inkml:trace contextRef="#ctx0" brushRef="#br0" timeOffset="22161.855">2002 58 2760 0 0,'0'0'125'0'0,"3"17"6108"0"0,-2 66-222 0 0,0 0-4261 0 0,-1-59-1462 0 0,0 12 320 0 0,2 18-608 0 0,-4 18 654 0 0,4-41-262 0 0,10 134 234 0 0,-10-131-344 0 0,-1 21-282 0 0,0 3 129 0 0,5 0-49 0 0,-3-39-43 0 0,-1-1 1 0 0,-1 1-1 0 0,0 0 0 0 0,-2 7-37 0 0,0-16-54 0 0,0 1-1 0 0,2-1 1 0 0,-1 1-1 0 0,1 0 1 0 0,1-1-1 0 0,0 1 1 0 0,0-1-1 0 0,1 0 1 0 0,0 0-1 0 0,1 0 0 0 0,1 1 55 0 0,-5-9 0 0 0,1 0 0 0 0,-1 0 0 0 0,0 0 0 0 0,0 1 0 0 0,0-1 0 0 0,0 0 0 0 0,0 0 0 0 0,0 0 0 0 0,0 0 0 0 0,-1 0 0 0 0,1 0 0 0 0,-1 0 0 0 0,1 0 0 0 0,-2 2 0 0 0,-2 15 0 0 0,4 20 367 0 0,1 1-1 0 0,5 16-366 0 0,0 24 19 0 0,5 23-19 0 0,-1 15-736 0 0,-9-95 667 0 0,0-10 228 0 0,0 0 1 0 0,0 0-1 0 0,1 0 1 0 0,1-1-1 0 0,1 2-159 0 0,-2-3 0 0 0,1 0 0 0 0,-2 1 0 0 0,1-1 0 0 0,-1 8 0 0 0,0-1 0 0 0,10 51-53 0 0,-6-40-55 0 0,-5-17-607 0 0,0-12 621 0 0,0 0 0 0 0,0 0 0 0 0,0 0 0 0 0,0 0 0 0 0,0 1 0 0 0,0-1 0 0 0,0 0 0 0 0,0 0 0 0 0,0 0 0 0 0,0 0-1 0 0,0 1 1 0 0,0-1 0 0 0,0 0 0 0 0,0 0 0 0 0,0 0 0 0 0,0 1 0 0 0,0-1 0 0 0,0 0 0 0 0,0 0 0 0 0,0 0 0 0 0,0 0 0 0 0,-1 0 0 0 0,1 1 0 0 0,0-1 0 0 0,0 0 0 0 0,0 0 0 0 0,0 0 0 0 0,0 0 0 0 0,0 0 0 0 0,0 1 0 0 0,-1-1 0 0 0,1 0 0 0 0,0 0 0 0 0,0 0 0 0 0,0 0 0 0 0,0 0 0 0 0,-1 0 0 0 0,1 0 0 0 0,0 0 0 0 0,0 0 0 0 0,0 0 0 0 0,0 0 0 0 0,-1 0 0 0 0,1 0 0 0 0,0 0 0 0 0,0 0 0 0 0,0 0 0 0 0,0 0 0 0 0,-1 0 0 0 0,1 0 0 0 0,0 0 0 0 0,0 0 0 0 0,0 0 0 0 0,0 0 0 0 0,-1 0 0 0 0,1 0 0 0 0,0 0 0 0 0,0 0 0 0 0,0 0 94 0 0,-2-2-1600 0 0</inkml:trace>
  <inkml:trace contextRef="#ctx0" brushRef="#br0" timeOffset="23087.841">2053 43 7688 0 0,'0'0'166'0'0,"0"0"29"0"0,0 0 14 0 0,22 5 1789 0 0,-14-5-1199 0 0,1-1 0 0 0,-1 0 1 0 0,5-2-800 0 0,-8 2 114 0 0,0 0 1 0 0,0 0 0 0 0,-1 0 0 0 0,1 0 0 0 0,0 1 0 0 0,0 0-1 0 0,0 0 1 0 0,0 1 0 0 0,0-1 0 0 0,0 1 0 0 0,-1 0 0 0 0,3 1-115 0 0,3 0 238 0 0,0 1 1 0 0,0-1-1 0 0,1-1 1 0 0,4 0-239 0 0,-3 1 88 0 0,3-1-21 0 0,0-1 0 0 0,0-1 0 0 0,12-1-67 0 0,-10 0 141 0 0,-1 1 0 0 0,16 1-141 0 0,47-1 291 0 0,57 9-241 0 0,-122-7-66 0 0,40-2-59 0 0,-21 0-444 0 0,-28 2-1543 0 0,-2-2 1012 0 0</inkml:trace>
  <inkml:trace contextRef="#ctx0" brushRef="#br0" timeOffset="23895.932">2757 64 2760 0 0,'0'0'405'0'0,"0"0"662"0"0,0 0 291 0 0,0 0 61 0 0,0 0-120 0 0,0 0-553 0 0,6 18 1954 0 0,-1-2-2050 0 0,-1 0-1 0 0,0 1 0 0 0,-1-1 1 0 0,-1 1-1 0 0,-1 0 0 0 0,0 0 1 0 0,-1 12-650 0 0,3 46 2815 0 0,2 44-3411 0 0,-4-58 864 0 0,-1-15-101 0 0,1 105 497 0 0,1 23-280 0 0,-3-14 79 0 0,-1-64 389 0 0,5-35-1207 0 0,-1-34 553 0 0,-1-1 0 0 0,-2 9-198 0 0,1-20-168 0 0,1 0 0 0 0,0-1-1 0 0,2 10 169 0 0,2 29 10 0 0,-5-13-10 0 0,6 36 0 0 0,3-4 366 0 0,-4-22-516 0 0,3 0 1 0 0,5 15 149 0 0,-13-64-3 0 0,2 10-323 0 0,-1 0-1 0 0,-1 0 0 0 0,0 4 327 0 0,0-6-1792 0 0,0-6-4779 0 0</inkml:trace>
  <inkml:trace contextRef="#ctx0" brushRef="#br0" timeOffset="24928.737">426 244 5064 0 0,'-11'3'758'0'0,"10"-3"456"0"0,1 0 398 0 0,4 0 2412 0 0,6 1-2411 0 0,41-3 3635 0 0,26-5-2559 0 0,-42 3-2242 0 0,10-1-181 0 0,7-3-266 0 0,-12-2-6799 0 0,-35 8-137 0 0</inkml:trace>
  <inkml:trace contextRef="#ctx0" brushRef="#br0" timeOffset="25495.602">0 210 14224 0 0,'0'0'322'0'0,"9"17"916"0"0,-5-8-635 0 0,0-1 1 0 0,-1 1 0 0 0,0 0 0 0 0,-1 0 0 0 0,0 1 0 0 0,0 3-604 0 0,2 9 544 0 0,-1 11-103 0 0,-3-27-493 0 0,0-1-1 0 0,0 1 1 0 0,1-1 0 0 0,-1 1-1 0 0,2 0 1 0 0,0 2 52 0 0,-2-7-360 0 0,0-1-813 0 0,0 0-355 0 0,0 0-65 0 0</inkml:trace>
  <inkml:trace contextRef="#ctx0" brushRef="#br0" timeOffset="25880.086">115 186 10568 0 0,'0'0'233'0'0,"0"0"39"0"0,0 0 17 0 0,-13 12 405 0 0,12-6-387 0 0,0 1 0 0 0,0 0-1 0 0,1 0 1 0 0,0-1 0 0 0,0 1 0 0 0,1 0 0 0 0,-1-1 0 0 0,2 1 0 0 0,0 3-307 0 0,-2-6 223 0 0,2 6 195 0 0,0 0 1 0 0,0-1-1 0 0,1 1 1 0 0,2 4-419 0 0,-4-11 72 0 0,0-1 0 0 0,0 0 0 0 0,1 0 0 0 0,-1 0 1 0 0,0 0-1 0 0,1 0 0 0 0,-1 0 0 0 0,1 0 0 0 0,0 0 0 0 0,-1 0 1 0 0,1-1-1 0 0,0 1 0 0 0,0-1 0 0 0,0 1 0 0 0,0-1 0 0 0,1 0 1 0 0,-1 0-1 0 0,0 0 0 0 0,0 0 0 0 0,3 1-72 0 0,-4-2 31 0 0,0 0 0 0 0,0 0 0 0 0,1 0 0 0 0,-1 1 0 0 0,0-1 0 0 0,0 0 0 0 0,0 0-1 0 0,1-1 1 0 0,-1 1 0 0 0,0 0 0 0 0,0 0 0 0 0,0-1 0 0 0,0 1 0 0 0,0 0 0 0 0,1-1 0 0 0,-1 1 0 0 0,0-1 0 0 0,0 1 0 0 0,0-1 0 0 0,0 0-1 0 0,0 0 1 0 0,0 1-31 0 0,0-2 74 0 0,1 0 0 0 0,0 0 0 0 0,-1 0 0 0 0,1 0 0 0 0,-1 0 0 0 0,0 0 0 0 0,0 0 0 0 0,0-1 1 0 0,0 1-1 0 0,1-2-74 0 0,0-3 68 0 0,-1 0 1 0 0,1-1 0 0 0,-1 1 0 0 0,0 0 0 0 0,-1-1-1 0 0,0-6-68 0 0,0 11 0 0 0,-1-1 0 0 0,1 1 0 0 0,-1-1 0 0 0,0 0 0 0 0,0 1 0 0 0,0-1 0 0 0,0 1 0 0 0,-1 0 0 0 0,1-1 0 0 0,-1 1 0 0 0,0 0 0 0 0,0 0 0 0 0,0 0 0 0 0,-2-2 0 0 0,-2 0 0 0 0,1-1 0 0 0,-1 1 0 0 0,0 1 0 0 0,0-1 0 0 0,-1 1 0 0 0,-3-2 0 0 0,-10-2-1825 0 0,20 8 296 0 0,2-3-2390 0 0,3 2 1905 0 0</inkml:trace>
  <inkml:trace contextRef="#ctx0" brushRef="#br0" timeOffset="26209.207">265 125 3224 0 0,'0'0'460'0'0,"-5"16"5228"0"0,3-10-5275 0 0,0 1 1 0 0,0-1-1 0 0,1 0 0 0 0,0 1 1 0 0,0-1-1 0 0,1 1 1 0 0,-1-1-1 0 0,2 7-413 0 0,-1-8 207 0 0,0 0 0 0 0,1-1-1 0 0,0 1 1 0 0,0 0 0 0 0,0 0-1 0 0,0 0 1 0 0,1-1 0 0 0,0 1-1 0 0,0-1 1 0 0,0 1 0 0 0,1-1 0 0 0,0 1-207 0 0,-3-4 72 0 0,1-1 0 0 0,-1 1 0 0 0,1 0 0 0 0,-1 0 0 0 0,1 0 0 0 0,0-1 0 0 0,0 1 0 0 0,-1 0 0 0 0,1 0 1 0 0,0-1-1 0 0,0 1 0 0 0,0-1 0 0 0,0 1 0 0 0,0-1 0 0 0,0 1 0 0 0,0-1 0 0 0,0 0 0 0 0,0 1 0 0 0,0-1 0 0 0,0 0 1 0 0,0 0-1 0 0,0 1 0 0 0,0-1 0 0 0,0 0 0 0 0,0 0 0 0 0,0 0 0 0 0,0-1 0 0 0,0 1 0 0 0,0 0 0 0 0,0 0 1 0 0,0 0-1 0 0,0-1 0 0 0,0 1 0 0 0,0-1 0 0 0,0 1 0 0 0,0-1 0 0 0,0 1 0 0 0,0-1 0 0 0,-1 1 0 0 0,1-1 1 0 0,0 0-1 0 0,0 1 0 0 0,0-1 0 0 0,-1 0 0 0 0,1 0 0 0 0,-1 1 0 0 0,1-2-72 0 0,1 0 66 0 0,0-1 0 0 0,0 0 0 0 0,0 1 0 0 0,-1-1 0 0 0,1 0 0 0 0,-1 0-1 0 0,0 0 1 0 0,0 0 0 0 0,0 0 0 0 0,0-1 0 0 0,0 1 0 0 0,-1 0 0 0 0,1 0 0 0 0,-1 0 0 0 0,0-2-66 0 0,-1-1 30 0 0,0-1 1 0 0,0 1 0 0 0,0 0-1 0 0,-1 0 1 0 0,0 0 0 0 0,-1 0-1 0 0,1 0 1 0 0,-1 0 0 0 0,0 0-1 0 0,-4-4-30 0 0,-5-3-281 0 0,10 12 33 0 0,0 0 0 0 0,0-1-1 0 0,1 1 1 0 0,-1-1 0 0 0,1 0 0 0 0,-1 0 0 0 0,1 0 0 0 0,-1 0 0 0 0,1 0 0 0 0,0 0 0 0 0,0 0 248 0 0,-2-4-1289 0 0</inkml:trace>
  <inkml:trace contextRef="#ctx0" brushRef="#br0" timeOffset="26543.263">452 1 14712 0 0,'-7'12'1602'0'0,"3"-3"-1030"0"0,1 0-1 0 0,0 0 0 0 0,0 1 1 0 0,1-1-1 0 0,1 1 0 0 0,-1 2-571 0 0,-4 21 745 0 0,-8 16-361 0 0,12-42-554 0 0,-2 3-865 0 0,1-4-4869 0 0,0-4-26 0 0</inkml:trace>
  <inkml:trace contextRef="#ctx0" brushRef="#br0" timeOffset="26893.298">323 69 13040 0 0,'-3'0'288'0'0,"0"0"56"0"0,3 0 8 0 0,0 0 24 0 0,-1 0-304 0 0,1 0-72 0 0,0 0 0 0 0,0 0 0 0 0,0 0 184 0 0,0 0 16 0 0,0 0 8 0 0,4 0-4200 0 0,1 0-840 0 0</inkml:trace>
  <inkml:trace contextRef="#ctx0" brushRef="#br0" timeOffset="26894.298">469 140 14456 0 0,'0'0'640'0'0,"0"0"128"0"0,0 0-608 0 0,-1 2-160 0 0,1-2 0 0 0,-3 4 0 0 0,2-3 887 0 0,1-1 145 0 0,0 0 32 0 0,0 0 8 0 0,0 0-696 0 0,0 0-144 0 0,0 0-24 0 0,0 0-8 0 0,1 0-1416 0 0,2 0-280 0 0</inkml:trace>
  <inkml:trace contextRef="#ctx0" brushRef="#br0" timeOffset="28582.18">3582 71 920 0 0,'3'-2'319'0'0,"-2"2"1002"0"0,-1 0 440 0 0,2 42 4782 0 0,3 1-4264 0 0,-1-11 163 0 0,-1 24-2442 0 0,-6 133 4284 0 0,3 120-2963 0 0,3-211-1275 0 0,19 289 609 0 0,-12-184-515 0 0,5-40-74 0 0,-5-61-68 0 0,-9-89-82 0 0,1 0 0 0 0,0 0-1 0 0,1 0 1 0 0,2 6 84 0 0,-6-11-824 0 0,1-8 762 0 0,0 0 0 0 0,0 0 1 0 0,0 0-1 0 0,0 0 0 0 0,0 0 0 0 0,0 0 0 0 0,0 0 0 0 0,0 0 0 0 0,0 0 0 0 0,-1 0 0 0 0,1 1 0 0 0,0-1 0 0 0,0 0 1 0 0,0 0-1 0 0,0 0 0 0 0,0 0 0 0 0,0 0 0 0 0,0 0 0 0 0,-1 0 0 0 0,1 0 0 0 0,0 0 0 0 0,0 0 0 0 0,0 0 0 0 0,0 0 1 0 0,0 0-1 0 0,0 0 0 0 0,0 0 0 0 0,0 0 0 0 0,-1 0 0 0 0,1 0 0 0 0,0 0 0 0 0,0-1 0 0 0,0 1 0 0 0,0 0 1 0 0,0 0-1 0 0,0 0 0 0 0,0 0 0 0 0,0 0 0 0 0,0 0 0 0 0,-1 0 0 0 0,1 0 0 0 0,0 0 0 0 0,0 0 0 0 0,0 0 0 0 0,0-1 1 0 0,0 1-1 0 0,0 0 0 0 0,0 0 0 0 0,0 0 0 0 0,0 0 0 0 0,0 0 0 0 0,0 0 0 0 0,0 0 0 0 0,0 0 0 0 0,0-1 0 0 0,0 1 1 0 0,0 0-1 0 0,0 0 0 0 0,0 0 0 0 0,0 0 0 0 0,0 0 0 0 0,0 0 0 0 0,0 0 62 0 0,-2-6-6290 0 0</inkml:trace>
  <inkml:trace contextRef="#ctx0" brushRef="#br0" timeOffset="29319.596">3681 69 3224 0 0,'0'0'440'0'0,"0"0"639"0"0,0 0 280 0 0,0 0 60 0 0,20 5 2701 0 0,16-9-3254 0 0,0 2-1 0 0,0 2 1 0 0,1 1 0 0 0,29 5-866 0 0,-27 3 0 0 0,-30-6 0 0 0,0 0 0 0 0,1-1 0 0 0,-1-1 0 0 0,2 1 0 0 0,10-2 37 0 0,0-1 0 0 0,21-3-37 0 0,25-1 54 0 0,-49 6-169 0 0,0 1 0 0 0,-1 0 1 0 0,8 2 114 0 0,-9-1-1032 0 0,-12-3 552 0 0</inkml:trace>
  <inkml:trace contextRef="#ctx0" brushRef="#br0" timeOffset="30077.004">4287 75 8552 0 0,'0'0'389'0'0,"0"0"-6"0"0,0 0-174 0 0,0 0 164 0 0,13 16 2938 0 0,-10-8-2807 0 0,1-1-1 0 0,-1 1 1 0 0,-1 0 0 0 0,1 0-1 0 0,-1 0 1 0 0,-1 0 0 0 0,1 9-504 0 0,0 13 1458 0 0,-1 18-1458 0 0,-1-10 784 0 0,3 62 491 0 0,3 296 1942 0 0,-6-359-3231 0 0,4 15 14 0 0,0 24 84 0 0,0 71 344 0 0,7 3-428 0 0,-5 34-34 0 0,13-48-111 0 0,-2-23 380 0 0,4 53-235 0 0,-19-160-126 0 0,3 40-2048 0 0,-5-45 1193 0 0,0-1-110 0 0,-1-1-421 0 0,-1-3-179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2:26.9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3 922 3680 0 0,'-1'-8'-335'0'0,"0"6"2009"0"0,1 5 6613 0 0,0-3-8262 0 0,0 0-1 0 0,1 1 0 0 0,-1-1 1 0 0,0 0-1 0 0,1 1 1 0 0,-1-1-1 0 0,0 0 0 0 0,1 1 1 0 0,-1-1-1 0 0,1 0 1 0 0,-1 0-1 0 0,1 0 0 0 0,-1 1 1 0 0,1-1-1 0 0,-1 0 1 0 0,0 0-1 0 0,1 0 1 0 0,-1 0-1 0 0,1 0 0 0 0,-1 0 1 0 0,1 0-1 0 0,-1 0 1 0 0,1 0-25 0 0,11 0 988 0 0,-11 0-908 0 0,28-1 340 0 0,1-2 0 0 0,-1-1 0 0 0,12-4-420 0 0,-12 2 133 0 0,0 1 0 0 0,1 2-1 0 0,12 1-132 0 0,-33 1 28 0 0,1 1-1 0 0,0-1 0 0 0,0-1 1 0 0,-1 0-1 0 0,1 0 1 0 0,-1-1-1 0 0,7-2-27 0 0,31-3 125 0 0,10-12-427 0 0,-12 11-10214 0 0,-42 8 7887 0 0</inkml:trace>
  <inkml:trace contextRef="#ctx0" brushRef="#br0" timeOffset="2121.894">99 107 920 0 0,'-14'14'2381'0'0,"-24"41"774"0"0,33-42-1399 0 0,7-10-726 0 0,5-7-656 0 0,27-27 617 0 0,-23 19-710 0 0,1 1 1 0 0,0 0-1 0 0,1 1 1 0 0,1 1-1 0 0,-1 0 1 0 0,9-4-282 0 0,-21 13 4 0 0,-1-1 0 0 0,1 1 0 0 0,0 0 0 0 0,-1-1 0 0 0,1 1 0 0 0,0 0 0 0 0,0-1 0 0 0,-1 1 0 0 0,1 0 0 0 0,0 0 0 0 0,0 0 0 0 0,-1 0 0 0 0,1 0 0 0 0,0 0 0 0 0,0 0 0 0 0,0 0 0 0 0,-1 0 0 0 0,1 0 0 0 0,0 0 0 0 0,0 0 0 0 0,0 1-4 0 0,-1-1 11 0 0,0 0 0 0 0,1 1 0 0 0,-1-1 1 0 0,0 1-1 0 0,0-1 0 0 0,1 1 0 0 0,-1-1 1 0 0,0 1-1 0 0,0-1 0 0 0,0 0 0 0 0,1 1 1 0 0,-1-1-1 0 0,0 1 0 0 0,0 0 0 0 0,0-1 0 0 0,0 1 1 0 0,0-1-1 0 0,0 1 0 0 0,0-1 0 0 0,0 1 1 0 0,0-1-1 0 0,0 1 0 0 0,-1-1-11 0 0,0 7 177 0 0,-1 0 0 0 0,-1-1-1 0 0,1 1 1 0 0,-3 2-177 0 0,3-3 167 0 0,-19 38 103 0 0,-1 0 0 0 0,-12 13-270 0 0,33-55 10 0 0,-9 17 61 0 0,0 1 0 0 0,0 4-71 0 0,-14 29 76 0 0,23-51-76 0 0,0-1 0 0 0,0 1 0 0 0,0 0 0 0 0,0 0 0 0 0,1 0 0 0 0,-1 0 0 0 0,1 0 0 0 0,-1 0 0 0 0,1 0 0 0 0,0 0 0 0 0,0 0 0 0 0,0 1 0 0 0,0-3-2 0 0,0 1 1 0 0,0-1 0 0 0,0 0 0 0 0,0 0 0 0 0,0 0 0 0 0,0 1-1 0 0,0-1 1 0 0,0 0 0 0 0,0 0 0 0 0,0 0 0 0 0,0 0 0 0 0,0 1-1 0 0,1-1 1 0 0,-1 0 0 0 0,0 0 0 0 0,0 0 0 0 0,0 0-1 0 0,0 1 1 0 0,0-1 0 0 0,0 0 0 0 0,1 0 0 0 0,-1 0 0 0 0,0 0-1 0 0,0 0 1 0 0,0 1 0 0 0,0-1 0 0 0,1 0 0 0 0,-1 0 0 0 0,0 0-1 0 0,0 0 1 0 0,0 0 0 0 0,1 0 0 0 0,-1 0 0 0 0,0 0 0 0 0,0 0-1 0 0,0 0 1 0 0,1 0 0 0 0,-1 0 0 0 0,0 0 0 0 0,0 0 0 0 0,0 0-1 0 0,1 0 1 0 0,-1 0 0 0 0,0 0 0 0 0,0 0 0 0 0,0 0-1 0 0,1 0 1 0 0,-1 0 0 0 0,0-1 1 0 0,7-2-136 0 0,6-11-305 0 0,-1 0 0 0 0,0 0 0 0 0,9-16 441 0 0,-6 8 5 0 0,63-86-69 0 0,-68 95 62 0 0,43-57-33 0 0,-44 59 28 0 0,1 1 0 0 0,0 0 1 0 0,1 0-1 0 0,11-8 7 0 0,-22 18 1 0 0,1 0 0 0 0,-1 0 0 0 0,0-1 0 0 0,0 1 0 0 0,0 0 0 0 0,1 0 0 0 0,-1 0 0 0 0,0-1 0 0 0,1 1 0 0 0,-1 0 0 0 0,0 0 0 0 0,0 0 0 0 0,1 0 0 0 0,-1 0 0 0 0,0 0 0 0 0,1-1 0 0 0,-1 1 0 0 0,0 0 0 0 0,1 0 0 0 0,-1 0 0 0 0,0 0 0 0 0,1 0 0 0 0,-1 0 0 0 0,0 0 0 0 0,1 1 0 0 0,-1-1 0 0 0,0 0 0 0 0,1 0 0 0 0,-1 0 0 0 0,0 0 0 0 0,1 0-1 0 0,0 9 70 0 0,-7 11 49 0 0,-75 141 146 0 0,19-39-181 0 0,35-68-196 0 0,6-14 40 0 0,2 1 0 0 0,-9 31 72 0 0,18-33-148 0 0,25-51 15 0 0,1-6 117 0 0,-1-1 0 0 0,-1-1 0 0 0,-1 0 0 0 0,7-16 16 0 0,2 1-48 0 0,2 0 0 0 0,12-12 48 0 0,24-35-100 0 0,-18 25 85 0 0,-18 26 18 0 0,-18 24 7 0 0,1 0 0 0 0,-1 0 0 0 0,2 1 0 0 0,5-4-10 0 0,-3 2 13 0 0,-11 15 73 0 0,-5 4-37 0 0,-7 8 110 0 0,1 1-1 0 0,-2 7-158 0 0,-21 31 197 0 0,-17 17-56 0 0,2 3 0 0 0,-29 65-141 0 0,30-35 60 0 0,49-107-54 0 0,-1-1 0 0 0,1 0 0 0 0,0 1 0 0 0,-1-1 1 0 0,1 1-1 0 0,0-1 0 0 0,0 1 0 0 0,0-1 0 0 0,-1 1 0 0 0,1-1 1 0 0,0 1-1 0 0,0-1 0 0 0,0 1 0 0 0,0-1 0 0 0,0 1 1 0 0,0-1-1 0 0,0 1 0 0 0,0-1 0 0 0,0 1 0 0 0,0-1 1 0 0,0 1-1 0 0,1-1 0 0 0,-1 0 0 0 0,0 1 0 0 0,0 0-6 0 0,1-1 10 0 0,-1 0 0 0 0,1 0-1 0 0,-1 0 1 0 0,1 0 0 0 0,-1 0 0 0 0,1 0-1 0 0,-1 0 1 0 0,1 0 0 0 0,-1-1-1 0 0,1 1 1 0 0,-1 0 0 0 0,0 0 0 0 0,1 0-1 0 0,-1 0 1 0 0,1-1 0 0 0,-1 1-1 0 0,1 0 1 0 0,-1 0 0 0 0,1-1-10 0 0,21-17 85 0 0,-14 9-28 0 0,0-1-1 0 0,-1-1 1 0 0,0 1 0 0 0,1-5-57 0 0,-1 3 8 0 0,0 1 1 0 0,1-1-1 0 0,7-7-8 0 0,17-20 38 0 0,9-15-38 0 0,23-29 59 0 0,-51 69-51 0 0,0 0-1 0 0,0 1 1 0 0,1 1 0 0 0,9-6-8 0 0,-50 60 169 0 0,-62 90 309 0 0,-20 33 40 0 0,100-149-510 0 0,2-7-8 0 0,2 1 1 0 0,-1-1-1 0 0,1 1 0 0 0,1 0 1 0 0,0 1-1 0 0,0-1 1 0 0,-1 9-1 0 0,5-18-1 0 0,0-1 1 0 0,0 0 0 0 0,0 0 0 0 0,0 0 0 0 0,0 0 0 0 0,0 0 0 0 0,0 0 0 0 0,-1 1 0 0 0,1-1 0 0 0,0 0 0 0 0,0 0 0 0 0,0 0 0 0 0,0 0 0 0 0,0 0 0 0 0,0 0 0 0 0,0 1 0 0 0,0-1 0 0 0,0 0 0 0 0,1 0 0 0 0,-1 0 0 0 0,0 0 0 0 0,0 0 0 0 0,0 0 0 0 0,0 0 0 0 0,0 1 0 0 0,0-1-1 0 0,0 0 1 0 0,0 0 0 0 0,0 0 0 0 0,0 0 0 0 0,0 0 0 0 0,0 0 0 0 0,0 0 0 0 0,1 0 0 0 0,-1 1 0 0 0,0-1 0 0 0,0 0 0 0 0,0 0 0 0 0,0 0 0 0 0,0 0 0 0 0,0 0 0 0 0,0 0 0 0 0,1 0 0 0 0,-1 0 0 0 0,0 0 0 0 0,0 0 0 0 0,0 0 0 0 0,0 0 0 0 0,0 0 0 0 0,0 0 0 0 0,1 0 0 0 0,-1 0 0 0 0,8-5-2 0 0,7-10 22 0 0,7-12 124 0 0,31-36 77 0 0,51-48-221 0 0,-95 102 12 0 0,13-12 31 0 0,-21 20-37 0 0,1 0 1 0 0,-1 0-1 0 0,1 0 1 0 0,0 0-1 0 0,-1 0 0 0 0,1 0 1 0 0,0 1-1 0 0,0-1 1 0 0,-1 0-1 0 0,1 1 1 0 0,0 0-1 0 0,0-1 1 0 0,1 1-7 0 0,-3 0 1 0 0,1 0 1 0 0,-1 0 0 0 0,0 0-1 0 0,1 0 1 0 0,-1 0 0 0 0,0 0-1 0 0,1 1 1 0 0,-1-1 0 0 0,0 0-1 0 0,1 0 1 0 0,-1 0 0 0 0,0 0-1 0 0,0 1 1 0 0,1-1 0 0 0,-1 0-1 0 0,0 0 1 0 0,0 1 0 0 0,1-1 0 0 0,-1 0-1 0 0,0 0 1 0 0,0 1 0 0 0,0-1-1 0 0,1 0 1 0 0,-1 1 0 0 0,0-1-1 0 0,0 0 1 0 0,0 1 0 0 0,0-1-1 0 0,0 0 1 0 0,0 1 0 0 0,0-1-1 0 0,0 0 1 0 0,0 1 0 0 0,0-1 0 0 0,0 1-1 0 0,0-1 1 0 0,0 0 0 0 0,0 1-1 0 0,0-1 1 0 0,0 0 0 0 0,0 1-1 0 0,0-1 1 0 0,0 0 0 0 0,0 1-1 0 0,-1-1 1 0 0,1 0 0 0 0,0 0-1 0 0,0 1-1 0 0,-8 19 161 0 0,6-17-136 0 0,-18 40 529 0 0,-3 0 1 0 0,-1-1-1 0 0,-10 10-554 0 0,33-51-4 0 0,-12 20-282 0 0,13-20 278 0 0,-1 0 0 0 0,0 0 0 0 0,1 0 0 0 0,-1 0 0 0 0,1 0 0 0 0,0 1 0 0 0,-1-1 0 0 0,1 0 0 0 0,0 0 0 0 0,0 0 0 0 0,0 1 0 0 0,0-1 0 0 0,0 0 0 0 0,0 0 0 0 0,0 0 0 0 0,0 1 0 0 0,0-1 0 0 0,1 1 8 0 0,-1-2 0 0 0,0 0 0 0 0,1 0 0 0 0,-1 0 0 0 0,0 0 0 0 0,0 0 0 0 0,1 1 0 0 0,-1-1 0 0 0,0 0 0 0 0,1 0 0 0 0,-1 0 0 0 0,0 0 0 0 0,1-1 0 0 0,-1 1 0 0 0,0 0 0 0 0,0 0 0 0 0,1 0 0 0 0,-1 0 0 0 0,0 0 0 0 0,1 0 0 0 0,-1 0 0 0 0,0 0 0 0 0,0-1 0 0 0,1 1 0 0 0,-1 0 0 0 0,0 0 0 0 0,0 0 0 0 0,0 0 0 0 0,1-1 0 0 0,-1 1 0 0 0,0 0 0 0 0,0 0 0 0 0,0-1 0 0 0,11-8 0 0 0,-8 6 0 0 0,46-46 103 0 0,-32 33 121 0 0,-11 11-199 0 0,0 0 0 0 0,0 0 0 0 0,1 0 0 0 0,3-2-25 0 0,-8 6-29 0 0,20-9-138 0 0,-21 10 166 0 0,-1 0-1 0 0,1 0 1 0 0,-1-1-1 0 0,1 1 1 0 0,-1 0-1 0 0,1 0 0 0 0,-1 0 1 0 0,1 0-1 0 0,-1 0 1 0 0,1 0-1 0 0,-1 0 1 0 0,1 0-1 0 0,-1 0 1 0 0,1 0-1 0 0,-1 0 1 0 0,1 1-1 0 0,-1-1 1 0 0,1 0-1 0 0,-1 0 1 0 0,1 0-1 0 0,-1 1 1 0 0,1-1-1 0 0,-1 0 0 0 0,1 0 1 0 0,-1 1-1 0 0,0-1 1 0 0,1 0-1 0 0,-1 1 1 0 0,0-1-1 0 0,1 1 1 0 0,-1-1-1 0 0,0 0 1 0 0,1 1-1 0 0,-1-1 1 0 0,0 1-1 0 0,0-1 1 0 0,0 1-1 0 0,1-1 1 0 0,-1 1-1 0 0,0-1 0 0 0,0 1 2 0 0,1 3 0 0 0,0 0 0 0 0,-1 1 0 0 0,1-1 0 0 0,-1 1 0 0 0,0-1 0 0 0,-1 0 0 0 0,1 1 0 0 0,-1-1 0 0 0,1 0 0 0 0,-1 0 0 0 0,-1 1 0 0 0,1-1 0 0 0,0 0 0 0 0,-3 3 0 0 0,0 3 48 0 0,0 1 0 0 0,1-1 0 0 0,0 2-48 0 0,-1 3 168 0 0,-7 13-488 0 0,12-28 317 0 0,-1 0-1 0 0,0 0 0 0 0,0 0 0 0 0,0 0 0 0 0,0 0 0 0 0,0 0 0 0 0,0 0 1 0 0,0 0-1 0 0,0 0 0 0 0,0 0 0 0 0,0 0 0 0 0,0 0 0 0 0,0 0 0 0 0,0 0 0 0 0,0 0 1 0 0,0 0-1 0 0,1 0 0 0 0,-1 0 0 0 0,0 0 0 0 0,0 0 0 0 0,0 0 0 0 0,0 0 1 0 0,0 0-1 0 0,0 0 0 0 0,0 0 0 0 0,0 0 0 0 0,0 0 0 0 0,0 0 0 0 0,0 1 1 0 0,0-1-1 0 0,0 0 0 0 0,0 0 0 0 0,0 0 0 0 0,0 0 0 0 0,0 0 0 0 0,0 0 0 0 0,0 0 1 0 0,0 0-1 0 0,0 0 4 0 0,0 0-10 0 0,2-5 10 0 0</inkml:trace>
  <inkml:trace contextRef="#ctx0" brushRef="#br0" timeOffset="4537.369">993 417 920 0 0,'10'2'387'0'0,"-7"-1"1027"0"0,1-1 0 0 0,0 1-1 0 0,0-1 1 0 0,0 0 0 0 0,-1 0 0 0 0,3-1-1414 0 0,40-6 3534 0 0,-36 5-2892 0 0,73-12 1877 0 0,1 3 0 0 0,9 3-2519 0 0,19 5-546 0 0,-16 2 1519 0 0,-47 0-1905 0 0,-1 1-4955 0 0,-40 0 451 0 0</inkml:trace>
  <inkml:trace contextRef="#ctx0" brushRef="#br0" timeOffset="5965.032">1134 52 2760 0 0,'2'-15'1072'0'0,"-2"1"4456"0"0,0 13-4675 0 0,0 1-28 0 0,0 0-54 0 0,0 0-198 0 0,-5 12 978 0 0,-2 9-1368 0 0,-5 18 539 0 0,-3 0 0 0 0,-1-1 0 0 0,-1 0-722 0 0,2-3 517 0 0,14-35-446 0 0,1 0-6 0 0,13-17 314 0 0,35-58 324 0 0,20-18-703 0 0,-67 91-54 0 0,9-10 579 0 0,0 0 0 0 0,1 1 0 0 0,9-7-525 0 0,-20 17 93 0 0,1 5 176 0 0,0 5-802 0 0,-11 28 78 0 0,-1-1 0 0 0,-15 32 455 0 0,-38 66 594 0 0,56-121-569 0 0,6-11-13 0 0,0 1-1 0 0,1 0 1 0 0,-1 0 0 0 0,1 0 0 0 0,-1 0 0 0 0,1 0 0 0 0,0 0-1 0 0,0 0 1 0 0,1 0 0 0 0,-1 0-12 0 0,17-15 28 0 0,15-20 55 0 0,-1-1 0 0 0,9-17-83 0 0,22-24 3 0 0,35-41-188 0 0,-94 113 156 0 0,1-1 0 0 0,0 1-1 0 0,0 0 1 0 0,0 0 0 0 0,0 0 0 0 0,1 0-1 0 0,1 0 30 0 0,-4 1 0 0 0,-1 1 0 0 0,1 0 0 0 0,0 0 0 0 0,-1-1 0 0 0,1 1-1 0 0,-1 0 1 0 0,1 0 0 0 0,-1 0 0 0 0,1 0 0 0 0,0 0 0 0 0,-1 0 0 0 0,1 0-1 0 0,-1 0 1 0 0,1 0 0 0 0,0 0 0 0 0,-1 0 0 0 0,1 0 0 0 0,-1 1-1 0 0,1-1 1 0 0,0 0 0 0 0,-1 1 2 0 0,0-1 1 0 0,1 1-1 0 0,-1-1 0 0 0,0 1 0 0 0,1-1 0 0 0,-1 1 1 0 0,0-1-1 0 0,0 1 0 0 0,0-1 0 0 0,0 1 0 0 0,1-1 0 0 0,-1 1 1 0 0,0 0-1 0 0,0-1 0 0 0,0 1 0 0 0,0-1 0 0 0,0 1 0 0 0,0 0 1 0 0,0-1-1 0 0,-1 1 0 0 0,1-1 0 0 0,0 1 0 0 0,0 0 1 0 0,0-1-1 0 0,-1 1-2 0 0,-7 24 27 0 0,-1 0 0 0 0,-2 0 1 0 0,0-1-1 0 0,-2 0 0 0 0,-7 10-27 0 0,-3 6 766 0 0,-3 9-766 0 0,24-45 19 0 0,1-2-15 0 0,0 0 1 0 0,1-1-1 0 0,-1 1 0 0 0,0 0 1 0 0,0-1-1 0 0,1 1 0 0 0,-1 0 1 0 0,1 0-1 0 0,0 0 0 0 0,-1-1 0 0 0,1 1 1 0 0,0 0-1 0 0,0 0 0 0 0,0 0 1 0 0,0 0-1 0 0,0-1 0 0 0,1 2-4 0 0,-1-3 0 0 0,0 0 0 0 0,0 0 0 0 0,0 1 0 0 0,0-1 0 0 0,1 0 0 0 0,-1 0 0 0 0,0 0 0 0 0,0 1 0 0 0,0-1 0 0 0,1 0 0 0 0,-1 0 0 0 0,0 0 0 0 0,0 0 0 0 0,1 1 0 0 0,-1-1 0 0 0,0 0 0 0 0,0 0 0 0 0,1 0 0 0 0,-1 0 0 0 0,0 0 0 0 0,1 0 0 0 0,-1 0 0 0 0,0 0 0 0 0,0 0 0 0 0,1 0 0 0 0,-1 0 0 0 0,0 0 0 0 0,1 0 0 0 0,-1 0 0 0 0,0 0 0 0 0,0 0 0 0 0,1 0 0 0 0,-1 0 0 0 0,0 0 0 0 0,1 0 0 0 0,-1 0 0 0 0,0-1 0 0 0,0 1 0 0 0,9-6 0 0 0,-8 6 0 0 0,18-17 25 0 0,-1 0 0 0 0,0-1-1 0 0,-1-1 1 0 0,-2-1-1 0 0,1-1-24 0 0,16-20 125 0 0,-12 15-113 0 0,27-30-57 0 0,-42 50 31 0 0,1 1 0 0 0,0-1-1 0 0,0 1 1 0 0,0 0 0 0 0,1 1-1 0 0,0 0 1 0 0,5-3 14 0 0,-11 7-5 0 0,0-1-1 0 0,-1 1 1 0 0,1 0 0 0 0,0-1-1 0 0,0 1 1 0 0,0 0 0 0 0,0 0-1 0 0,-1 0 1 0 0,1 0 0 0 0,0-1-1 0 0,0 1 1 0 0,0 0 0 0 0,0 1-1 0 0,0-1 1 0 0,0 0 5 0 0,-1 0-12 0 0,1 0-1 0 0,-1 0 1 0 0,0 1 0 0 0,1-1-1 0 0,-1 0 1 0 0,0 0-1 0 0,1 1 1 0 0,-1-1 0 0 0,0 0-1 0 0,1 0 1 0 0,-1 1 0 0 0,0-1-1 0 0,0 0 1 0 0,1 1 0 0 0,-1-1-1 0 0,0 0 1 0 0,0 1-1 0 0,0-1 1 0 0,0 1 0 0 0,1-1-1 0 0,-1 0 1 0 0,0 1 0 0 0,0-1 12 0 0,0 3-63 0 0,0 0 0 0 0,0-1 0 0 0,0 1 0 0 0,0 0 0 0 0,-1-1 0 0 0,1 1 0 0 0,-1 0 0 0 0,1-1 0 0 0,-2 2 63 0 0,-14 42-61 0 0,-13 25 61 0 0,-10 29 87 0 0,38-97-4 0 0,0 0 0 0 0,0 1-1 0 0,0-1 1 0 0,1 0 0 0 0,-1 1 0 0 0,1-1 0 0 0,0 1 0 0 0,0-1-83 0 0,0-2 6 0 0,0-1-1 0 0,0 1 1 0 0,0-1 0 0 0,1 1-1 0 0,-1-1 1 0 0,0 1 0 0 0,0-1 0 0 0,0 1-1 0 0,0-1 1 0 0,1 1 0 0 0,-1-1 0 0 0,0 1-1 0 0,0-1 1 0 0,1 0 0 0 0,-1 1-1 0 0,0-1 1 0 0,1 1 0 0 0,-1-1 0 0 0,1 0-1 0 0,-1 1 1 0 0,0-1 0 0 0,1 0-6 0 0,0 0-3 0 0,0 1 1 0 0,-1-1-1 0 0,1 0 1 0 0,0 0 0 0 0,0 0-1 0 0,0 0 1 0 0,0 0-1 0 0,0 0 1 0 0,-1 0-1 0 0,1-1 1 0 0,0 1-1 0 0,0 0 1 0 0,0 0 0 0 0,-1-1-1 0 0,1 1 1 0 0,0 0-1 0 0,0-1 1 0 0,-1 1-1 0 0,1-1 3 0 0,7-4 10 0 0,0 0 0 0 0,-1-1 0 0 0,0 0 0 0 0,0 0 0 0 0,0-1 0 0 0,-1 0 0 0 0,0 0 0 0 0,2-5-10 0 0,2 1 103 0 0,-1 0 0 0 0,10-8-103 0 0,-8 8-13 0 0,-4 5 14 0 0,-1 0 1 0 0,1 0-1 0 0,1 0 0 0 0,-1 1 1 0 0,1 0-1 0 0,0 0 1 0 0,0 0-1 0 0,0 2 1 0 0,2-1-2 0 0,-10 3-1 0 0,1 1 1 0 0,0 0 0 0 0,-1 0 0 0 0,1-1-1 0 0,0 1 1 0 0,0 0 0 0 0,-1 0 0 0 0,1 0-1 0 0,0 0 1 0 0,-1 0 0 0 0,1 0 0 0 0,0 0-1 0 0,0 0 1 0 0,-1 1 0 0 0,1-1 0 0 0,0 0-1 0 0,-1 0 1 0 0,1 0 0 0 0,0 1 0 0 0,-1-1-1 0 0,1 0 1 0 0,0 1 0 0 0,-1-1-1 0 0,1 1 1 0 0,-1-1 0 0 0,1 1 0 0 0,0 0-10 0 0,-1 0 0 0 0,1 0 0 0 0,0 0 0 0 0,-1 0 0 0 0,1 1 0 0 0,-1-1 0 0 0,1 0 0 0 0,-1 0 0 0 0,0 1 0 0 0,1-1 0 0 0,-1 0 0 0 0,0 1 0 0 0,0 0 10 0 0,0 6-39 0 0,-1 0-1 0 0,0 0 1 0 0,0 0-1 0 0,-1 5 40 0 0,1-10 25 0 0,-2 9-25 0 0,-4 23 0 0 0,7-34 0 0 0,0 1 0 0 0,-1-1 0 0 0,1 0 0 0 0,0 1 0 0 0,0-1 0 0 0,0 0 0 0 0,1 1 0 0 0,-1-1 0 0 0,0 0 0 0 0,0 0 0 0 0,1 1 0 0 0,-1-1 0 0 0,1 0 0 0 0,-1 0 0 0 0,1 1 0 0 0,0-1 0 0 0,-1 0 0 0 0,1 0 0 0 0,0 0 0 0 0,0 0 0 0 0,0 1 0 0 0,2-1-1332 0 0,1 0-5327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0:34.005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 36 11024 0 0,'0'0'505'0'0,"0"0"-9"0"0,-2 1-268 0 0,14 8 1039 0 0,-3-6-1060 0 0,1 0 0 0 0,0-1 0 0 0,-1 0 0 0 0,1-1 0 0 0,0 0 0 0 0,9-1-207 0 0,2 2 263 0 0,0-2 208 0 0,0-1 0 0 0,18-2-471 0 0,25-1 771 0 0,497-4 3132 0 0,-332 3-3041 0 0,362-11 515 0 0,-86 2-175 0 0,-498 14-1199 0 0,736-9 431 0 0,-318 10-386 0 0,281 4 80 0 0,-65 23 6 0 0,-571-24-1255 0 0,0-3 0 0 0,59-8 1121 0 0,-106 4-1204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2:34.9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1078 6504 0 0,'0'0'298'0'0,"0"0"-4"0"0,17-2 1531 0 0,69-10 1808 0 0,-42 4-1187 0 0,12 2-2446 0 0,83 1 547 0 0,32-2-190 0 0,-118 5-502 0 0,-37 2-812 0 0,-1-1 0 0 0,1 0 1 0 0,0-1-1 0 0,-1 0 0 0 0,0-1 0 0 0,8-3 957 0 0,-17 3-810 0 0</inkml:trace>
  <inkml:trace contextRef="#ctx0" brushRef="#br0" timeOffset="1651.753">50 81 7368 0 0,'2'-2'304'0'0,"0"1"0"0"0,0-1 0 0 0,-1 0 0 0 0,1 0 0 0 0,0 0 0 0 0,0 0 0 0 0,-1 0 0 0 0,1 0 0 0 0,-1-1-304 0 0,12-13 1638 0 0,-6 9-1445 0 0,22-17 958 0 0,-27 23-1078 0 0,1-1 0 0 0,0 0 0 0 0,-1 1 0 0 0,1-1 0 0 0,0 1 0 0 0,0 0 0 0 0,0 0 0 0 0,0 0 0 0 0,0 0 0 0 0,1 0-73 0 0,-4 1 1 0 0,0 0 0 0 0,1 0 1 0 0,-1 0-1 0 0,1 0 1 0 0,-1 0-1 0 0,0 0 1 0 0,1 1-1 0 0,-1-1 0 0 0,1 0 1 0 0,-1 0-1 0 0,0 0 1 0 0,1 0-1 0 0,-1 0 1 0 0,0 0-1 0 0,1 1 0 0 0,-1-1 1 0 0,0 0-1 0 0,1 0 1 0 0,-1 0-1 0 0,0 1 1 0 0,1-1-1 0 0,-1 0 0 0 0,0 1 1 0 0,0-1-1 0 0,1 0 1 0 0,-1 1-1 0 0,0-1 1 0 0,0 0-1 0 0,0 1 0 0 0,0-1 1 0 0,1 0-2 0 0,0 16 100 0 0,-7 15 68 0 0,-14 17 572 0 0,-2-1 0 0 0,-27 43-740 0 0,33-64 320 0 0,10-17-262 0 0,0 1 1 0 0,0 0-1 0 0,1 0 0 0 0,0 0 0 0 0,1 1 0 0 0,0 0 1 0 0,1 1-59 0 0,2-12 9 0 0,1 1 1 0 0,0 0-1 0 0,0-1 1 0 0,0 1-1 0 0,0 0 1 0 0,0-1-1 0 0,0 1 1 0 0,0 0-1 0 0,0-1 1 0 0,0 1-1 0 0,0 0 1 0 0,0-1 0 0 0,0 1-1 0 0,0 0 1 0 0,0-1-1 0 0,1 1 1 0 0,-1 0-1 0 0,0-1 1 0 0,0 1-1 0 0,1-1 1 0 0,-1 1-1 0 0,0 0 1 0 0,1-1-10 0 0,0 1 11 0 0,-1-1 0 0 0,1 0 1 0 0,-1 0-1 0 0,1 0 0 0 0,-1 1 0 0 0,1-1 0 0 0,-1 0 1 0 0,1 0-1 0 0,0 0 0 0 0,-1 0 0 0 0,1 0 0 0 0,-1 0 1 0 0,1 0-1 0 0,0 0 0 0 0,-1 0 0 0 0,1 0 0 0 0,-1 0 1 0 0,1-1-1 0 0,-1 1 0 0 0,1 0-11 0 0,4-2 69 0 0,-1 0 0 0 0,0 0-1 0 0,-1 0 1 0 0,1 0 0 0 0,0 0-1 0 0,1-2-68 0 0,48-43 1020 0 0,29-33-1020 0 0,23-22 282 0 0,-97 96-272 0 0,15-13-20 0 0,-35 37-44 0 0,6-8 54 0 0,-35 52-82 0 0,0 8 82 0 0,12-20 10 0 0,0 3-10 0 0,3 2 0 0 0,-4 12 0 0 0,28-60 0 0 0,-2 0 0 0 0,1 0 0 0 0,1-1 0 0 0,-1 1 0 0 0,1 1 0 0 0,0-1 0 0 0,1 0 0 0 0,0 0 0 0 0,0 1 0 0 0,1 0 0 0 0,0-8 1 0 0,0 0-1 0 0,-1 1 0 0 0,2-1 0 0 0,-1 0 0 0 0,0 1 0 0 0,0-1 0 0 0,0 0 0 0 0,0 0 0 0 0,0 1 0 0 0,0-1 1 0 0,0 0-1 0 0,0 0 0 0 0,0 1 0 0 0,0-1 0 0 0,0 0 0 0 0,1 0 0 0 0,-1 0 0 0 0,0 1 0 0 0,0-1 1 0 0,0 0-1 0 0,1 0 0 0 0,-1 0 0 0 0,0 1 0 0 0,0-1 0 0 0,0 0 0 0 0,1 0 0 0 0,-1 0 0 0 0,0 0 0 0 0,0 0 1 0 0,1 0-1 0 0,-1 1 0 0 0,0-1 0 0 0,0 0 0 0 0,1 0 0 0 0,8-4 67 0 0,9-13 25 0 0,82-110-33 0 0,35-42-65 0 0,-110 138 6 0 0,2 1 0 0 0,2 2 0 0 0,24-19 0 0 0,-51 45 1 0 0,0 0-1 0 0,0 1 0 0 0,0 0 0 0 0,1-1 1 0 0,-1 1-1 0 0,1 0 0 0 0,1-1 0 0 0,-3 2 0 0 0,-1 0-1 0 0,0 0 0 0 0,0 0 0 0 0,1 0 1 0 0,-1 0-1 0 0,0 0 0 0 0,1 0 1 0 0,-1 0-1 0 0,0 0 0 0 0,0 0 1 0 0,1 0-1 0 0,-1 0 0 0 0,0 0 1 0 0,1 0-1 0 0,-1 0 0 0 0,0 0 1 0 0,0 1-1 0 0,1-1 0 0 0,-1 0 1 0 0,0 0-1 0 0,0 0 0 0 0,1 0 0 0 0,-1 0 1 0 0,0 1-1 0 0,0-1 0 0 0,0 0 1 0 0,1 0 0 0 0,-1 1-4 0 0,0 0 0 0 0,0-1 0 0 0,1 1 0 0 0,-1 0 0 0 0,0 0 0 0 0,0-1 1 0 0,0 1-1 0 0,0 0 0 0 0,0-1 0 0 0,0 1 0 0 0,0 0 0 0 0,0 0 0 0 0,-1-1 0 0 0,1 1 1 0 0,0 0-1 0 0,0-1 0 0 0,-1 1 4 0 0,-6 19-10 0 0,-2 0 0 0 0,-1-1 0 0 0,0 0 0 0 0,-2 0 0 0 0,-11 14 10 0 0,16-22-4 0 0,-227 339 255 0 0,214-319-212 0 0,3 1 0 0 0,0 2 0 0 0,-11 32-39 0 0,26-62 0 0 0,0 0 0 0 0,1 0 0 0 0,-1 1 0 0 0,1-1 0 0 0,0 0 0 0 0,0 1 0 0 0,0-1 0 0 0,0 3 0 0 0,2-7 1 0 0,-1 0-1 0 0,0 0 1 0 0,0 0-1 0 0,0 0 0 0 0,0 0 1 0 0,1 0-1 0 0,-1 0 0 0 0,0 0 1 0 0,0 0-1 0 0,0 1 0 0 0,1-1 1 0 0,-1 0-1 0 0,0 0 1 0 0,0 0-1 0 0,1 0 0 0 0,-1 0 1 0 0,0-1-1 0 0,0 1 0 0 0,0 0 1 0 0,1 0-1 0 0,-1 0 1 0 0,0 0-1 0 0,0 0 0 0 0,0 0 1 0 0,0 0-1 0 0,1 0 0 0 0,-1 0 1 0 0,0 0-1 0 0,0-1 1 0 0,0 1-1 0 0,0 0 0 0 0,1 0 1 0 0,-1 0-1 0 0,0 0 0 0 0,0 0 1 0 0,0-1-1 0 0,0 1 0 0 0,0 0 1 0 0,0 0-1 0 0,0 0 1 0 0,1-1-1 0 0,7-6 107 0 0,39-52 68 0 0,18-33-175 0 0,-51 73 9 0 0,39-55-30 0 0,24-22 21 0 0,-45 60-12 0 0,2 1 1 0 0,1 1-1 0 0,16-10 12 0 0,-51 44 0 0 0,17-13 61 0 0,17-10-61 0 0,-30 21-7 0 0,0-1 0 0 0,1 1 0 0 0,-1 0 0 0 0,1 0-1 0 0,0 0 1 0 0,0 0 0 0 0,0 1 0 0 0,0 0 0 0 0,0 0-1 0 0,4 0 8 0 0,-8 1-1 0 0,-1 0 0 0 0,1 0 0 0 0,-1 0 0 0 0,0 0 0 0 0,1 0 0 0 0,-1 0 0 0 0,1 0 0 0 0,-1 0 0 0 0,1 0 0 0 0,-1 1-1 0 0,0-1 1 0 0,1 0 0 0 0,-1 0 0 0 0,1 0 0 0 0,-1 1 0 0 0,0-1 0 0 0,1 0 0 0 0,-1 0 0 0 0,0 1 0 0 0,1-1 0 0 0,-1 0-1 0 0,0 1 1 0 0,1-1 0 0 0,-1 0 0 0 0,0 1 0 0 0,0-1 0 0 0,1 1 0 0 0,-1-1 0 0 0,0 0 0 0 0,0 1 0 0 0,0-1 0 0 0,0 1 0 0 0,1-1-1 0 0,-1 1 1 0 0,0-1 0 0 0,0 1 0 0 0,0-1 0 0 0,0 0 0 0 0,0 1 0 0 0,0-1 0 0 0,0 1 0 0 0,0-1 0 0 0,-1 1 0 0 0,1-1-1 0 0,0 1 1 0 0,0-1 0 0 0,0 0 0 0 0,0 1 0 0 0,-1-1 0 0 0,1 1 0 0 0,0-1 0 0 0,0 0 0 0 0,-1 1 1 0 0,-12 24-129 0 0,12-23 123 0 0,-36 49 147 0 0,-39 43-141 0 0,30-40 131 0 0,-29 40 20 0 0,4 4 0 0 0,4 2-1 0 0,-5 19-150 0 0,63-101 3 0 0,0-1 0 0 0,1 1 0 0 0,1 1 0 0 0,-2 9-3 0 0,9-28 0 0 0,0 0 0 0 0,1 0 0 0 0,-1-1 0 0 0,0 1 0 0 0,0 0 0 0 0,0 0 0 0 0,0 0 0 0 0,1 0 0 0 0,-1 0 0 0 0,0 0 0 0 0,0 0 0 0 0,0 0 0 0 0,0 0 0 0 0,1 0 0 0 0,-1 0 0 0 0,0 0 0 0 0,0 0 0 0 0,0 0 0 0 0,1 0 0 0 0,-1 0 0 0 0,0 0 0 0 0,0 0 0 0 0,0 0 0 0 0,1 0 0 0 0,-1 0 0 0 0,0 0 0 0 0,0 0 0 0 0,0 1 0 0 0,0-1 0 0 0,1 0 0 0 0,-1 0 0 0 0,0 0 0 0 0,0 0 0 0 0,0 0 0 0 0,0 0 0 0 0,0 1 0 0 0,0-1 0 0 0,1 0 0 0 0,-1 0 0 0 0,0 0 0 0 0,0 0 0 0 0,0 0 0 0 0,0 1 0 0 0,0-1 0 0 0,0 0 0 0 0,0 0 0 0 0,0 0 0 0 0,0 1 0 0 0,0-1 0 0 0,0 0 0 0 0,0 0 0 0 0,0 0 0 0 0,0 1 0 0 0,0-1 0 0 0,0 0 0 0 0,0 0 0 0 0,0 0 0 0 0,0 0 0 0 0,0 1 0 0 0,0-1 0 0 0,14-12 8 0 0,-13 11-5 0 0,27-29 93 0 0,0-2-1 0 0,20-32-95 0 0,-14 19 6 0 0,7-5-6 0 0,26-22 0 0 0,-53 59 0 0 0,0 1 0 0 0,1 0 0 0 0,0 1 0 0 0,4-1 0 0 0,-16 10 4 0 0,1 0 0 0 0,-1 0 0 0 0,1 1 0 0 0,0-1 0 0 0,0 1 0 0 0,-1 0-1 0 0,1 0 1 0 0,0 0 0 0 0,1 1-4 0 0,-5-1 2 0 0,1 1 0 0 0,0 0 0 0 0,0 0 0 0 0,-1 0 1 0 0,1 0-1 0 0,0 0 0 0 0,0 1 0 0 0,0-1 0 0 0,-1 0 0 0 0,1 0 0 0 0,0 0 0 0 0,0 1 0 0 0,-1-1 0 0 0,1 0 1 0 0,0 1-1 0 0,-1-1 0 0 0,1 1 0 0 0,0-1 0 0 0,-1 1 0 0 0,1-1 0 0 0,-1 1 0 0 0,1-1 0 0 0,-1 1 0 0 0,1-1 1 0 0,-1 1-1 0 0,1 0 0 0 0,-1-1 0 0 0,1 1 0 0 0,-1 0 0 0 0,0 0 0 0 0,0-1 0 0 0,1 1 0 0 0,-1 0 0 0 0,0 0 1 0 0,0-1-1 0 0,0 1 0 0 0,0 0 0 0 0,0 0 0 0 0,0-1 0 0 0,0 1 0 0 0,0 0 0 0 0,0 0 0 0 0,0 0 0 0 0,0-1 1 0 0,0 1-1 0 0,0 0 0 0 0,-1 0-2 0 0,-3 18 21 0 0,-1 1 0 0 0,-1-2 0 0 0,-1 1 0 0 0,-1-1 0 0 0,0 0 0 0 0,-5 6-21 0 0,-5 13 148 0 0,17-35-136 0 0,-5 11 69 0 0,0 0 1 0 0,-2 10-82 0 0,7-20 31 0 0,0 0-1 0 0,0 0 1 0 0,1 1-1 0 0,-1-1 0 0 0,1 0 1 0 0,0 0-1 0 0,0 0 1 0 0,0 0-1 0 0,0 1 1 0 0,0-1-1 0 0,1 0 1 0 0,-1 0-1 0 0,1 0 1 0 0,0 0-1 0 0,0 1-30 0 0,0-2 11 0 0,0-1-1 0 0,0 0 0 0 0,0 0 1 0 0,0 0-1 0 0,0 0 0 0 0,0 0 1 0 0,0 0-1 0 0,1 0 0 0 0,-1 0 1 0 0,0 0-1 0 0,1 0 0 0 0,-1 0 1 0 0,0-1-1 0 0,1 1 1 0 0,-1-1-1 0 0,1 1 0 0 0,-1-1 1 0 0,1 0-1 0 0,-1 1 0 0 0,1-1 1 0 0,-1 0-1 0 0,1 0 0 0 0,-1 0 1 0 0,2 0-11 0 0,6 0 30 0 0,0-1 1 0 0,1 0-1 0 0,7-3-30 0 0,0 1 36 0 0,-9 2-46 0 0,0 0-1 0 0,0 1 0 0 0,0-1 1 0 0,0 2-1 0 0,0-1 0 0 0,0 1 1 0 0,0 0-1 0 0,0 1 0 0 0,0 0 1 0 0,0 0-1 0 0,0 0 0 0 0,0 1 1 0 0,-1 1-1 0 0,0-1 0 0 0,4 3 11 0 0,-9-5-231 0 0,-1 0-1 0 0,0 0 0 0 0,1 0 0 0 0,-1-1 1 0 0,0 1-1 0 0,1-1 0 0 0,-1 1 1 0 0,1-1-1 0 0,-1 1 0 0 0,1-1 232 0 0,3-1-1147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2:40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1065 280 7832 0 0,'0'0'356'0'0,"0"0"-7"0"0,0 0-126 0 0,0 0 281 0 0,0 0 146 0 0,14 0 1524 0 0,167-13 3622 0 0,22-1-4030 0 0,-30-2-1401 0 0,-140 13-676 0 0,53-5 790 0 0,-29-1-4420 0 0,-51 8-2061 0 0</inkml:trace>
  <inkml:trace contextRef="#ctx0" brushRef="#br0" timeOffset="1317.563">1168 47 9792 0 0,'3'-6'359'0'0,"0"0"1"0"0,0 0-1 0 0,0 1 0 0 0,1-1 1 0 0,0 1-1 0 0,0-1 1 0 0,2 0-360 0 0,-6 6 186 0 0,0 0-8 0 0,0 0-16 0 0,0 0-54 0 0,-1 2-47 0 0,1 1 1 0 0,-1-1-1 0 0,0 1 0 0 0,0-1 0 0 0,0 1 0 0 0,0-1 1 0 0,0 0-1 0 0,-1 1-61 0 0,-4 10 161 0 0,-6 18 455 0 0,-13 26-616 0 0,-5 12 1231 0 0,27-61-981 0 0,-4 14 667 0 0,7-21-861 0 0,1-1 0 0 0,-1 0 0 0 0,0 0 0 0 0,1 0 0 0 0,-1 0-1 0 0,0 0 1 0 0,0 0 0 0 0,1 0 0 0 0,-1 1 0 0 0,0-1 0 0 0,1 0-1 0 0,-1 0 1 0 0,0 0 0 0 0,1 0 0 0 0,-1 0 0 0 0,0 0-1 0 0,1 0 1 0 0,-1-1 0 0 0,0 1 0 0 0,0 0 0 0 0,1 0 0 0 0,-1 0-1 0 0,0 0 1 0 0,1 0 0 0 0,-1 0 0 0 0,0-1 0 0 0,0 1-1 0 0,1 0 1 0 0,-1 0 0 0 0,0 0-56 0 0,12-9-20 0 0,-1 0 0 0 0,0-1-1 0 0,0 0 1 0 0,-1-1 0 0 0,5-6 20 0 0,10-11 90 0 0,10-13-74 0 0,-24 26 35 0 0,0 2 0 0 0,7-7-51 0 0,-9 11 10 0 0,-6 6-10 0 0,-1 0 0 0 0,1 1 0 0 0,0-1 0 0 0,-1 1 0 0 0,1 0 0 0 0,0 0 0 0 0,0 0 0 0 0,4-2 0 0 0,-7 4-1 0 0,0 0-1 0 0,0 0 0 0 0,0 0 1 0 0,0 0-1 0 0,0 0 0 0 0,1 0 1 0 0,-1 0-1 0 0,0 0 0 0 0,0 0 1 0 0,0 0-1 0 0,0 0 0 0 0,1 0 1 0 0,-1 0-1 0 0,0 0 0 0 0,0 0 1 0 0,0 0-1 0 0,0 0 0 0 0,0 0 1 0 0,1 0-1 0 0,-1 1 0 0 0,0-1 1 0 0,0 0-1 0 0,0 0 0 0 0,0 0 1 0 0,0 0-1 0 0,0 0 0 0 0,0 0 1 0 0,1 0-1 0 0,-1 0 0 0 0,0 1 1 0 0,0-1-1 0 0,0 0 0 0 0,0 0 1 0 0,0 0-1 0 0,0 0 0 0 0,0 0 1 0 0,0 1-1 0 0,0-1 0 0 0,0 0 1 0 0,0 0-1 0 0,0 0 0 0 0,0 0 1 0 0,0 1-1 0 0,0-1 0 0 0,0 0 1 0 0,0 0-1 0 0,0 0 0 0 0,0 0 1 0 0,0 0-1 0 0,0 1 0 0 0,0-1 1 0 0,0 0-1 0 0,0 0 0 0 0,0 0 2 0 0,-2 8-62 0 0,2-7 44 0 0,-9 22-81 0 0,-1 0 0 0 0,-7 10 99 0 0,-9 13 112 0 0,13-25 195 0 0,1 1 0 0 0,-1 6-307 0 0,13-28 4 0 0,0 0 0 0 0,0 0 0 0 0,0 0 0 0 0,0 0 0 0 0,0 0 0 0 0,0 0-1 0 0,0 0 1 0 0,0 0 0 0 0,0 0 0 0 0,0 0 0 0 0,1 0 0 0 0,-1-1 0 0 0,0 1 0 0 0,0 0 0 0 0,0 0 0 0 0,0 0 0 0 0,0 0 0 0 0,0 0 0 0 0,0 1 0 0 0,0-1 0 0 0,0 0 0 0 0,0 0 0 0 0,0 0 0 0 0,1 0 0 0 0,-1 0 0 0 0,0 0 0 0 0,0 0 0 0 0,0 0 0 0 0,0 0 0 0 0,0 0 0 0 0,0 0 0 0 0,0 0-1 0 0,0 0 1 0 0,0 0 0 0 0,0 0 0 0 0,0 0 0 0 0,0 0 0 0 0,0 0 0 0 0,0 0 0 0 0,0 0 0 0 0,1 1 0 0 0,-1-1 0 0 0,0 0 0 0 0,0 0 0 0 0,0 0 0 0 0,0 0 0 0 0,0 0 0 0 0,0 0 0 0 0,0 0 0 0 0,0 0 0 0 0,0 0 0 0 0,0 0 0 0 0,0 0 0 0 0,0 1 0 0 0,0-1 0 0 0,0 0 0 0 0,0 0-1 0 0,0 0-2 0 0,12-8 76 0 0,13-14 316 0 0,26-32 192 0 0,-29 30-788 0 0,16-13 203 0 0,-21 19-66 0 0,10-8 37 0 0,-25 24 45 0 0,0 1 1 0 0,-1-1-1 0 0,1 1 1 0 0,0 0-1 0 0,0 0 1 0 0,0 0-1 0 0,0 0 0 0 0,0 0 1 0 0,0 1-1 0 0,0-1 1 0 0,1 1-1 0 0,-1-1 1 0 0,0 1-1 0 0,0 0-16 0 0,-1 0-100 0 0,0 9-320 0 0,-1-5 358 0 0,0 0-1 0 0,0-1 1 0 0,-1 1-1 0 0,1 0 1 0 0,-1-1-1 0 0,0 5 63 0 0,-17 50 40 0 0,-5 6-40 0 0,21-58 10 0 0,0-2-19 0 0,1-1 0 0 0,0 0 0 0 0,0 0 0 0 0,0 1 0 0 0,0-1 0 0 0,0 0 0 0 0,1 3 9 0 0,0-6 0 0 0,0 0 0 0 0,0 0 0 0 0,0 0 0 0 0,0 0 0 0 0,0 1 0 0 0,0-1 0 0 0,0 0 0 0 0,1 0 0 0 0,-1 0 0 0 0,0 0 1 0 0,0 0-1 0 0,0 1 0 0 0,0-1 0 0 0,0 0 0 0 0,1 0 0 0 0,-1 0 0 0 0,0 0 0 0 0,0 0 0 0 0,0 0 0 0 0,1 0 0 0 0,-1 0 0 0 0,0 0 0 0 0,0 0 0 0 0,0 0 0 0 0,0 0 0 0 0,1 0 0 0 0,-1 0 0 0 0,0 0 0 0 0,0 0 0 0 0,0 0 0 0 0,1 0 0 0 0,-1 0 0 0 0,0 0 0 0 0,0 0 1 0 0,0 0-1 0 0,1 0 0 0 0,-1 0 0 0 0,0 0 0 0 0,0 0 0 0 0,0 0 0 0 0,0 0 0 0 0,1-1 0 0 0,-1 1 0 0 0,0 0 0 0 0,0 0 0 0 0,0 0 0 0 0,0 0 0 0 0,0 0 0 0 0,8-5-2 0 0,6-7 245 0 0,0 0 1 0 0,-1-1-1 0 0,-1 0 1 0 0,0-2-244 0 0,16-16-17 0 0,2-3 20 0 0,-17 19-46 0 0,0 1 1 0 0,1-1-1 0 0,4-1 43 0 0,-18 16 2 0 0,0 0 0 0 0,0-1 0 0 0,1 1 0 0 0,-1 0 0 0 0,0 0-1 0 0,1-1 1 0 0,-1 1 0 0 0,0 0 0 0 0,1 0 0 0 0,-1 0 0 0 0,0-1 0 0 0,1 1 0 0 0,-1 0 0 0 0,1 0-1 0 0,-1 0 1 0 0,0 0 0 0 0,1 0 0 0 0,-1 0 0 0 0,1 0 0 0 0,-1 0 0 0 0,0 0 0 0 0,1 0-2 0 0,1 6-49 0 0,-4 13-45 0 0,1-18 104 0 0,-16 55-10 0 0,11-36 0 0 0,0 0 0 0 0,0 2 0 0 0,6-21 0 0 0,0-1 0 0 0,0 1 0 0 0,0 0 0 0 0,0 0 0 0 0,0 0 0 0 0,0 0 0 0 0,0 0 0 0 0,0-1 0 0 0,0 1 0 0 0,0 0 0 0 0,0 0 0 0 0,0 0 0 0 0,1 0 0 0 0,-1 0 0 0 0,1-1 0 0 0,-1 0 0 0 0,1 0 0 0 0,-1 0 0 0 0,1 0 0 0 0,-1 1 0 0 0,1-1 0 0 0,-1 0 0 0 0,1 0 0 0 0,-1-1 0 0 0,1 1 0 0 0,-1 0 0 0 0,1 0 0 0 0,-1 0 0 0 0,1 0 0 0 0,-1 0 0 0 0,1 0 0 0 0,-1-1 0 0 0,1 1 0 0 0,-1 0 0 0 0,1 0 0 0 0,-1-1 0 0 0,0 1 0 0 0,1 0 0 0 0,-1 0 0 0 0,8-5 43 0 0,-1 0 0 0 0,0-1 0 0 0,-1 0-1 0 0,1 0 1 0 0,3-4-43 0 0,15-14 89 0 0,-10 12-28 0 0,30-24 22 0 0,-41 33-69 0 0,0 0 0 0 0,1 1-1 0 0,-1 0 1 0 0,0 0 0 0 0,1 0 0 0 0,-1 1-1 0 0,1-1 1 0 0,-1 1 0 0 0,1 0-1 0 0,1 0-13 0 0,-5 1-1 0 0,0 0 0 0 0,0 0 0 0 0,-1 0 0 0 0,1 0 0 0 0,0 0 0 0 0,0 0 0 0 0,0 0 0 0 0,-1 0 0 0 0,1 0 1 0 0,0 0-1 0 0,0 1 0 0 0,-1-1 0 0 0,1 0 0 0 0,0 1 0 0 0,-1-1 0 0 0,1 0 0 0 0,0 1 0 0 0,-1-1 0 0 0,1 1 0 0 0,0-1 0 0 0,-1 1 0 0 0,1-1 0 0 0,-1 1 0 0 0,1-1 0 0 0,-1 1 0 0 0,1 0 0 0 0,-1 0 1 0 0,1 0 27 0 0,0 1 0 0 0,-1 0 1 0 0,1 0-1 0 0,-1 0 0 0 0,0 0 0 0 0,1 0 1 0 0,-1 0-1 0 0,0 0 0 0 0,0-1 1 0 0,0 1-1 0 0,-1 2-27 0 0,0 6 102 0 0,-1 0 0 0 0,0-1 0 0 0,-1 1 0 0 0,-1 1-102 0 0,4-9-18 0 0,-9 20 314 0 0,4-13-6122 0 0,2-4-843 0 0</inkml:trace>
  <inkml:trace contextRef="#ctx0" brushRef="#br0" timeOffset="3856.551">5 900 6624 0 0,'0'0'298'0'0,"-4"0"13"0"0,4 0 3606 0 0,5 2-3402 0 0,1-2 1 0 0,0 1-1 0 0,0 0 0 0 0,0-1 0 0 0,-1 0 0 0 0,1-1 0 0 0,0 1 0 0 0,0-1 1 0 0,0 0-1 0 0,1-1-515 0 0,20-2 1337 0 0,60-5 1047 0 0,16-5-2384 0 0,-24 1-63 0 0,26-5-42 0 0,-51 4-2216 0 0,-49 11 89 0 0,0 1-3502 0 0</inkml:trace>
  <inkml:trace contextRef="#ctx0" brushRef="#br0" timeOffset="4871.918">70 584 9584 0 0,'-5'3'336'0'0,"0"0"0"0"0,-1 0 0 0 0,1 0 0 0 0,1 1 0 0 0,-1 0 1 0 0,0 0-1 0 0,1 0 0 0 0,0 0 0 0 0,-1 2-336 0 0,5-5 411 0 0,0-1-41 0 0,0 0-8 0 0,0 0-9 0 0,1-1-208 0 0,0 0 1 0 0,1 0-1 0 0,-1-1 1 0 0,0 1-1 0 0,0 0 1 0 0,0-1-1 0 0,0 1 0 0 0,0 0 1 0 0,0-2-146 0 0,2 0 192 0 0,19-23 1083 0 0,0 1 1 0 0,21-17-1276 0 0,-32 32 8 0 0,-9 8-9 0 0,-1-1 0 0 0,1 2 1 0 0,0-1-1 0 0,0 0 0 0 0,0 0 0 0 0,0 1 0 0 0,1-1 0 0 0,-1 1 0 0 0,0-1 0 0 0,1 1 0 0 0,-1 0 1 0 0,1 0-1 0 0,-1 0 0 0 0,1 0 0 0 0,-1 1 0 0 0,1-1 0 0 0,0 1 1 0 0,-2 1-28 0 0,0 1 0 0 0,-1 0-1 0 0,1 0 1 0 0,0-1 0 0 0,-1 1 0 0 0,1 0-1 0 0,-1 0 1 0 0,0 0 0 0 0,0-1 0 0 0,0 1-1 0 0,0 2 29 0 0,0 2-30 0 0,-1 0-1 0 0,-1 1 0 0 0,1-1 1 0 0,-1 0-1 0 0,0 0 0 0 0,-1-1 0 0 0,1 1 1 0 0,-1 0-1 0 0,-3 4 31 0 0,-5 13-21 0 0,-14 29 452 0 0,-6 5-431 0 0,4-8 2 0 0,25-44 18 0 0,-1 0-1 0 0,1 0 1 0 0,1 0-1 0 0,-1 0 1 0 0,1 0-1 0 0,-1 0 0 0 0,1 6-19 0 0,1-11 0 0 0,0 0-1 0 0,0 0 0 0 0,0 1 0 0 0,0-1 0 0 0,0 0 0 0 0,0 0 0 0 0,0 1 1 0 0,0-1-1 0 0,0 0 0 0 0,0 0 0 0 0,0 0 0 0 0,0 1 0 0 0,0-1 1 0 0,0 0-1 0 0,0 0 0 0 0,1 0 0 0 0,-1 1 0 0 0,0-1 0 0 0,0 0 0 0 0,0 0 1 0 0,0 0-1 0 0,0 1 0 0 0,1-1 0 0 0,-1 0 0 0 0,0 0 0 0 0,0 0 0 0 0,0 0 1 0 0,0 0-1 0 0,1 0 0 0 0,-1 1 0 0 0,0-1 0 0 0,0 0 0 0 0,1 0 0 0 0,-1 0 1 0 0,0 0-1 0 0,0 0 0 0 0,0 0 0 0 0,1 0 0 0 0,-1 0 1 0 0,12-4 38 0 0,9-9 163 0 0,-21 13-199 0 0,51-41 568 0 0,15-18-570 0 0,-59 53 9 0 0,31-37 56 0 0,-8 16-4 0 0,-15 14-59 0 0,0 0 0 0 0,1 0 0 0 0,0 2-1 0 0,2-1-1 0 0,-3 6-61 0 0,-15 6 62 0 0,0 0 0 0 0,0 0 0 0 0,1 0 0 0 0,-1 0 0 0 0,0 0 0 0 0,0 0 0 0 0,0 0 0 0 0,1 0 0 0 0,-1 1 0 0 0,0-1 0 0 0,0 0 0 0 0,0 0 0 0 0,0 0 0 0 0,1 0 0 0 0,-1 0 0 0 0,0 0 0 0 0,0 0 0 0 0,0 0 0 0 0,0 0 0 0 0,0 1 0 0 0,1-1 0 0 0,-1 0 0 0 0,0 0 0 0 0,0 0 0 0 0,0 0-1 0 0,0 0 1 0 0,0 1 0 0 0,0-1 0 0 0,0 0 0 0 0,0 0 0 0 0,0 0 0 0 0,1 0 0 0 0,-1 1 0 0 0,0-1 0 0 0,0 0 0 0 0,0 0 0 0 0,0 0 0 0 0,0 1 0 0 0,0-1 0 0 0,0 0 0 0 0,0 0 0 0 0,0 0 0 0 0,0 1 0 0 0,0-1 0 0 0,-1 0 0 0 0,1 0 0 0 0,0 0 0 0 0,0 0 0 0 0,0 1 0 0 0,0-1-1 0 0,-3 8-157 0 0,-12 15-66 0 0,-1 0-1 0 0,-11 12 224 0 0,-21 37 0 0 0,38-58 34 0 0,0 0 1 0 0,-4 8-35 0 0,-16 23 70 0 0,-10 15-17 0 0,38-56-53 0 0,1-4 0 0 0,1 1 0 0 0,0 0 0 0 0,-1 0 0 0 0,1-1 0 0 0,0 1 0 0 0,-1 0 0 0 0,1-1 0 0 0,0 1 0 0 0,0 0 0 0 0,0 0 0 0 0,0-1 0 0 0,0 1 0 0 0,0 0 0 0 0,0 0 0 0 0,0 0 0 0 0,0-1 2 0 0,0 0-1 0 0,0 0 1 0 0,1 1-1 0 0,-1-1 0 0 0,0 0 1 0 0,0 0-1 0 0,0 0 0 0 0,1 0 1 0 0,-1 0-1 0 0,0 0 1 0 0,0 0-1 0 0,1 0 0 0 0,-1 0 1 0 0,0 0-1 0 0,0 0 1 0 0,0 0-1 0 0,1 0 0 0 0,-1 0 1 0 0,0 0-1 0 0,0 0 0 0 0,1 0 1 0 0,-1 0-1 0 0,0 0 1 0 0,0 0-1 0 0,0 0 0 0 0,1-1 1 0 0,-1 1-1 0 0,0 0 0 0 0,0 0 1 0 0,0 0-1 0 0,1 0 1 0 0,-1 0-1 0 0,0-1-1 0 0,7-2 98 0 0,2-4 45 0 0,1-1-1 0 0,-2 0 0 0 0,1 0 0 0 0,-1-1 1 0 0,0 0-1 0 0,-1 0 0 0 0,3-4-142 0 0,6-8 155 0 0,77-83-131 0 0,-88 98-23 0 0,65-64 63 0 0,-32 40-64 0 0,-25 26 0 0 0,-13 4-1 0 0,0 0-1 0 0,0 0 0 0 0,0 0 1 0 0,0 0-1 0 0,0 0 0 0 0,0 0 1 0 0,1 0-1 0 0,-1 0 0 0 0,0 0 0 0 0,0 1 1 0 0,0-1-1 0 0,0 0 0 0 0,0 0 1 0 0,0 0-1 0 0,0 0 0 0 0,1 0 1 0 0,-1 0-1 0 0,0 1 0 0 0,0-1 1 0 0,0 0-1 0 0,0 0 0 0 0,0 0 0 0 0,0 0 1 0 0,0 0-1 0 0,0 1 0 0 0,0-1 1 0 0,0 0-1 0 0,0 0 0 0 0,0 0 1 0 0,0 0-1 0 0,0 1 0 0 0,0-1 1 0 0,0 0-1 0 0,0 0 0 0 0,0 0 1 0 0,0 0-1 0 0,0 0 0 0 0,0 1 0 0 0,0-1 1 0 0,-1 0-1 0 0,1 0 0 0 0,0 0 2 0 0,-3 11-176 0 0,3-8 61 0 0,-2 3 52 0 0,0 0 0 0 0,0 0 0 0 0,0 0 0 0 0,-1-1 0 0 0,0 1 0 0 0,0-1 0 0 0,-3 4 63 0 0,-5 11-5 0 0,5-8 83 0 0,0 0 0 0 0,1 1 0 0 0,0 0 0 0 0,-1 6-78 0 0,4-11 74 0 0,1-5-32 0 0,0 1 1 0 0,0-1-1 0 0,0 1 0 0 0,0-1 1 0 0,1 1-1 0 0,0 3-42 0 0,0-6 12 0 0,0 0 0 0 0,0-1 0 0 0,0 1 0 0 0,0 0 0 0 0,0-1-1 0 0,1 1 1 0 0,-1 0 0 0 0,0-1 0 0 0,0 1 0 0 0,1 0 0 0 0,-1-1 0 0 0,0 1-1 0 0,1-1 1 0 0,-1 1 0 0 0,1-1 0 0 0,-1 1 0 0 0,1-1 0 0 0,-1 1 0 0 0,1-1 0 0 0,-1 1-1 0 0,1-1 1 0 0,-1 0 0 0 0,1 1 0 0 0,0-1 0 0 0,-1 0 0 0 0,1 1 0 0 0,0-1-1 0 0,-1 0 1 0 0,1 0 0 0 0,0 0 0 0 0,-1 1 0 0 0,1-1 0 0 0,0 0 0 0 0,-1 0-1 0 0,1 0 1 0 0,0 0 0 0 0,0 0 0 0 0,0-1-12 0 0,3 0 58 0 0,0 0-1 0 0,-1 0 1 0 0,1 0-1 0 0,0-1 1 0 0,0 0-1 0 0,-1 1 1 0 0,1-2-1 0 0,-1 1 1 0 0,0 0-1 0 0,1-1 1 0 0,-1 1-58 0 0,11-8 116 0 0,5-3-336 0 0,-9 7 321 0 0,0 0 1 0 0,0 0-1 0 0,1 1-101 0 0,-7 3-878 0 0,-1 1 0 0 0,1 0 0 0 0,-1 0 1 0 0,1 0-1 0 0,0 0 0 0 0,0 1 0 0 0,-1-1 878 0 0,5 2-5698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2:43.0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6 155 2304 0 0,'33'-10'4405'0'0,"-6"2"-332"0"0,-8 3-3681 0 0,55-4 2491 0 0,1 2-1 0 0,62 3-2882 0 0,-64 3 20 0 0,104-9 116 0 0,-67 4-2023 0 0,-107 6 623 0 0,1-1-288 0 0</inkml:trace>
  <inkml:trace contextRef="#ctx0" brushRef="#br0" timeOffset="708.111">55 80 9072 0 0,'-14'2'769'0'0,"13"-2"-589"0"0,-1 1 0 0 0,0-1 0 0 0,0 0 0 0 0,0 1 0 0 0,0-1 0 0 0,0 0 1 0 0,0 0-1 0 0,0 0 0 0 0,0-1 0 0 0,0 1 0 0 0,0 0 0 0 0,0-1 0 0 0,0 1 0 0 0,1-1 0 0 0,-1 1 0 0 0,0-1 0 0 0,0 0 0 0 0,0 0 0 0 0,0-1-180 0 0,1 1 92 0 0,1 1-1 0 0,0-1 0 0 0,-1 0 0 0 0,1 0 0 0 0,0 0 1 0 0,0 0-1 0 0,0 0 0 0 0,0 0 0 0 0,0 0 1 0 0,0 0-1 0 0,0 0 0 0 0,0 0 0 0 0,0 0 1 0 0,0 1-1 0 0,0-1 0 0 0,1 0 0 0 0,-1 0 1 0 0,0 0-1 0 0,0 0 0 0 0,1 0 0 0 0,-1 0 1 0 0,1 1-1 0 0,-1-1 0 0 0,1 0 0 0 0,-1 0 1 0 0,1 1-1 0 0,0-2-91 0 0,17-18 973 0 0,-15 17-940 0 0,-1 1 0 0 0,1 0-1 0 0,-1 0 1 0 0,1 0 0 0 0,0 1-1 0 0,0-1 1 0 0,0 1 0 0 0,0-1-1 0 0,0 1 1 0 0,2 0-33 0 0,-4 0-3 0 0,-1 1 0 0 0,1 0 0 0 0,0 0 0 0 0,0 0 0 0 0,0 0 0 0 0,0 0 0 0 0,-1 0 0 0 0,1 0 0 0 0,0 0 0 0 0,0 0 0 0 0,0 0 0 0 0,0 1 0 0 0,-1-1 0 0 0,1 0 0 0 0,0 0 0 0 0,0 1 0 0 0,0-1 0 0 0,-1 1 0 0 0,1-1 0 0 0,0 1 0 0 0,-1-1 0 0 0,1 1 0 0 0,0-1 0 0 0,-1 1 0 0 0,1-1 0 0 0,-1 1 0 0 0,1 0 0 0 0,-1 0 0 0 0,1-1 0 0 0,-1 1 0 0 0,1 0 0 0 0,-1 0 0 0 0,0-1 0 0 0,1 1 0 0 0,-1 0 0 0 0,0 0 0 0 0,0 0 0 0 0,1-1 0 0 0,-1 1 0 0 0,0 0 0 0 0,0 0 0 0 0,0 0 2 0 0,1 9-18 0 0,-1 0-1 0 0,1-1 0 0 0,-2 1 1 0 0,0 7 19 0 0,-1 14 472 0 0,2-31-448 0 0,0 1 0 0 0,0-1 1 0 0,0 0-1 0 0,0 1 0 0 0,0-1 0 0 0,0 0 1 0 0,0 1-1 0 0,0-1 0 0 0,0 0 1 0 0,1 1-1 0 0,-1-1 0 0 0,0 0 0 0 0,0 1 1 0 0,0-1-1 0 0,0 0 0 0 0,0 1 0 0 0,1-1 1 0 0,-1 0-1 0 0,0 1 0 0 0,0-1 1 0 0,0 0-1 0 0,1 0 0 0 0,-1 1 0 0 0,0-1 1 0 0,1 0-1 0 0,-1 0 0 0 0,0 0 0 0 0,0 1 1 0 0,1-1-1 0 0,-1 0 0 0 0,0 0 1 0 0,1 0-25 0 0,11-2 523 0 0,11-13 174 0 0,79-79 228 0 0,-100 92-925 0 0,0 1 0 0 0,0-1-1 0 0,0 0 1 0 0,1 1-1 0 0,-1 0 1 0 0,0-1-1 0 0,1 1 1 0 0,-1 0 0 0 0,1 0-1 0 0,-1 1 1 0 0,3-2 0 0 0,-3 2 3 0 0,-1 0 0 0 0,1 0 0 0 0,-1 0 0 0 0,1 1 0 0 0,0-1 0 0 0,-1 0 0 0 0,1 0 0 0 0,-1 1 0 0 0,1-1 0 0 0,-1 1 0 0 0,1-1 0 0 0,-1 1 0 0 0,1 0 0 0 0,-1 0 0 0 0,0 0 1 0 0,1-1-1 0 0,-1 1 0 0 0,0 0 0 0 0,1 1-3 0 0,1 1 2 0 0,3 3-1 0 0,-1-1-1 0 0,1 0 1 0 0,0 0 0 0 0,0-1 0 0 0,1 1 0 0 0,-1-1-1 0 0,1-1 1 0 0,0 1 0 0 0,0-1 0 0 0,0-1-1 0 0,7 3 0 0 0,-6-4 45 0 0,1 1 0 0 0,0-2-1 0 0,-1 1 1 0 0,1-1-1 0 0,0 0 1 0 0,7-1-45 0 0,52-12 474 0 0,-50 8-420 0 0,1 2 0 0 0,0 0 0 0 0,19 0-54 0 0,14 5 69 0 0,-29 0-1907 0 0,-1-2 1 0 0,8-1 1837 0 0,-22 1-1449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3:50.852"/>
    </inkml:context>
    <inkml:brush xml:id="br0">
      <inkml:brushProperty name="width" value="0.05" units="cm"/>
      <inkml:brushProperty name="height" value="0.05" units="cm"/>
      <inkml:brushProperty name="color" value="#C6C8B0"/>
    </inkml:brush>
  </inkml:definitions>
  <inkml:trace contextRef="#ctx0" brushRef="#br0">15 556 2760 0 0,'0'0'329'0'0,"0"0"342"0"0,0 0 148 0 0,0 0 27 0 0,0 0-69 0 0,0 0-322 0 0,0 0-139 0 0,0 0-27 0 0,0 0-27 0 0,0 0-88 0 0,0 0-40 0 0,16-7 736 0 0,41 0 1774 0 0,1 2-2644 0 0,34-3 1136 0 0,195-15 134 0 0,-264 23-1369 0 0,-16 0-267 0 0,1 0 1 0 0,-1 0-1 0 0,0-1 1 0 0,0 0-1 0 0,5-1 366 0 0,-7 1-4289 0 0</inkml:trace>
  <inkml:trace contextRef="#ctx0" brushRef="#br0" timeOffset="1811.89">24 139 6912 0 0,'14'-25'1856'0'0,"-8"17"-1780"0"0,0-1 1 0 0,1 1-1 0 0,7-7-76 0 0,0 0 35 0 0,-13 16-25 0 0,-1 3 12 0 0,-1 5 10 0 0,-6 12 534 0 0,-2 0 1 0 0,-5 10-567 0 0,-10 26 865 0 0,23-54-742 0 0,0 0 0 0 0,1 0-1 0 0,-1 0 1 0 0,1 0 0 0 0,0 0-1 0 0,0 0 1 0 0,0 0 0 0 0,0 1-123 0 0,0-4 16 0 0,0 1 1 0 0,0-1-1 0 0,0 1 1 0 0,0-1-1 0 0,0 1 1 0 0,0-1-1 0 0,0 1 1 0 0,1-1 0 0 0,-1 0-1 0 0,0 1 1 0 0,0-1-1 0 0,0 1 1 0 0,1-1-1 0 0,-1 0 1 0 0,0 1-1 0 0,1-1 1 0 0,-1 1-1 0 0,0-1 1 0 0,1 0-1 0 0,-1 0 1 0 0,0 1-1 0 0,1-1-16 0 0,0 0 11 0 0,-1 0-1 0 0,1 0 0 0 0,0 0 1 0 0,-1 0-1 0 0,1 0 0 0 0,0 0 0 0 0,-1 0 1 0 0,1 0-1 0 0,0 0 0 0 0,-1 0 1 0 0,1 0-1 0 0,0-1 0 0 0,-1 1 1 0 0,1 0-1 0 0,-1-1 0 0 0,1 1 0 0 0,-1 0 1 0 0,1-1-1 0 0,0 1 0 0 0,-1-1 1 0 0,1 1-11 0 0,9-9 114 0 0,0 0 1 0 0,0-1-1 0 0,-1 0 0 0 0,2-4-114 0 0,18-19 129 0 0,58-64-51 0 0,-78 90-139 0 0,-7 8 14 0 0,-2 5 15 0 0,-7 10-20 0 0,-1 0 1 0 0,0 0 0 0 0,-1-1 0 0 0,-2 3 51 0 0,-13 22 1 0 0,-10 17 137 0 0,-19 23-138 0 0,10-17 382 0 0,36-53-290 0 0,5-8-30 0 0,0 1-1 0 0,0 0 0 0 0,0-1 1 0 0,0 1-1 0 0,0 0 1 0 0,1 0-1 0 0,-1 1 0 0 0,1-1 1 0 0,0 0-1 0 0,0 0 1 0 0,0 2-62 0 0,1-4 88 0 0,2-2-67 0 0,-1 0 1 0 0,1 1 0 0 0,0-1-1 0 0,-1 0 1 0 0,1 0-1 0 0,0 0 1 0 0,-1 0 0 0 0,0 0-1 0 0,1-1 1 0 0,-1 1 0 0 0,0 0-1 0 0,1-1 1 0 0,-1 1 0 0 0,0 0-1 0 0,0-1 1 0 0,0 0-22 0 0,6-5 86 0 0,27-27 141 0 0,-3 4-209 0 0,0-2 1 0 0,25-35-19 0 0,-14 9 0 0 0,24-22 0 0 0,-46 55 0 0 0,-17 19 0 0 0,0 1 0 0 0,1 0 0 0 0,0 0 0 0 0,0 1 0 0 0,0-1 0 0 0,1 1 0 0 0,0 0 0 0 0,5-4 0 0 0,-10 8-2 0 0,0 0 1 0 0,0 0-1 0 0,0 0 1 0 0,0 0-1 0 0,0 0 1 0 0,0 0-1 0 0,0 0 1 0 0,0 0-1 0 0,0 0 1 0 0,1 0-1 0 0,-1-1 1 0 0,0 1-1 0 0,0 0 1 0 0,0 0-1 0 0,0 0 1 0 0,0 0-1 0 0,0 0 1 0 0,1 0-1 0 0,-1 0 1 0 0,0 0-1 0 0,0 0 1 0 0,0 0-1 0 0,0 0 1 0 0,0 0-1 0 0,0 0 1 0 0,1 0-1 0 0,-1 0 1 0 0,0 1-1 0 0,0-1 1 0 0,0 0-1 0 0,0 0 1 0 0,0 0-1 0 0,0 0 1 0 0,0 0-1 0 0,1 0 1 0 0,-1 0-1 0 0,0 0 1 0 0,0 0-1 0 0,0 0 1 0 0,0 0-1 0 0,0 1 2 0 0,0 5-52 0 0,-3 7 14 0 0,-5 4 38 0 0,0-1 0 0 0,-1 1 0 0 0,-1-1 0 0 0,-8 9 0 0 0,-14 25 0 0 0,-27 50 104 0 0,-26 45 146 0 0,83-140-234 0 0,-1-1-1 0 0,1 0 1 0 0,0 1-1 0 0,1 0 1 0 0,-1-1-1 0 0,1 1 0 0 0,0 0 1 0 0,0 0-1 0 0,0 0 1 0 0,0 1-16 0 0,1-5 14 0 0,0-1 1 0 0,0 0 0 0 0,0 0-1 0 0,1 1 1 0 0,-1-1 0 0 0,0 0-1 0 0,0 1 1 0 0,0-1 0 0 0,0 0-1 0 0,0 0 1 0 0,0 1-1 0 0,0-1 1 0 0,0 0 0 0 0,1 0-1 0 0,-1 1 1 0 0,0-1 0 0 0,0 0-1 0 0,0 0 1 0 0,1 0-1 0 0,-1 1 1 0 0,0-1 0 0 0,0 0-1 0 0,1 0 1 0 0,-1 0 0 0 0,0 0-1 0 0,0 1 1 0 0,1-1-1 0 0,-1 0 1 0 0,0 0 0 0 0,0 0-1 0 0,1 0 1 0 0,-1 0 0 0 0,0 0-15 0 0,12-3 76 0 0,9-10-120 0 0,-5-3 66 0 0,0 0 0 0 0,-1-1 0 0 0,-1 0 0 0 0,9-14-22 0 0,16-21 136 0 0,204-237-120 0 0,-236 281-17 0 0,-5 4-1 0 0,1 0 1 0 0,0 1 0 0 0,0-1-1 0 0,1 1 1 0 0,-1 0-1 0 0,1 0 1 0 0,1-1 1 0 0,-17 29-261 0 0,-64 92 309 0 0,-32 32-48 0 0,86-118 41 0 0,0 1 1 0 0,2 0 0 0 0,-15 33-42 0 0,33-59-3 0 0,0-3 13 0 0,0 0-1 0 0,1 1 1 0 0,-1-1-1 0 0,1 1 1 0 0,0 0-1 0 0,0-1 1 0 0,0 1-1 0 0,1 0 1 0 0,-1 0-10 0 0,1-4 1 0 0,0 0 1 0 0,0 0-1 0 0,0 1 1 0 0,0-1 0 0 0,0 0-1 0 0,1 0 1 0 0,-1 0 0 0 0,0 0-1 0 0,0 1 1 0 0,0-1 0 0 0,0 0-1 0 0,0 0 1 0 0,0 0 0 0 0,0 0-1 0 0,0 0 1 0 0,0 1 0 0 0,1-1-1 0 0,-1 0 1 0 0,0 0 0 0 0,0 0-1 0 0,0 0 1 0 0,0 0 0 0 0,0 0-1 0 0,1 0 1 0 0,-1 0 0 0 0,0 0-1 0 0,0 1 1 0 0,0-1 0 0 0,0 0-1 0 0,1 0 1 0 0,-1 0 0 0 0,0 0-1 0 0,0 0 1 0 0,0 0 0 0 0,1 0-1 0 0,-1 0 1 0 0,0 0-1 0 0,0 0 1 0 0,0 0 0 0 0,0 0-1 0 0,1-1 1 0 0,-1 1 0 0 0,0 0-1 0 0,0 0 1 0 0,0 0 0 0 0,0 0-1 0 0,1 0 1 0 0,-1 0-2 0 0,7-3 145 0 0,6-8 22 0 0,-1-1 1 0 0,0 0-1 0 0,-1 0 1 0 0,0-1-1 0 0,2-5-167 0 0,19-21 466 0 0,22-27-201 0 0,-29 35 56 0 0,1 0 0 0 0,2 2-1 0 0,5-4-320 0 0,-29 30-40 0 0,-1 0-1 0 0,1 0 1 0 0,0 0-1 0 0,0 0 1 0 0,1 1-1 0 0,-1 0 1 0 0,0 0-1 0 0,1 0 41 0 0,-5 2-28 0 0,1-1-1 0 0,-1 1 1 0 0,0 0 0 0 0,1 0-1 0 0,-1 1 1 0 0,0-1-1 0 0,1 0 1 0 0,-1 0 0 0 0,0 0-1 0 0,1 0 1 0 0,-1 0 0 0 0,0 0-1 0 0,1 0 1 0 0,-1 0-1 0 0,0 1 1 0 0,0-1 0 0 0,1 0-1 0 0,-1 0 1 0 0,0 1 0 0 0,0-1-1 0 0,1 0 1 0 0,-1 0-1 0 0,0 1 1 0 0,0-1 0 0 0,1 0-1 0 0,-1 0 1 0 0,0 1-1 0 0,0-1 1 0 0,0 0 0 0 0,0 1-1 0 0,0-1 1 0 0,1 0 0 0 0,-1 1-1 0 0,0-1 1 0 0,0 0-1 0 0,0 1 1 0 0,0-1 0 0 0,0 0-1 0 0,0 1 1 0 0,0-1 0 0 0,0 0-1 0 0,0 1 1 0 0,0-1-1 0 0,0 0 1 0 0,-1 1 0 0 0,1-1-1 0 0,0 0 1 0 0,0 1 28 0 0,-3 17-165 0 0,-5 6 487 0 0,-1-1 0 0 0,-1 0 0 0 0,-1-1 0 0 0,-2 0 0 0 0,-7 11-322 0 0,-25 44-1363 0 0,40-66 1336 0 0,1-5-3 0 0,1 1 1 0 0,0-1-1 0 0,0 0 0 0 0,1 1 1 0 0,0 0-1 0 0,-1 4 30 0 0,3-11 5 0 0,0 1-1 0 0,0-1 1 0 0,0 0 0 0 0,0 0 0 0 0,0 0-1 0 0,0 0 1 0 0,0 1 0 0 0,0-1 0 0 0,0 0-1 0 0,0 0 1 0 0,0 0 0 0 0,0 1 0 0 0,0-1-1 0 0,0 0 1 0 0,0 0 0 0 0,0 0 0 0 0,0 0-1 0 0,0 1 1 0 0,0-1 0 0 0,0 0 0 0 0,0 0-1 0 0,0 0 1 0 0,0 1 0 0 0,0-1 0 0 0,1 0 0 0 0,-1 0-1 0 0,0 0 1 0 0,0 0 0 0 0,0 0 0 0 0,0 0-1 0 0,0 1 1 0 0,1-1 0 0 0,-1 0 0 0 0,0 0-1 0 0,0 0-4 0 0,7-2 337 0 0,7-8 15 0 0,-14 10-355 0 0,38-32 307 0 0,-2-2 1 0 0,10-13-305 0 0,-25 26-679 0 0,-20 20 679 0 0,1 0 0 0 0,-1 0 0 0 0,1 0 0 0 0,-1 0 0 0 0,1 0 0 0 0,0 0 0 0 0,-1 0 0 0 0,1 1 0 0 0,0-1 0 0 0,0 1 0 0 0,0-1 0 0 0,0 1 0 0 0,1-1 0 0 0,-2 2-8 0 0,-1 0 0 0 0,0 0 0 0 0,1 0 0 0 0,-1 0 0 0 0,1 0 0 0 0,-1 0 0 0 0,0 0 0 0 0,0 0 0 0 0,1 0 0 0 0,-1 0 0 0 0,0 0 0 0 0,0 0 0 0 0,0 0 0 0 0,0 0 0 0 0,0 0 0 0 0,0 0 0 0 0,-1 0 0 0 0,1 0 8 0 0,-6 21 383 0 0,0-1-1 0 0,-8 17-382 0 0,4-13-605 0 0,-3 15 605 0 0,13-38 237 0 0,0 0-1023 0 0,0-2-2523 0 0,0 0 1888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3:55.048"/>
    </inkml:context>
    <inkml:brush xml:id="br0">
      <inkml:brushProperty name="width" value="0.05" units="cm"/>
      <inkml:brushProperty name="height" value="0.05" units="cm"/>
      <inkml:brushProperty name="color" value="#C6C8B0"/>
    </inkml:brush>
  </inkml:definitions>
  <inkml:trace contextRef="#ctx0" brushRef="#br0">61 42 456 0 0,'-7'17'2353'0'0,"-1"1"1"0"0,-2 2-2354 0 0,-10 22 1221 0 0,15-30-1273 0 0,-6 12 2128 0 0,11-24-2045 0 0,0 0 0 0 0,0 0-1 0 0,0 0 1 0 0,0 0 0 0 0,0 0 0 0 0,0 0 0 0 0,0 0 0 0 0,1 0 0 0 0,-1 0-1 0 0,0 0 1 0 0,0 0 0 0 0,0 0 0 0 0,0 0 0 0 0,0 0 0 0 0,0 0-1 0 0,0 0 1 0 0,0 0 0 0 0,0 0 0 0 0,0 0 0 0 0,0 0 0 0 0,0 0 0 0 0,0 0-1 0 0,0 0 1 0 0,0 0 0 0 0,0 0 0 0 0,0 0 0 0 0,0 0 0 0 0,0 1 0 0 0,0-1-1 0 0,0 0 1 0 0,0 0 0 0 0,0 0 0 0 0,0 0 0 0 0,0 0 0 0 0,0 0-1 0 0,0 0 1 0 0,0 0 0 0 0,1 0 0 0 0,-1 0-31 0 0,9-13 677 0 0,14-24-503 0 0,-14 21-75 0 0,2-1 0 0 0,0 1 1 0 0,1 1-100 0 0,13-22 0 0 0,-25 37-1 0 0,0 0 0 0 0,0 0 0 0 0,0 0 0 0 0,1 0 0 0 0,-1 0 0 0 0,0 0 0 0 0,0 0-1 0 0,0 0 1 0 0,1 0 0 0 0,-1 0 0 0 0,0 1 0 0 0,0-1 0 0 0,0 0 0 0 0,0 0 0 0 0,1 0 0 0 0,-1 0 0 0 0,0 0 0 0 0,0 1 0 0 0,0-1 0 0 0,0 0 0 0 0,0 0 0 0 0,1 0 0 0 0,-1 0 0 0 0,0 1 0 0 0,0-1 0 0 0,0 0 0 0 0,0 0 0 0 0,0 0 0 0 0,0 1 0 0 0,0-1 0 0 0,0 0 0 0 0,0 0 0 0 0,0 0 0 0 0,0 1 0 0 0,0-1 1 0 0,3 8-36 0 0,-3-8 36 0 0,0 4 18 0 0,0 0 1 0 0,0-1-1 0 0,0 1 1 0 0,0 0-1 0 0,-1 0 1 0 0,1 0-1 0 0,-1-1 1 0 0,0 1-1 0 0,0 0 1 0 0,0-1 0 0 0,-2 4-19 0 0,-4 13 60 0 0,-4 9-45 0 0,9-24-7 0 0,0-1 0 0 0,0 1 0 0 0,0-1 0 0 0,1 1 0 0 0,0 0 0 0 0,0 0 0 0 0,0 0-1 0 0,0 0 1 0 0,1 1-8 0 0,0-5 62 0 0,1 1-40 0 0,-1-2 0 0 0,0 0-1 0 0,1 0 0 0 0,-1 1 1 0 0,0-1-1 0 0,0 0 0 0 0,1 0 0 0 0,-1 0 1 0 0,0 0-1 0 0,1 0 0 0 0,-1 0 1 0 0,0 0-1 0 0,1 0 0 0 0,-1 0 1 0 0,0 0-1 0 0,1 0 0 0 0,-1 0 0 0 0,0 0 1 0 0,0 0-1 0 0,1 0 0 0 0,-1-1 1 0 0,0 1-1 0 0,1 0 0 0 0,-1 0 1 0 0,0 0-1 0 0,0 0 0 0 0,1-1 1 0 0,-1 1-1 0 0,0 0 0 0 0,0 0 0 0 0,1 0 1 0 0,-1-1-1 0 0,0 1 0 0 0,0 0-21 0 0,9-8-1 0 0,27-44 703 0 0,-13 19-599 0 0,9-18-103 0 0,-27 45-37 0 0,-5 5 34 0 0,1 0 1 0 0,0 0-1 0 0,0 0 0 0 0,-1 0 1 0 0,1 0-1 0 0,0 0 0 0 0,-1 0 0 0 0,1 0 1 0 0,-1 0-1 0 0,0-1 0 0 0,1 0 3 0 0,-7 21-47 0 0,-1 0 0 0 0,-1-1 0 0 0,0 0 0 0 0,-2 1 47 0 0,-18 40-86 0 0,20-40 86 0 0,0-1 0 0 0,1 1 0 0 0,0 4 0 0 0,7-19 41 0 0,5-7 59 0 0,8-14 136 0 0,-7 9-169 0 0,24-31 73 0 0,6-12-140 0 0,-12 20-47 0 0,-18 23 29 0 0,0 1 1 0 0,0-1-1 0 0,-1 0 1 0 0,1 0-1 0 0,-2 0 1 0 0,1-1 17 0 0,-4 8-41 0 0,0 5-49 0 0,-1 7-35 0 0,-4 8 99 0 0,-2-1 0 0 0,0-1 1 0 0,-1 1-1 0 0,0-1 1 0 0,-11 16 25 0 0,18-33 4 0 0,0 0 0 0 0,-1 0 0 0 0,1 0 0 0 0,0 1-1 0 0,0-1 1 0 0,0 0 0 0 0,-1 0 0 0 0,1 1 0 0 0,0-1 0 0 0,0 0 0 0 0,0 0 0 0 0,0 1 0 0 0,0-1 0 0 0,-1 0 0 0 0,1 1 0 0 0,0-1 0 0 0,0 0 0 0 0,0 1 0 0 0,0-1 0 0 0,0 0 0 0 0,0 1 0 0 0,0-1 0 0 0,0 0 0 0 0,0 0 0 0 0,0 1 0 0 0,0-1 0 0 0,0 0 0 0 0,0 1 0 0 0,1-1 0 0 0,-1 0 0 0 0,0 1 0 0 0,0-1 0 0 0,0 0 0 0 0,0 1-4 0 0,11-5 126 0 0,12-14 82 0 0,2-8-117 0 0,-1-2 0 0 0,3-6-91 0 0,28-34 109 0 0,-54 67-109 0 0,1-1 0 0 0,0 0 0 0 0,-1 0 0 0 0,1 1 0 0 0,0-1 0 0 0,0 0 0 0 0,0 1 0 0 0,0-1 0 0 0,0 1 0 0 0,1 0 0 0 0,-1 0 0 0 0,-2 1 0 0 0,0 0 0 0 0,1 0 0 0 0,-1 0 0 0 0,0 0 0 0 0,0 0 0 0 0,0 0 0 0 0,1 0 0 0 0,-1 0 0 0 0,0 0 0 0 0,0 0 0 0 0,0 0 0 0 0,0 0 0 0 0,1 0 0 0 0,-1 0 0 0 0,0 0 0 0 0,0 0 0 0 0,0 0 0 0 0,1 0 0 0 0,-1 0 0 0 0,0 1 0 0 0,0-1 0 0 0,0 0 0 0 0,0 0 0 0 0,0 0 0 0 0,0 0 0 0 0,1 0 0 0 0,-1 1 0 0 0,0-1 0 0 0,0 0 0 0 0,0 0 0 0 0,0 0 0 0 0,0 0 0 0 0,0 1 0 0 0,0-1 0 0 0,0 0 0 0 0,0 0 0 0 0,0 0 0 0 0,0 1 0 0 0,0-1 0 0 0,0 0 0 0 0,0 0 0 0 0,0 0 0 0 0,0 1 0 0 0,0-1 0 0 0,0 0 0 0 0,0 0 0 0 0,0 0 0 0 0,0 1 0 0 0,0-1 0 0 0,-1 10 0 0 0,1-10 0 0 0,-2 14 9 0 0,0 0 0 0 0,-2 0 0 0 0,1 0 0 0 0,-1-1 0 0 0,-1 1 0 0 0,-1-1 1 0 0,-3 7-10 0 0,7-17 10 0 0,0 0 0 0 0,1 0 0 0 0,0 0 0 0 0,-1 0 0 0 0,1 0 0 0 0,1 0 0 0 0,-1 1 0 0 0,0-1 0 0 0,1 0 1 0 0,-1 0-1 0 0,1 1 0 0 0,0-1 0 0 0,0 0 0 0 0,1 3-10 0 0,-1-5 5 0 0,0-1 1 0 0,1 1 0 0 0,-1-1-1 0 0,0 0 1 0 0,0 1-1 0 0,1-1 1 0 0,-1 0-1 0 0,0 1 1 0 0,1-1 0 0 0,-1 0-1 0 0,0 0 1 0 0,1 1-1 0 0,-1-1 1 0 0,1 0-1 0 0,-1 0 1 0 0,1 0-1 0 0,-1 1 1 0 0,0-1 0 0 0,1 0-1 0 0,-1 0 1 0 0,1 0-1 0 0,-1 0 1 0 0,1 0-1 0 0,-1 0 1 0 0,1 0 0 0 0,-1 0-1 0 0,0 0 1 0 0,1 0-1 0 0,-1 0 1 0 0,1 0-1 0 0,-1 0 1 0 0,1-1-1 0 0,-1 1 1 0 0,1 0 0 0 0,-1 0-1 0 0,0 0 1 0 0,1-1-1 0 0,-1 1 1 0 0,0 0-1 0 0,1 0 1 0 0,-1-1-6 0 0,17-9 77 0 0,4-10 64 0 0,-1 0-1 0 0,-1-1 0 0 0,-1-1 1 0 0,8-14-141 0 0,-2 4 16 0 0,-24 32-15 0 0,0 0 1 0 0,0 0-1 0 0,0 0 1 0 0,0 1-1 0 0,1-1 1 0 0,-1 0-1 0 0,0 0 1 0 0,0 0-1 0 0,0 1 1 0 0,0-1-1 0 0,0 0 1 0 0,0 0 0 0 0,0 0-1 0 0,1 1 1 0 0,-1-1-1 0 0,0 0 1 0 0,0 0-1 0 0,0 1 1 0 0,0-1-1 0 0,0 0 1 0 0,0 0-1 0 0,0 0 1 0 0,0 1-1 0 0,0-1 1 0 0,0 0-1 0 0,0 0 1 0 0,-1 1 0 0 0,1-1-1 0 0,0 0 1 0 0,0 0-1 0 0,0 1 1 0 0,0-1-1 0 0,0 0 1 0 0,0 0-2 0 0,-2 16 69 0 0,1-14-41 0 0,-1 8 6 0 0,-1 1 0 0 0,0-1 0 0 0,0 0 0 0 0,-3 3-34 0 0,-2 9 27 0 0,-1-2 5 0 0,7-16-20 0 0,0 0-1 0 0,0 0 1 0 0,0 0-1 0 0,1 0 0 0 0,-1 0 1 0 0,1 0-1 0 0,0 0 0 0 0,1 0 1 0 0,-1 1-1 0 0,1-1-11 0 0,0-3 5 0 0,0-1-1 0 0,0 0 0 0 0,1 0 1 0 0,-1 0-1 0 0,0 1 1 0 0,0-1-1 0 0,1 0 0 0 0,-1 0 1 0 0,0 0-1 0 0,0 0 1 0 0,1 0-1 0 0,-1 0 0 0 0,0 0 1 0 0,1 1-1 0 0,-1-1 1 0 0,0 0-1 0 0,0 0 0 0 0,1 0 1 0 0,-1 0-1 0 0,0 0 1 0 0,1 0-1 0 0,-1-1 0 0 0,0 1 1 0 0,0 0-1 0 0,1 0 1 0 0,-1 0-1 0 0,0 0 0 0 0,1 0 1 0 0,-1 0-1 0 0,0 0 0 0 0,0-1 1 0 0,1 1-1 0 0,-1 0-4 0 0,10-4 66 0 0,21-15 147 0 0,0-1 1 0 0,4-6-214 0 0,-35 26 0 0 0,0 0 0 0 0,1-1 0 0 0,-1 1 0 0 0,0 0 0 0 0,0 0 0 0 0,1 0 0 0 0,-1-1 0 0 0,0 1 1 0 0,1 0-1 0 0,-1 0 0 0 0,0 0 0 0 0,1 0 0 0 0,-1 0 0 0 0,0 0 0 0 0,1 0 0 0 0,-1 0 0 0 0,0 0 1 0 0,1 0-1 0 0,-1 0 0 0 0,0 0 0 0 0,1 0 0 0 0,-1 0 0 0 0,0 0 0 0 0,1 0 0 0 0,-1 0 1 0 0,0 0-1 0 0,0 0 0 0 0,1 0 0 0 0,-1 0 0 0 0,0 1 0 0 0,1-1 0 0 0,-1 0 0 0 0,0 0 0 0 0,1 1 0 0 0,5 9-80 0 0,-3-6-187 0 0,-3-3 51 0 0,1 1-4019 0 0,0-2-274 0 0</inkml:trace>
  <inkml:trace contextRef="#ctx0" brushRef="#br0" timeOffset="519.636">53 274 4608 0 0,'1'-4'5688'0'0,"0"2"-6123"0"0,22-2 1236 0 0,1 1 0 0 0,0 1 0 0 0,6 1-801 0 0,138-6 1402 0 0,-41 0-922 0 0,-122 7-456 0 0,26-1 140 0 0,-1 1 1 0 0,0 1 0 0 0,24 5-165 0 0,-47-3-7 0 0,-7-2 32 0 0,1-1 1 0 0,0 1-1 0 0,0-1 1 0 0,0 1-1 0 0,0-1 1 0 0,0 0 0 0 0,0 1-1 0 0,0-1 1 0 0,0 0-1 0 0,0 0 1 0 0,0 1-1 0 0,0-1 1 0 0,0 0-26 0 0,3-7-797 0 0,-2 6 461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3:57.868"/>
    </inkml:context>
    <inkml:brush xml:id="br0">
      <inkml:brushProperty name="width" value="0.05" units="cm"/>
      <inkml:brushProperty name="height" value="0.05" units="cm"/>
      <inkml:brushProperty name="color" value="#C6C8B0"/>
    </inkml:brush>
  </inkml:definitions>
  <inkml:trace contextRef="#ctx0" brushRef="#br0">34 66 1376 0 0,'-6'19'220'0'0,"-5"4"2977"0"0,11-23-2998 0 0,0 0 8 0 0,0 0 27 0 0,0 0 13 0 0,0 0 1 0 0,13-15 768 0 0,36-46-624 0 0,-47 59-392 0 0,-2 2-1 0 0,0 0 0 0 0,0 0 0 0 0,0 0 0 0 0,1 1 0 0 0,-1-1 1 0 0,0 0-1 0 0,0 0 0 0 0,0 0 0 0 0,0 0 0 0 0,0 0 0 0 0,0 0 0 0 0,0 0 1 0 0,1 1-1 0 0,-1-1 0 0 0,0 0 0 0 0,0 0 0 0 0,0 0 0 0 0,0 0 0 0 0,0 0 1 0 0,0 1-1 0 0,0-1 0 0 0,0 0 0 0 0,0 0 0 0 0,0 0 0 0 0,0 0 0 0 0,0 1 1 0 0,0-1-1 0 0,0 0 0 0 0,0 0 0 0 0,0 0 0 0 0,0 0 0 0 0,0 0 0 0 0,0 1 1 0 0,0-1-1 0 0,0 0 0 0 0,0 0 0 0 0,-1 0 0 0 0,1 0 0 0 0,0 0 1 0 0,0 1-1 0 0,0-1 0 0 0,0 0 1 0 0,-2 8-36 0 0,-14 48 36 0 0,15-55 0 0 0,-1 17 912 0 0,2-18-894 0 0,0 0 0 0 0,0 1 0 0 0,0-1 0 0 0,0 0 0 0 0,0 1-1 0 0,0-1 1 0 0,0 0 0 0 0,0 0 0 0 0,0 1 0 0 0,0-1 0 0 0,0 0-1 0 0,0 1 1 0 0,0-1 0 0 0,0 0 0 0 0,0 0 0 0 0,0 1 0 0 0,1-1-1 0 0,-1 0 1 0 0,0 0 0 0 0,0 1 0 0 0,0-1 0 0 0,0 0-1 0 0,1 0 1 0 0,-1 0 0 0 0,0 1 0 0 0,0-1 0 0 0,1 0 0 0 0,-1 0-1 0 0,0 0 1 0 0,0 0 0 0 0,1 1 0 0 0,-1-1 0 0 0,0 0 0 0 0,0 0-1 0 0,1 0 1 0 0,-1 0 0 0 0,0 0 0 0 0,0 0 0 0 0,1 0 0 0 0,-1 0-1 0 0,0 0 1 0 0,1 0 0 0 0,-1 0 0 0 0,0 0 0 0 0,0 0 0 0 0,1 0-1 0 0,-1 0 1 0 0,0 0 0 0 0,1 0 0 0 0,-1 0 0 0 0,0 0 0 0 0,0-1-1 0 0,1 1 1 0 0,-1 0 0 0 0,0 0-18 0 0,3-2 101 0 0,0-1-1 0 0,0 0 1 0 0,0 1-1 0 0,-1-1 1 0 0,1 0-1 0 0,0-2-100 0 0,2-1 88 0 0,5-6 20 0 0,0 0 0 0 0,-1-1 0 0 0,-1 0 0 0 0,4-7-108 0 0,-12 18 67 0 0,0 10-21 0 0,0-5-55 0 0,0-1 0 0 0,-1 1 0 0 0,1 0 0 0 0,-1 0 0 0 0,0 0 0 0 0,0-1 0 0 0,0 1 9 0 0,-2 6-10 0 0,1 5 7 0 0,-4 8 16 0 0,6-21 6 0 0,0-1 0 0 0,0 0 0 0 0,0 1 0 0 0,-1-1 0 0 0,1 1-1 0 0,0-1 1 0 0,0 0 0 0 0,0 1 0 0 0,0-1 0 0 0,0 1 0 0 0,0-1-1 0 0,0 0 1 0 0,0 1 0 0 0,0-1 0 0 0,0 1 0 0 0,0-1 0 0 0,0 1 0 0 0,0-1-1 0 0,0 0 1 0 0,0 1 0 0 0,0-1 0 0 0,0 1 0 0 0,1-1 0 0 0,-1 0-1 0 0,0 1 1 0 0,0-1 0 0 0,0 0 0 0 0,1 1 0 0 0,-1-1 0 0 0,0 0-1 0 0,1 1 1 0 0,-1-1 0 0 0,0 0 0 0 0,0 1 0 0 0,1-1 0 0 0,-1 0 0 0 0,1 0-1 0 0,-1 0 1 0 0,0 1 0 0 0,1-1 0 0 0,-1 0 0 0 0,0 0 0 0 0,1 0-1 0 0,-1 0 1 0 0,1 0 0 0 0,-1 0 0 0 0,1 0 0 0 0,-1 0 0 0 0,0 0-1 0 0,1 0 1 0 0,-1 0 0 0 0,1 0 0 0 0,-1 0-19 0 0,2 0 52 0 0,-1-1 0 0 0,1 0-1 0 0,0 1 1 0 0,-1-1 0 0 0,1 0 0 0 0,-1 0 0 0 0,0 0-1 0 0,1 0 1 0 0,-1 0 0 0 0,0 0 0 0 0,1-1 0 0 0,-1 1 0 0 0,0 0-1 0 0,0-1 1 0 0,1 0-52 0 0,4-5 122 0 0,10-12 36 0 0,-13 15-134 0 0,0 0 1 0 0,0 0-1 0 0,1 0 0 0 0,-1 1 0 0 0,1 0 1 0 0,2-2-25 0 0,-5 5 58 0 0,-1 0 8 0 0,-2 21-2 0 0,2-19-67 0 0,-1-1 0 0 0,1 0 0 0 0,0 1 0 0 0,0-1 1 0 0,-1 0-1 0 0,1 1 0 0 0,0-1 0 0 0,0 1 1 0 0,0-1-1 0 0,0 0 0 0 0,1 1 0 0 0,-1-1 0 0 0,0 0 1 0 0,1 1-1 0 0,-1-1 0 0 0,0 0 0 0 0,1 1 1 0 0,0-1-1 0 0,-1 0 0 0 0,1 0 0 0 0,0 1 0 0 0,0-1 1 0 0,0 0 2 0 0,-1 0 3 0 0,0-1 0 0 0,1 0 1 0 0,-1 0-1 0 0,0 0 0 0 0,1 0 0 0 0,-1 1 1 0 0,0-1-1 0 0,1 0 0 0 0,-1 0 1 0 0,1 0-1 0 0,-1 0 0 0 0,0 0 1 0 0,1 0-1 0 0,-1 0 0 0 0,1 0 1 0 0,-1 0-1 0 0,0 0 0 0 0,1 0 0 0 0,-1 0 1 0 0,0 0-1 0 0,1 0 0 0 0,-1 0 1 0 0,1 0-1 0 0,-1-1 0 0 0,0 1 1 0 0,1 0-1 0 0,-1 0 0 0 0,0 0 1 0 0,1-1-1 0 0,-1 1 0 0 0,0 0-3 0 0,8-6 110 0 0,-8 5-105 0 0,14-11 75 0 0,-10 7-39 0 0,1 0 0 0 0,-1 1 1 0 0,1 0-1 0 0,1 0 1 0 0,3-2-42 0 0,-3-1 0 0 0,-5 6 0 0 0,0 0 0 0 0,0 0 0 0 0,-1 0 0 0 0,1 1 0 0 0,0-1 0 0 0,0 0 0 0 0,0 0 0 0 0,0 1 0 0 0,0-1 0 0 0,0 1 0 0 0,0-1 0 0 0,0 1 0 0 0,0-1 0 0 0,0 1 0 0 0,0-1 0 0 0,1 1 0 0 0,-2 0 0 0 0,0 0 0 0 0,0 0 0 0 0,1 0 0 0 0,-1 0 0 0 0,0 0 0 0 0,1 0 0 0 0,-1 0 0 0 0,0 0 0 0 0,0 0 0 0 0,1 0 0 0 0,-1 0 0 0 0,0 0 0 0 0,0 0 0 0 0,1 1 0 0 0,-1-1 0 0 0,0 0 0 0 0,0 0 0 0 0,1 0 0 0 0,-1 0 0 0 0,0 0 0 0 0,0 1 0 0 0,0-1 0 0 0,1 0 0 0 0,-1 0 0 0 0,0 1 0 0 0,0-1 0 0 0,0 0 0 0 0,0 0 0 0 0,0 0 0 0 0,1 1 0 0 0,-1-1 0 0 0,0 0 0 0 0,0 0 0 0 0,0 1 0 0 0,0-1 0 0 0,0 0 0 0 0,0 1 0 0 0,0-1 0 0 0,1 14 0 0 0,0-6 0 0 0,0-7 2 0 0,0 1-1 0 0,1 0 1 0 0,-1-1 0 0 0,1 1 0 0 0,-1-1 0 0 0,1 1 0 0 0,0-1 0 0 0,-1 0 0 0 0,1 1 0 0 0,0-1 0 0 0,0 0-2 0 0,-1-1 1 0 0,0 1 0 0 0,0-1 1 0 0,-1 1-1 0 0,1-1 1 0 0,0 0-1 0 0,0 1 1 0 0,0-1-1 0 0,0 0 1 0 0,0 0-1 0 0,0 0 0 0 0,0 0 1 0 0,0 0-1 0 0,0 0 1 0 0,0 0-1 0 0,-1 0 1 0 0,1 0-1 0 0,0 0 1 0 0,0 0-1 0 0,0-1 0 0 0,0 1 1 0 0,0 0-1 0 0,0 0 1 0 0,0-1-1 0 0,0 1 1 0 0,-1-1-1 0 0,1 1 1 0 0,0-1-2 0 0,10-4 39 0 0,-10 5-37 0 0,-1 0 0 0 0,1 0 1 0 0,-1-1-1 0 0,1 1 0 0 0,0 0 0 0 0,-1 0 1 0 0,1 0-1 0 0,-1-1 0 0 0,1 1 0 0 0,-1 0 0 0 0,1-1 1 0 0,0 1-1 0 0,-1 0 0 0 0,0-1 0 0 0,1 1 0 0 0,-1-1 1 0 0,1 1-1 0 0,-1-1 0 0 0,1 1 0 0 0,-1-1 0 0 0,0 1 1 0 0,1-1-3 0 0,0-1 14 0 0,0 0 1 0 0,0-1-1 0 0,1 1 1 0 0,-1 0-1 0 0,1 0 0 0 0,0 0 1 0 0,0 0-1 0 0,0 0-14 0 0,8-10 19 0 0,-8 9-5 0 0,0 1-1 0 0,-1-1 0 0 0,1 1 1 0 0,0 0-1 0 0,0 0 0 0 0,0 0 1 0 0,0 0-1 0 0,1 0 0 0 0,-1 0 1 0 0,1 1-14 0 0,1-4 44 0 0,-4 5-41 0 0,0-1 1 0 0,1 1-1 0 0,-1-1 1 0 0,0 1-1 0 0,1-1 1 0 0,-1 1-1 0 0,0 0 1 0 0,1-1-1 0 0,-1 1 1 0 0,1 0-1 0 0,-1-1 0 0 0,1 1 1 0 0,-1 0-1 0 0,1-1 1 0 0,-1 1-1 0 0,1 0 1 0 0,-1 0-1 0 0,1 0 1 0 0,-1 0-1 0 0,1-1 1 0 0,-1 1-1 0 0,1 0 1 0 0,-1 0-1 0 0,1 0 1 0 0,0 0-1 0 0,-1 0 0 0 0,1 0 1 0 0,-1 0-1 0 0,1 1 1 0 0,-1-1-1 0 0,1 0 1 0 0,-1 0-1 0 0,1 0 1 0 0,-1 1-1 0 0,1-1 1 0 0,-1 0-1 0 0,1 0 1 0 0,0 1-4 0 0,0 0-12 0 0,1 0 0 0 0,0 0 0 0 0,-1 1 0 0 0,0-1 1 0 0,1 0-1 0 0,-1 1 0 0 0,0-1 0 0 0,0 1 0 0 0,0 0 1 0 0,0-1-1 0 0,0 1 0 0 0,0 0 0 0 0,0 0 1 0 0,0-1-1 0 0,-1 1 0 0 0,1 0 0 0 0,-1 0 0 0 0,1 0 1 0 0,-1 1 11 0 0,0-2 18 0 0,1 0-1 0 0,-1 0 1 0 0,0 0 0 0 0,1 1 0 0 0,-1-1 0 0 0,1 0 0 0 0,-1 0 0 0 0,1 0 0 0 0,0 0 0 0 0,-1 0 0 0 0,1 0 0 0 0,0 0 0 0 0,0 0-1 0 0,0 0 1 0 0,0-1 0 0 0,0 1 0 0 0,0 0 0 0 0,0 0 0 0 0,0-1 0 0 0,0 1 0 0 0,0-1 0 0 0,0 1 0 0 0,0-1 0 0 0,0 1 0 0 0,0-1 0 0 0,1 0-1 0 0,-1 1 1 0 0,0-1 0 0 0,0 0 0 0 0,0 0 0 0 0,1 0 0 0 0,-1 0 0 0 0,0 0 0 0 0,0 0 0 0 0,1 0 0 0 0,-1 0 0 0 0,0-1-18 0 0,8 0 229 0 0,1-1 1 0 0,-1 0-1 0 0,0 0 1 0 0,6-3-230 0 0,-6 2 80 0 0,-4 2-3 0 0,-1 0-23 0 0,-1 0-1 0 0,1 0 1 0 0,-1-1-1 0 0,0 1 1 0 0,1-1-1 0 0,-1 0 1 0 0,0 0-54 0 0,-1 2-1667 0 0,-1 0-3387 0 0</inkml:trace>
  <inkml:trace contextRef="#ctx0" brushRef="#br0" timeOffset="702.014">18 139 4144 0 0,'-17'-6'539'0'0,"17"6"133"0"0,0 0 210 0 0,0 0 41 0 0,0 0-106 0 0,0 0-464 0 0,0 0-199 0 0,0 0-40 0 0,0 0 17 0 0,18-6 1185 0 0,34 5-223 0 0,-16 0-559 0 0,56 0 56 0 0,-52 1 83 0 0,0-1 0 0 0,9-3-673 0 0,-13 2-23 0 0,-1 0 0 0 0,19 3 23 0 0,-5 0 46 0 0,-30-2 23 0 0,-1-1 0 0 0,0-1 0 0 0,5-1-69 0 0,-9 1 198 0 0,-21 4-1538 0 0,7-1-3229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04.4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75 146 1840 0 0,'0'0'83'0'0,"-2"-14"3427"0"0,1 7-1905 0 0,1 7-1585 0 0,-1 0 0 0 0,1-1 0 0 0,0 1 0 0 0,0 0 0 0 0,0-1 0 0 0,0 1 0 0 0,0 0 0 0 0,0-1 0 0 0,0 1 0 0 0,0 0 0 0 0,0-1 0 0 0,0 1 0 0 0,0 0 0 0 0,0-1 0 0 0,0 1 0 0 0,0-1 0 0 0,0 1 0 0 0,0 0 0 0 0,0-1 0 0 0,0 1 0 0 0,0 0 0 0 0,0 0 0 0 0,1-1 0 0 0,-1 1-20 0 0,10-41 451 0 0,-7 34-401 0 0,0 0-1 0 0,0 0 1 0 0,-1 0 0 0 0,0-1-1 0 0,0 1 1 0 0,-1 0-1 0 0,0-1 1 0 0,0 1 0 0 0,-1-1-50 0 0,-1 5 0 0 0,-10 19 220 0 0,8-9-154 0 0,0-1-1 0 0,1 1 1 0 0,-1 0 0 0 0,1 0 0 0 0,0 3-66 0 0,-4 13 48 0 0,-7 16 360 0 0,-2 0 0 0 0,-16 28-408 0 0,28-62 64 0 0,1-6 58 0 0,1-11 215 0 0,3-16 135 0 0,-2 27-472 0 0,3-16 192 0 0,1 0 0 0 0,1 0 0 0 0,1-1-192 0 0,4-15 192 0 0,-9 30-173 0 0,-1 1 0 0 0,1-1 0 0 0,0 1 0 0 0,0 0 0 0 0,0 0 0 0 0,0-1 0 0 0,0 1 0 0 0,1 0 0 0 0,-1 0 0 0 0,1 0 0 0 0,-1 1 0 0 0,1-2-19 0 0,-1 3 76 0 0,-1 0-4 0 0,0 0-2 0 0,-15 24 140 0 0,8-13-93 0 0,-8 16 166 0 0,4-2 37 0 0,12-24-256 0 0,1-1-68 0 0,-1 0 1 0 0,1 0 0 0 0,0 0 0 0 0,-1 0 0 0 0,1 0 0 0 0,0-1 0 0 0,-1 1 0 0 0,1 0-1 0 0,-1-1 1 0 0,1 0 0 0 0,0 1 0 0 0,-1-1 0 0 0,1 0 0 0 0,-1 0 0 0 0,0 1 0 0 0,1-1-1 0 0,-1 0 1 0 0,0-1 0 0 0,1 1 3 0 0,-1 0 49 0 0,9-7 7 0 0,0-1-1 0 0,-1 0 1 0 0,0 0 0 0 0,6-9-56 0 0,6-7 22 0 0,-21 25-21 0 0,0 0 0 0 0,0 0 0 0 0,1 0 0 0 0,-1 0 0 0 0,0 0 0 0 0,0-1 0 0 0,0 1 0 0 0,0 0-1 0 0,0 0 1 0 0,0 0 0 0 0,1 0 0 0 0,-1 0 0 0 0,0 0 0 0 0,0 0 0 0 0,0-1 0 0 0,0 1 0 0 0,0 0 0 0 0,1 0 0 0 0,-1 0 0 0 0,0 0-1 0 0,0 0 1 0 0,0 0 0 0 0,0 0 0 0 0,1 0 0 0 0,-1 0 0 0 0,0 0 0 0 0,0 0 0 0 0,0 0 0 0 0,0 0 0 0 0,1 0 0 0 0,-1 0 0 0 0,0 0-1 0 0,0 0 1 0 0,0 0 0 0 0,0 0 0 0 0,1 0 0 0 0,-1 0 0 0 0,0 1 0 0 0,0-1 0 0 0,0 0 0 0 0,0 0 0 0 0,0 0 0 0 0,1 0-1 0 0,-1 0 1 0 0,0 0 0 0 0,0 0 0 0 0,0 1 0 0 0,0-1 0 0 0,0 0 0 0 0,0 0 0 0 0,0 0 0 0 0,0 0 0 0 0,1 0 0 0 0,-1 1 0 0 0,0-1-1 0 0,0 0 1 0 0,0 0 0 0 0,0 0 0 0 0,0 0 0 0 0,0 1 0 0 0,0-1 0 0 0,0 0-1 0 0,1 10 13 0 0,-30 109 483 0 0,25-86-496 0 0,4-32 7 0 0,0 1 1 0 0,0-1 0 0 0,0 0 0 0 0,0 0 0 0 0,0 0 0 0 0,0 1 0 0 0,1-1 0 0 0,-1 0-1 0 0,0 0 1 0 0,1 0 0 0 0,-1 0 0 0 0,0 0 0 0 0,1 1-8 0 0,-1-2 4 0 0,0 0-1 0 0,1 1 1 0 0,-1-1-1 0 0,0 0 1 0 0,0 1-1 0 0,0-1 1 0 0,0 0 0 0 0,0 0-1 0 0,1 0 1 0 0,-1 1-1 0 0,0-1 1 0 0,0 0-1 0 0,1 0 1 0 0,-1 0 0 0 0,0 1-1 0 0,0-1 1 0 0,0 0-1 0 0,1 0 1 0 0,-1 0-1 0 0,0 0 1 0 0,1 0 0 0 0,-1 0-1 0 0,0 0 1 0 0,0 1-1 0 0,1-1 1 0 0,-1 0-1 0 0,0 0 1 0 0,1 0-1 0 0,-1 0 1 0 0,0 0 0 0 0,0 0-1 0 0,1 0 1 0 0,-1 0-1 0 0,0-1 1 0 0,1 1-1 0 0,-1 0 1 0 0,0 0 0 0 0,0 0-1 0 0,1 0 1 0 0,-1 0-1 0 0,0 0 1 0 0,0-1-1 0 0,1 1 1 0 0,-1 0 0 0 0,0 0-1 0 0,0 0 1 0 0,1 0-1 0 0,-1-1 1 0 0,0 1-1 0 0,0 0 1 0 0,0 0 0 0 0,0-1-4 0 0,8-8-16 0 0,-2 0 0 0 0,1 0 0 0 0,-1-1 0 0 0,-1 1 0 0 0,1-2 1 0 0,-1-1 15 0 0,-2 7-1 0 0,40-79 161 0 0,-37 75-153 0 0,-6 9-10 0 0,0 0 1 0 0,0 0-1 0 0,1-1 1 0 0,-1 1-1 0 0,0 0 1 0 0,0 0-1 0 0,0 0 1 0 0,0 0-1 0 0,0-1 1 0 0,1 1-1 0 0,-1 0 1 0 0,0 0-1 0 0,0 0 1 0 0,0 0-1 0 0,1 0 1 0 0,-1-1-1 0 0,0 1 1 0 0,0 0-1 0 0,1 0 1 0 0,-1 0-1 0 0,0 0 1 0 0,0 0-1 0 0,0 0 1 0 0,1 0-1 0 0,-1 0 1 0 0,0 0-1 0 0,0 0 1 0 0,1 0-1 0 0,-1 0 1 0 0,0 0-1 0 0,0 0 1 0 0,1 0-1 0 0,-1 0 1 0 0,0 0-1 0 0,0 0 1 0 0,1 0-1 0 0,-1 1 1 0 0,0-1 2 0 0,-8 20-64 0 0,-12 26 128 0 0,15-32-64 0 0,4-12 0 0 0,1-1 0 0 0,-1 1 0 0 0,0 0 0 0 0,1 0 0 0 0,-1 0 0 0 0,1 0 0 0 0,-1 0 0 0 0,1 0 0 0 0,0 2 0 0 0,0 1 32 0 0,-1 0 0 0 0,1-1 0 0 0,-1 1 0 0 0,0-1 0 0 0,0 1 0 0 0,-1-1 0 0 0,0 3-32 0 0,2-8 6 0 0,0 1 1 0 0,0 0-1 0 0,0 0 1 0 0,0 0-1 0 0,0 0 1 0 0,1 0-1 0 0,-1 0 1 0 0,0 0-1 0 0,0 0 1 0 0,0 0 0 0 0,0 0-1 0 0,0 0 1 0 0,0 0-1 0 0,0 0 1 0 0,0 0-1 0 0,0 0 1 0 0,1 0-1 0 0,-1 0 1 0 0,0 0-1 0 0,0 0 1 0 0,0 0 0 0 0,0 1-1 0 0,0-1 1 0 0,0 0-1 0 0,0 0 1 0 0,0 0-1 0 0,0 0 1 0 0,0 0-1 0 0,0 0 1 0 0,0 0 0 0 0,1 0-1 0 0,-1 0 1 0 0,0 0-1 0 0,0 0 1 0 0,0 0-1 0 0,0 0 1 0 0,0 0-1 0 0,0 1 1 0 0,0-1-1 0 0,0 0 1 0 0,0 0 0 0 0,0 0-1 0 0,0 0 1 0 0,0 0-1 0 0,0 0 1 0 0,0 0-1 0 0,0 0 1 0 0,0 0-1 0 0,0 0 1 0 0,0 1-1 0 0,0-1 1 0 0,0 0-7 0 0,7-7 150 0 0,13-33-16 0 0,-14 25-145 0 0,1 1 0 0 0,1 0-1 0 0,1 0 1 0 0,0 1 0 0 0,3-3 11 0 0,-6 8-8 0 0,12-12 23 0 0,-17 19-19 0 0,0 0-1 0 0,0 0 0 0 0,0 0 0 0 0,0 1 1 0 0,0-1-1 0 0,0 1 0 0 0,0-1 0 0 0,0 0 1 0 0,0 1-1 0 0,0 0 0 0 0,0-1 0 0 0,0 1 0 0 0,0 0 1 0 0,1-1-1 0 0,-1 1 0 0 0,0 0 0 0 0,0 0 1 0 0,0 0-1 0 0,1 0 5 0 0,-2 1-3 0 0,1 0 0 0 0,-1-1 0 0 0,0 1-1 0 0,0 0 1 0 0,0-1 0 0 0,0 1 0 0 0,-1 0 0 0 0,1-1 0 0 0,0 1 0 0 0,0 0 0 0 0,0-1 0 0 0,0 1-1 0 0,-1 0 1 0 0,1-1 0 0 0,0 1 0 0 0,-1 0 0 0 0,1 0 3 0 0,-3 5 0 0 0,0 26 85 0 0,-5 3 62 0 0,7-32-131 0 0,1 0 0 0 0,0 0 1 0 0,-1 0-1 0 0,1 0 1 0 0,0 0-1 0 0,1 3-16 0 0,-1 2 48 0 0,0-7-44 0 0,0-1 0 0 0,0 0-1 0 0,0 1 1 0 0,0-1 0 0 0,1 1 0 0 0,-1-1-1 0 0,0 0 1 0 0,0 1 0 0 0,0-1 0 0 0,0 0-1 0 0,0 1 1 0 0,1-1 0 0 0,-1 0-1 0 0,0 1 1 0 0,0-1 0 0 0,0 0 0 0 0,1 0-1 0 0,-1 1 1 0 0,0-1 0 0 0,1 0 0 0 0,-1 0-1 0 0,0 0 1 0 0,0 1 0 0 0,1-1 0 0 0,-1 0-1 0 0,0 0 1 0 0,1 0 0 0 0,-1 0-1 0 0,1 1 1 0 0,-1-1 0 0 0,0 0 0 0 0,1 0-1 0 0,-1 0 1 0 0,0 0 0 0 0,1 0 0 0 0,-1 0-1 0 0,0 0 1 0 0,1 0 0 0 0,-1 0 0 0 0,1 0-1 0 0,-1 0 1 0 0,0-1 0 0 0,1 1-1 0 0,-1 0 1 0 0,0 0 0 0 0,1 0 0 0 0,-1 0-1 0 0,0-1 1 0 0,1 1 0 0 0,-1 0-4 0 0,17-9 171 0 0,-11 1-159 0 0,-1 1 1 0 0,1-1 0 0 0,-1 0 0 0 0,0 0 0 0 0,3-8-13 0 0,8-9 56 0 0,-2 5-48 0 0,-13 19-8 0 0,0-1 0 0 0,0 1 0 0 0,0 0 0 0 0,0 0 0 0 0,1 0 0 0 0,-1 0 0 0 0,0 0 0 0 0,1 0 0 0 0,-1 0 0 0 0,1 0 0 0 0,0 0 0 0 0,-1 1 0 0 0,0-1 0 0 0,0 0 0 0 0,0 1 0 0 0,0-1 0 0 0,0 0 0 0 0,0 0 0 0 0,0 0 0 0 0,0 0 0 0 0,0 0 0 0 0,0 0 0 0 0,0 0 0 0 0,0 0 0 0 0,0-1 0 0 0,3-2-9 0 0,-1 10 143 0 0,-2 10 261 0 0,-11 20 420 0 0,3-18-511 0 0,6-15-281 0 0,0-1 0 0 0,0 1 0 0 0,0 0 0 0 0,0-1 0 0 0,1 1 0 0 0,-1 0-1 0 0,1 1-22 0 0,-3 11 74 0 0,3-14-66 0 0,-1 0 0 0 0,1 1 0 0 0,0-1 1 0 0,-1 0-1 0 0,1 1 0 0 0,0-1 0 0 0,0 0 0 0 0,0 0 0 0 0,0 1 0 0 0,0-1 0 0 0,0 0 1 0 0,1 1-1 0 0,-1-1 0 0 0,0 0 0 0 0,1 1 0 0 0,-1-1 0 0 0,1 0 0 0 0,-1 0 0 0 0,1 0 0 0 0,0 1-8 0 0,-1-1 2 0 0,0-1 0 0 0,1 0 0 0 0,-1 1-1 0 0,0-1 1 0 0,1 0 0 0 0,-1 1 0 0 0,0-1-1 0 0,1 0 1 0 0,-1 0 0 0 0,0 0 0 0 0,1 1-1 0 0,-1-1 1 0 0,1 0 0 0 0,-1 0 0 0 0,0 0-1 0 0,1 0 1 0 0,-1 1 0 0 0,1-1 0 0 0,-1 0-1 0 0,0 0 1 0 0,1 0 0 0 0,-1 0 0 0 0,1 0-1 0 0,-1 0 1 0 0,1 0 0 0 0,-1 0 0 0 0,0-1-1 0 0,1 1 1 0 0,-1 0 0 0 0,1 0 0 0 0,-1 0-1 0 0,1-1-1 0 0,13-6 89 0 0,-10 5 145 0 0,-1 0-161 0 0,0 0-1 0 0,-1 0 1 0 0,1-1 0 0 0,0 1-1 0 0,0 0 1 0 0,-1-1-1 0 0,0 0 1 0 0,1 0 0 0 0,-1 1-1 0 0,0-1 1 0 0,0 0 0 0 0,-1-1-1 0 0,1 1 1 0 0,-1 0-1 0 0,1-1-72 0 0,0 0 19 0 0,0 1-1 0 0,1-1 1 0 0,0 1-1 0 0,0-1 0 0 0,0 1 1 0 0,0 0-1 0 0,0 0 1 0 0,0 0-1 0 0,1 1 0 0 0,3-3-18 0 0,-6 5-40 0 0,-1-1-1 0 0,1 1 1 0 0,-1 0 0 0 0,1 0-1 0 0,0 0 1 0 0,-1 0-1 0 0,1 0 1 0 0,0 0-1 0 0,-1 0 1 0 0,1 0-1 0 0,-1 0 1 0 0,1 0-1 0 0,0 0 1 0 0,-1 0-1 0 0,1 1 1 0 0,-1-1-1 0 0,1 0 1 0 0,0 0-1 0 0,-1 1 1 0 0,1-1 0 0 0,-1 0-1 0 0,1 1 1 0 0,-1-1-1 0 0,1 0 1 0 0,-1 1-1 0 0,0-1 1 0 0,1 1-1 0 0,-1-1 1 0 0,1 1-1 0 0,-1-1 1 0 0,0 1-1 0 0,1-1 1 0 0,-1 1 40 0 0,0 0 7 0 0,1-1-1 0 0,-1 1 1 0 0,1 0 0 0 0,-1 0 0 0 0,1 0-1 0 0,-1-1 1 0 0,0 1 0 0 0,0 0 0 0 0,0 0 0 0 0,1 0-1 0 0,-1 0 1 0 0,0 0 0 0 0,0 0 0 0 0,0 0-1 0 0,0-1 1 0 0,0 1 0 0 0,0 0 0 0 0,-1 0-1 0 0,1 0 1 0 0,0 0 0 0 0,0 0 0 0 0,-1 0-7 0 0,1 0 17 0 0,-1 1 1 0 0,0-1-1 0 0,1 0 0 0 0,0 1 1 0 0,-1-1-1 0 0,1 0 1 0 0,0 1-1 0 0,0-1 0 0 0,-1 1 1 0 0,1-1-1 0 0,0 1 0 0 0,1-1 1 0 0,-1 1-18 0 0,0-1 26 0 0,0 1 0 0 0,0 0 0 0 0,0-1 0 0 0,0 1 0 0 0,0-1 0 0 0,-1 1 0 0 0,1-1 0 0 0,0 1 0 0 0,-1-1 0 0 0,0 2-26 0 0,1-2-402 0 0,-1 3 915 0 0,3-3-5963 0 0,-2-1-246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06.1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11 112 7976 0 0,'0'0'364'0'0,"0"0"-8"0"0,-5-10 500 0 0,7 7-744 0 0,-1-1 1 0 0,1 0 0 0 0,0 1-1 0 0,0 0 1 0 0,0-1-1 0 0,1 1 1 0 0,-1 0 0 0 0,1 0-1 0 0,0 0 1 0 0,0 0-1 0 0,0 1 1 0 0,0-1 0 0 0,1 1-113 0 0,-4 1 80 0 0,0 1-71 0 0,0 1 1 0 0,1-1-1 0 0,-1 0 1 0 0,0 0-1 0 0,0 0 1 0 0,0 0-1 0 0,0 0 1 0 0,0 0-1 0 0,0 1 1 0 0,0-1-1 0 0,0 0 1 0 0,1 0-1 0 0,-1 0 1 0 0,0 0-1 0 0,0 0 1 0 0,0 0-1 0 0,0 0 1 0 0,1 0-1 0 0,-1 0 1 0 0,0 1-1 0 0,0-1 1 0 0,0 0-1 0 0,0 0 1 0 0,0 0-1 0 0,1 0 1 0 0,-1 0-1 0 0,0 0 1 0 0,0 0-1 0 0,0 0 1 0 0,0 0-1 0 0,1 0 1 0 0,-1-1-10 0 0,2 2 203 0 0,-3 4-50 0 0,-32 108 677 0 0,31-105-784 0 0,-9 39 289 0 0,11-45-303 0 0,0 1 0 0 0,-1 0 0 0 0,1 0 0 0 0,0 0 0 0 0,1 0-1 0 0,-1 0 1 0 0,0 0 0 0 0,1 0 0 0 0,-1-1 0 0 0,1 1-1 0 0,0 0 1 0 0,0 0 0 0 0,0-1 0 0 0,1 3-32 0 0,-1-5 12 0 0,-1 0 1 0 0,0 1-1 0 0,0-1 1 0 0,1 0 0 0 0,-1 1-1 0 0,0-1 1 0 0,1 0-1 0 0,-1 1 1 0 0,0-1-1 0 0,1 0 1 0 0,-1 1-1 0 0,0-1 1 0 0,1 0-1 0 0,-1 0 1 0 0,1 0-1 0 0,-1 1 1 0 0,1-1-1 0 0,-1 0 1 0 0,0 0-1 0 0,1 0 1 0 0,-1 0-1 0 0,1 0 1 0 0,-1 0 0 0 0,1 0-1 0 0,-1 0 1 0 0,1 0-1 0 0,-1 0 1 0 0,1 0-1 0 0,-1 0 1 0 0,0 0-1 0 0,1 0 1 0 0,0 0-13 0 0,0-1 3 0 0,1 0-1 0 0,-1 0 1 0 0,0 0 0 0 0,1 0 0 0 0,-1 0 0 0 0,0 0 0 0 0,1 0-1 0 0,-1 0 1 0 0,0 0 0 0 0,0-1-3 0 0,20-28-48 0 0,19-34 327 0 0,-25 42-335 0 0,-1-1-1 0 0,-1 0 1 0 0,4-12 56 0 0,-6 12-7 0 0,-6 14 18 0 0,-4 8 14 0 0,-1 2 20 0 0,-14 47 133 0 0,5-15 19 0 0,-10 24-197 0 0,-3-3 855 0 0,-3-1-1 0 0,-24 38-854 0 0,40-69 199 0 0,9-22-135 0 0,11-5 3 0 0,-2-2-62 0 0,0 0 1 0 0,0-1 0 0 0,-1 0 0 0 0,0 0 0 0 0,-1-1 0 0 0,1 0 0 0 0,-2 0 0 0 0,3-4-6 0 0,10-21 89 0 0,13-29-89 0 0,-18 33 2 0 0,55-114 51 0 0,-66 138-53 0 0,0 1 0 0 0,1-1 0 0 0,-1 1 0 0 0,1-1 0 0 0,0 1 0 0 0,0 0 0 0 0,4-3 0 0 0,-8 9 0 0 0,0-1 0 0 0,1 0 0 0 0,-1 0 0 0 0,0 0 0 0 0,0 0 0 0 0,0 1 0 0 0,0-1 0 0 0,1 0 0 0 0,-1 0 0 0 0,0 0 0 0 0,0 1 0 0 0,0-1 0 0 0,0 0 0 0 0,0 0 0 0 0,0 1 0 0 0,0-1 0 0 0,0 0 0 0 0,0 0 0 0 0,0 1 0 0 0,0-1 0 0 0,0 0 0 0 0,0 0 0 0 0,0 1 0 0 0,0-1 0 0 0,0 0 0 0 0,0 0 0 0 0,0 1 0 0 0,0-1 0 0 0,0 0 0 0 0,0 0 0 0 0,0 0 0 0 0,0 1 0 0 0,0-1 0 0 0,-1 0 0 0 0,0 12 0 0 0,-21 65 955 0 0,-4 0-955 0 0,-15 51 399 0 0,41-127-393 0 0,0 0 0 0 0,-1 0 0 0 0,1 0 0 0 0,0 1 1 0 0,0-1-1 0 0,0 0 0 0 0,0 0 0 0 0,0 0 0 0 0,0 0 1 0 0,0 0-1 0 0,0 0 0 0 0,0 0 0 0 0,0 0 0 0 0,1 0 0 0 0,-1 1 1 0 0,0-1-1 0 0,1 0 0 0 0,-1 0 0 0 0,1 0-6 0 0,-1-1-2 0 0,1 0 0 0 0,-1 1 0 0 0,1-1 0 0 0,-1 0 0 0 0,1 0 0 0 0,0 0 0 0 0,-1 1 0 0 0,1-1 0 0 0,0 0-1 0 0,-1 0 1 0 0,1 0 0 0 0,-1 0 0 0 0,1 0 0 0 0,0 0 0 0 0,-1 0 0 0 0,1 0 0 0 0,0 0 0 0 0,-1-1 0 0 0,1 1 0 0 0,-1 0 0 0 0,1 0 0 0 0,0-1 0 0 0,-1 1 0 0 0,1 0 0 0 0,-1 0-1 0 0,1-1 1 0 0,-1 1 0 0 0,1-1 0 0 0,-1 1 2 0 0,14-15-96 0 0,-9 10-20 0 0,15-18 19 0 0,0-1 1 0 0,11-19 96 0 0,-1 2 18 0 0,14-20 326 0 0,1-10-344 0 0,-45 71-5 0 0,0 0 0 0 0,0 0 0 0 0,0 0 0 0 0,0 0 0 0 0,0 1 0 0 0,0-1 0 0 0,0 0 0 0 0,1 0 0 0 0,-1 0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0,0 0 0 0 0,0 0 0 0 0,1-1 0 0 0,-1 1 0 0 0,0 0 0 0 0,0 0 0 0 0,0 0-1 0 0,0 0 1 0 0,0 0 0 0 0,0 0 0 0 0,0 0 0 0 0,0 0 5 0 0,0 13-113 0 0,-5 16 58 0 0,-57 162 2085 0 0,52-161-2768 0 0,3-2 383 0 0,7-28 357 0 0,0 1 0 0 0,-1 0 1 0 0,1 0-1 0 0,0 0 1 0 0,0 0-1 0 0,0-1 0 0 0,0 1 1 0 0,0 0-1 0 0,0 0 0 0 0,1 0 1 0 0,-1 0-1 0 0,0-1 0 0 0,0 1 1 0 0,1 0-1 0 0,-1 0 0 0 0,0 0 1 0 0,1-1-1 0 0,-1 1 0 0 0,1 0 1 0 0,-1-1-1 0 0,1 1 0 0 0,-1 0 1 0 0,1-1-1 0 0,-1 1 0 0 0,1 0 1 0 0,-1-1-1 0 0,1 1 0 0 0,0-1 1 0 0,0 0-1 0 0,0 1-2 0 0,0-1-18 0 0,0 0-1 0 0,0 0 1 0 0,0 0-1 0 0,0 0 1 0 0,0-1-1 0 0,0 1 1 0 0,0 0-1 0 0,0 0 1 0 0,0-1-1 0 0,0 1 0 0 0,0-1 1 0 0,0 1-1 0 0,0-1 1 0 0,-1 0-1 0 0,1 1 1 0 0,0-1-1 0 0,0 0 1 0 0,-1 1-1 0 0,1-1 1 0 0,0 0-1 0 0,0 0 19 0 0,15-18 1099 0 0,-16 19-1080 0 0,22-32 301 0 0,6-14-320 0 0,-6 10-1533 0 0,4-2 1533 0 0,-3 7-166 0 0,-3 4 169 0 0,7-12-3 0 0,-19 29-1 0 0,-5 10 4 0 0,-5 7 14 0 0,-16 40 244 0 0,-2-1-1 0 0,-2 0 0 0 0,-9 10-260 0 0,29-53 22 0 0,-16 30 105 0 0,18-32-116 0 0,-1 0-1 0 0,0 1 1 0 0,1-1-1 0 0,-1 0 0 0 0,1 1 1 0 0,0-1-1 0 0,-1 1 1 0 0,1-1-1 0 0,0 1 1 0 0,0-1-1 0 0,0 0 0 0 0,0 1 1 0 0,0-1-1 0 0,0 1 1 0 0,0-1-1 0 0,0 1 1 0 0,1-1-1 0 0,-1 1 1 0 0,0-1-1 0 0,1 0 0 0 0,0 1-10 0 0,-1-2 0 0 0,1 0 0 0 0,-1 1 0 0 0,1-1 0 0 0,-1 0 0 0 0,1 0 0 0 0,-1 0 0 0 0,1 0 0 0 0,-1 1 0 0 0,1-1 0 0 0,0 0 0 0 0,-1 0 0 0 0,1 0 0 0 0,-1 0 0 0 0,1 0 0 0 0,0 0 0 0 0,-1-1 0 0 0,1 1 0 0 0,-1 0 0 0 0,1 0 0 0 0,-1 0 0 0 0,1 0 0 0 0,-1-1 0 0 0,1 1 0 0 0,-1 0 0 0 0,1-1 0 0 0,-1 1 0 0 0,15-8 0 0 0,-7 1 4 0 0,0 0-1 0 0,0-1 0 0 0,-1 1 0 0 0,0-1 0 0 0,-1-1 0 0 0,0 0 0 0 0,2-4-3 0 0,-1 2 26 0 0,0 1 0 0 0,1 0 0 0 0,0 0 0 0 0,8-7-26 0 0,-16 17 0 0 0,0 0 0 0 0,1 0 0 0 0,-1-1 0 0 0,0 1 0 0 0,0 0 0 0 0,0 0 0 0 0,0 0 0 0 0,0 0 0 0 0,0 0 0 0 0,0-1 1 0 0,1 1-1 0 0,-1 0 0 0 0,0 0 0 0 0,0 0 0 0 0,0 0 0 0 0,0 0 0 0 0,1 0 0 0 0,-1 0 0 0 0,0-1 0 0 0,0 1 0 0 0,0 0 0 0 0,1 0 0 0 0,-1 0 1 0 0,0 0-1 0 0,0 0 0 0 0,0 0 0 0 0,1 0 0 0 0,-1 0 0 0 0,0 0 0 0 0,0 0 0 0 0,0 0 0 0 0,1 0 0 0 0,-1 0 0 0 0,0 0 0 0 0,0 0 0 0 0,0 1 0 0 0,0-1 1 0 0,1 0-1 0 0,-1 0 0 0 0,0 0 0 0 0,0 0 0 0 0,0 0 0 0 0,0 0 0 0 0,1 11 13 0 0,-9 18 48 0 0,7-25-42 0 0,-5 16 157 0 0,3-10-70 0 0,0-1 0 0 0,0 1 0 0 0,1 0 0 0 0,1-1 0 0 0,-1 11-106 0 0,2-20-16 0 0,0 0-1 0 0,0 0 1 0 0,0 1-1 0 0,0-1 1 0 0,0 0-1 0 0,0 0 0 0 0,0 0 1 0 0,0 1-1 0 0,0-1 1 0 0,0 0-1 0 0,0 0 1 0 0,0 1-1 0 0,0-1 0 0 0,0 0 1 0 0,0 0-1 0 0,0 0 1 0 0,0 1-1 0 0,1-1 1 0 0,-1 0-1 0 0,0 0 0 0 0,0 0 1 0 0,0 0-1 0 0,0 1 1 0 0,0-1-1 0 0,1 0 1 0 0,-1 0-1 0 0,0 0 0 0 0,0 0 1 0 0,0 0-1 0 0,1 0 1 0 0,-1 1-1 0 0,0-1 1 0 0,0 0-1 0 0,0 0 0 0 0,1 0 1 0 0,-1 0-1 0 0,0 0 1 0 0,0 0-1 0 0,0 0 1 0 0,1 0-1 0 0,-1 0 0 0 0,0 0 1 0 0,0 0-1 0 0,1 0 1 0 0,-1 0-1 0 0,0 0 1 0 0,0 0-1 0 0,0 0 0 0 0,1 0 1 0 0,-1-1-1 0 0,0 1 1 0 0,0 0-1 0 0,0 0 1 0 0,1 0-1 0 0,-1 0 0 0 0,0 0 1 0 0,0 0-1 0 0,0-1 1 0 0,0 1-1 0 0,1 0 1 0 0,-1 0-1 0 0,0 0 0 0 0,0 0 17 0 0,10-9-1017 0 0,4-8-3169 0 0,-8 10 2650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07.7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32 6792 0 0,'-11'-2'947'0'0,"8"2"3039"0"0,4 0-3965 0 0,-1 1 0 0 0,1-1 0 0 0,-1 0 0 0 0,1 0 0 0 0,-1 1 0 0 0,1-1 0 0 0,0 0 1 0 0,-1 0-1 0 0,1 0 0 0 0,-1 0 0 0 0,1 1 0 0 0,0-1 0 0 0,-1 0 0 0 0,1 0 0 0 0,-1 0 0 0 0,1 0 0 0 0,0-1 0 0 0,-1 1 0 0 0,1 0 0 0 0,-1 0 0 0 0,1 0 1 0 0,0 0-1 0 0,-1-1 0 0 0,1 1 0 0 0,-1 0 0 0 0,1 0 0 0 0,0-1-21 0 0,18-10 233 0 0,-12 6-166 0 0,0 0-13 0 0,-6 4-52 0 0,0 0-1 0 0,0 0 1 0 0,-1 0-1 0 0,1 0 0 0 0,0 1 1 0 0,0-1-1 0 0,0 1 0 0 0,0-1 1 0 0,1 1-1 0 0,-1-1 1 0 0,0 0-2 0 0,0 1 74 0 0,-1 0-4 0 0,-4 18 1191 0 0,3-17-1160 0 0,1 1 1 0 0,-1 0-1 0 0,0-1 1 0 0,1 1 0 0 0,0 0-1 0 0,-1-1 1 0 0,1 1 0 0 0,0 0-1 0 0,0 0 1 0 0,0-1-1 0 0,0 1 1 0 0,0 0 0 0 0,1 0-1 0 0,-1-1 1 0 0,0 1-102 0 0,1-2-1 0 0,-1 1 1 0 0,0-1-1 0 0,0 0 1 0 0,0 1-1 0 0,1-1 1 0 0,-1 0-1 0 0,0 0 1 0 0,0 1-1 0 0,1-1 1 0 0,-1 0-1 0 0,0 0 1 0 0,1 0-1 0 0,-1 1 1 0 0,0-1-1 0 0,1 0 1 0 0,-1 0-1 0 0,0 0 1 0 0,1 0-1 0 0,-1 0 1 0 0,0 0-1 0 0,1 0 1 0 0,-1 0-1 0 0,0 0 1 0 0,1 0-1 0 0,-1 0 1 0 0,1 0-1 0 0,-1 0 1 0 0,0 0-1 0 0,1 0 1 0 0,-1 0-1 0 0,0 0 1 0 0,1 0-1 0 0,-1 0 1 0 0,0-1-1 0 0,1 1 1 0 0,-1 0-1 0 0,0 0 1 0 0,1 0 0 0 0,11-8 3 0 0,-10 7-4 0 0,11-9 0 0 0,-10 8 30 0 0,0-1-1 0 0,0 1 1 0 0,0 0-1 0 0,1 0 1 0 0,-1 0-1 0 0,4-1-28 0 0,-6 3 1 0 0,-1 0 0 0 0,0 0-1 0 0,1 0 1 0 0,-1 0 0 0 0,0 0 0 0 0,1 0 0 0 0,-1 0-1 0 0,0 0 1 0 0,0 0 0 0 0,1 0 0 0 0,-1 0-1 0 0,0 0 1 0 0,1 0 0 0 0,-1 0 0 0 0,0 0-1 0 0,0 0 1 0 0,1 1 0 0 0,-1-1 0 0 0,0 0 0 0 0,0 0-1 0 0,1 0 1 0 0,-1 0 0 0 0,0 1 0 0 0,0-1-1 0 0,1 0 1 0 0,-1 0 0 0 0,0 1 0 0 0,0-1-1 0 0,0 0 1 0 0,0 0 0 0 0,0 1 0 0 0,1-1-1 0 0,-1 0 1 0 0,0 0 0 0 0,0 1 0 0 0,0-1 0 0 0,0 0-1 0 0,0 1 1 0 0,0-1 0 0 0,0 0 0 0 0,0 0-1 0 0,0 1 1 0 0,0-1 0 0 0,0 0 0 0 0,0 1-1 0 0,0-1 1 0 0,0 0 0 0 0,0 1 0 0 0,0-1-1 0 0,-3 21 327 0 0,1-11-38 0 0,2-10-286 0 0,0 0 0 0 0,0 1 0 0 0,0-1 0 0 0,0 1 1 0 0,1-1-1 0 0,-1 1 0 0 0,0-1 0 0 0,0 1 0 0 0,0-1 1 0 0,0 0-1 0 0,0 1 0 0 0,1-1 0 0 0,-1 1 0 0 0,0-1 1 0 0,0 0-1 0 0,1 1 0 0 0,-1-1 0 0 0,0 0 1 0 0,1 1-1 0 0,-1-1 0 0 0,0 0 0 0 0,1 0 0 0 0,-1 1 1 0 0,1-1-1 0 0,-1 0 0 0 0,0 0 0 0 0,1 1 0 0 0,-1-1 1 0 0,1 0-1 0 0,-1 0 0 0 0,0 0 0 0 0,1 0 1 0 0,-1 0-1 0 0,1 0 0 0 0,-1 0 0 0 0,1 0 0 0 0,-1 0 1 0 0,1 0-4 0 0,13-1-13 0 0,-14 0 16 0 0,7-1-3 0 0,0-1 0 0 0,-1 0 0 0 0,1 0 0 0 0,-1-1 0 0 0,0 0 0 0 0,0 0 0 0 0,0-1-1 0 0,4-2 2 0 0,-7 6-2 0 0,0 2 1 0 0,-2-1 0 0 0,-1 1 0 0 0,1 0 0 0 0,-1 0 0 0 0,1 0 0 0 0,-1 0 0 0 0,1 0 0 0 0,-1 0 0 0 0,1-1 0 0 0,-1 1 0 0 0,0 0 0 0 0,0 0 0 0 0,0 0 0 0 0,1 0 0 0 0,-1 0 0 0 0,0 0 0 0 0,0 1 0 0 0,0-1 0 0 0,0 0 0 0 0,0 0 0 0 0,-1 0 0 0 0,1 0 0 0 0,0 0 2 0 0,0-1-1 0 0,0 1 1 0 0,-1 0-1 0 0,1 0 0 0 0,0 0 1 0 0,0 0-1 0 0,0-1 1 0 0,0 1-1 0 0,1 0 0 0 0,-1 0 1 0 0,0 0-1 0 0,0 0 0 0 0,0-1 1 0 0,1 1-1 0 0,-1 0 1 0 0,0 0-1 0 0,1-1 0 0 0,-1 1 1 0 0,1 0-1 0 0,-1-1 1 0 0,1 1-1 0 0,-1 0 0 0 0,1-1 1 0 0,-1 1-1 0 0,1 0 0 0 0,-1-1 1 0 0,1 1-1 0 0,0-1 1 0 0,-1 0-1 0 0,1 1 0 0 0,0-1 1 0 0,0 1-1 0 0,-1-1 1 0 0,1 0-1 0 0,0 0 0 0 0,0 1 1 0 0,0-1-1 0 0,-1 0 0 0 0,1 0 1 0 0,0 0-1 0 0,0 0 1 0 0,0 0-1 0 0,0 0 0 0 0,-1 0 1 0 0,1 0-1 0 0,0 0 0 0 0,0 0 1 0 0,0-1-1 0 0,-1 1 1 0 0,1 0-1 0 0,0 0 0 0 0,0-1 1 0 0,0 1-1 0 0,0-1-1 0 0,27-18 100 0 0,-20 13-54 0 0,-1 1 1 0 0,1 0-1 0 0,8-4-46 0 0,-13 8-59 0 0,-2 1 59 0 0,-1 0-1 0 0,0 0 0 0 0,0 0 1 0 0,1 0-1 0 0,-1 0 1 0 0,0 0-1 0 0,0 0 0 0 0,1 0 1 0 0,-1 0-1 0 0,0 0 1 0 0,0 0-1 0 0,1 0 0 0 0,-1 1 1 0 0,0-1-1 0 0,0 0 1 0 0,1 0-1 0 0,-1 0 0 0 0,0 0 1 0 0,0 0-1 0 0,0 0 1 0 0,1 1-1 0 0,-1-1 0 0 0,0 0 1 0 0,0 0-1 0 0,0 0 1 0 0,0 1-1 0 0,1-1 1 0 0,0 3 12 0 0,-1-2-3 0 0,0 0 0 0 0,1 0 0 0 0,-1 0 0 0 0,1 0 0 0 0,-1 0 0 0 0,1 0 0 0 0,-1 0 0 0 0,1 0 0 0 0,0 0 0 0 0,-1-1 0 0 0,1 1 0 0 0,0 0 0 0 0,0 0 0 0 0,-1-1 0 0 0,1 1 0 0 0,0 0 0 0 0,0-1 0 0 0,0 1 0 0 0,0-1 0 0 0,0 1 0 0 0,0-1 0 0 0,0 1 0 0 0,0-1 0 0 0,0 0 0 0 0,1 1 0 0 0,-1-1 0 0 0,0 0 0 0 0,0 0 0 0 0,0 0 0 0 0,0 0 0 0 0,0 0 0 0 0,0 0 0 0 0,0 0 0 0 0,1 0 0 0 0,-1-1 0 0 0,0 1 0 0 0,0 0 0 0 0,0-1 0 0 0,0 1 0 0 0,0-1 0 0 0,0 1 0 0 0,0-1 0 0 0,1 0-9 0 0,40-22 128 0 0,-41 23-102 0 0,0 0 1 0 0,0 0-1 0 0,0 1 1 0 0,0-1-1 0 0,0 0 1 0 0,-1 0-1 0 0,1 0 0 0 0,0 1 1 0 0,0-1-1 0 0,0 1 1 0 0,0-1-1 0 0,-1 1 1 0 0,1-1-1 0 0,0 1 1 0 0,0-1-1 0 0,-1 1 0 0 0,1-1 1 0 0,0 2-27 0 0,0-1 10 0 0,1 0 0 0 0,-1 0 0 0 0,0 0-1 0 0,1 0 1 0 0,-1 0 0 0 0,1-1 0 0 0,-1 1 0 0 0,1 0 0 0 0,-1-1 0 0 0,1 1 0 0 0,0-1-1 0 0,0 1-9 0 0,7-2 0 0 0,0 0 0 0 0,0 0 0 0 0,9-3 0 0 0,-11 2 0 0 0,1 0 0 0 0,-1 1 0 0 0,1 0 0 0 0,-1 1 0 0 0,1-1 0 0 0,1 2 0 0 0,-7-1 3 0 0,0 0 0 0 0,-1 1 0 0 0,1-1 0 0 0,0 1 0 0 0,-1-1-1 0 0,1 1 1 0 0,-1 0 0 0 0,1 0 0 0 0,-1 0 0 0 0,1 0-1 0 0,-1 0 1 0 0,0 0 0 0 0,1 0 0 0 0,-1 0 0 0 0,1 1-3 0 0,-1 0-32 0 0,0-1 0 0 0,0 0 1 0 0,0 0-1 0 0,0 0 1 0 0,0 0-1 0 0,1 0 0 0 0,-1-1 1 0 0,0 1-1 0 0,1 0 0 0 0,-1-1 1 0 0,0 1-1 0 0,1 0 0 0 0,-1-1 1 0 0,1 0-1 0 0,-1 1 0 0 0,1-1 32 0 0,12 0-6493 0 0,-5-2 2555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2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2304 0 0,'0'0'101'0'0,"0"-7"-174"0"0,0 5 3721 0 0,0 2 3980 0 0,3 6-7445 0 0,-1 0 0 0 0,0 0 1 0 0,0 0-1 0 0,0 0 1 0 0,-1 0-1 0 0,0 1 0 0 0,0-1 1 0 0,0 0-1 0 0,-1 1 1 0 0,0 5-184 0 0,1 16 774 0 0,3 21 105 0 0,-3 21-879 0 0,-7-13 144 0 0,1-72 304 0 0,5 8-428 0 0,0-1-1 0 0,1 1 0 0 0,0-1 0 0 0,0 1 1 0 0,1-1-1 0 0,0 1 0 0 0,0 0 0 0 0,1-1 1 0 0,0 1-1 0 0,0 0 0 0 0,1 1 0 0 0,-1-1 1 0 0,4-3-20 0 0,-4 7 5 0 0,0-1 0 0 0,0 1 0 0 0,0-1 0 0 0,1 1 0 0 0,-1 0 0 0 0,1 0 0 0 0,0 0 0 0 0,0 1 0 0 0,0-1 0 0 0,1 1 0 0 0,-1 0 0 0 0,0 0 0 0 0,1 1 0 0 0,-1-1 0 0 0,1 1 0 0 0,0 0-1 0 0,-1 0 1 0 0,1 1 0 0 0,0-1 0 0 0,-1 1 0 0 0,1 0 0 0 0,1 0-5 0 0,-4 0 43 0 0,0 0 0 0 0,0 0 0 0 0,1 1 0 0 0,-1-1 0 0 0,0 1 0 0 0,0-1 0 0 0,1 1 0 0 0,-1 0 0 0 0,0-1 0 0 0,0 1 0 0 0,0 0 0 0 0,0 1 0 0 0,0-1 0 0 0,0 0 0 0 0,0 0 0 0 0,-1 1 0 0 0,1-1 0 0 0,0 1 0 0 0,-1 0 0 0 0,1-1 0 0 0,0 2-43 0 0,0 0-87 0 0,-1 0-1 0 0,1 1 1 0 0,-1-1 0 0 0,0 0-1 0 0,0 1 1 0 0,0-1 0 0 0,0 0-1 0 0,-1 1 1 0 0,1-1 0 0 0,-1 1-1 0 0,0-1 1 0 0,0 1-1 0 0,-1 0 88 0 0,1 6-83 0 0,-2-1-1 0 0,1 0 0 0 0,-2-1 0 0 0,1 1 0 0 0,-1 0 0 0 0,0-1 0 0 0,-1 1 0 0 0,0-1 0 0 0,0 0 0 0 0,-4 6 84 0 0,5-10 11 0 0,-22 26 24 0 0,23-28 9 0 0,0-1 1 0 0,1 1 0 0 0,-1-1 0 0 0,0 0-1 0 0,1 0 1 0 0,-1 1 0 0 0,0-1 0 0 0,0 0-1 0 0,0-1 1 0 0,0 1 0 0 0,0 0 0 0 0,0-1-1 0 0,-1 1 1 0 0,1-1 0 0 0,0 1 0 0 0,-1-1-45 0 0,3 0 48 0 0,-1 0 0 0 0,0 0 1 0 0,0-1-1 0 0,1 1 0 0 0,-1 0 0 0 0,0 0 1 0 0,1-1-1 0 0,-1 1 0 0 0,0 0 0 0 0,1-1 1 0 0,-1 1-1 0 0,0 0 0 0 0,1-1 0 0 0,-1 1 1 0 0,1-1-1 0 0,-1 1 0 0 0,1-1 0 0 0,-1 1 1 0 0,1-1-1 0 0,-1 0 0 0 0,1 1 0 0 0,0-1 1 0 0,-1 0-1 0 0,1 1 0 0 0,0-1 0 0 0,-1 0 0 0 0,1 1 1 0 0,0-1-1 0 0,0 0 0 0 0,0 0 0 0 0,0 1 1 0 0,0-1-1 0 0,0 0 0 0 0,0 0-48 0 0,0-24 625 0 0,1 15-548 0 0,0 8-67 0 0,-1 0 0 0 0,0 0 0 0 0,0 0 0 0 0,1 0 1 0 0,-1 0-1 0 0,1 0 0 0 0,0 0 0 0 0,-1 0 0 0 0,1 0 0 0 0,0 0 1 0 0,0 0-1 0 0,0 0 0 0 0,1 0 0 0 0,-1 1 0 0 0,0-1-10 0 0,11-11-367 0 0,1 1-1 0 0,0 1 0 0 0,0 0 0 0 0,1 1 1 0 0,0 0-1 0 0,1 1 0 0 0,0 1 0 0 0,0 0 1 0 0,1 1-1 0 0,0 1 0 0 0,8-2 368 0 0,-4 2-1554 0 0</inkml:trace>
  <inkml:trace contextRef="#ctx0" brushRef="#br0" timeOffset="549.938">319 255 3224 0 0,'19'6'145'0'0,"1"0"1196"0"0,-9-4 2397 0 0,-3-2-2493 0 0,-1 0 1 0 0,0-1-1 0 0,1 0 1 0 0,6-2-1246 0 0,-11 2 111 0 0,0 1 0 0 0,0-1 0 0 0,0-1 0 0 0,-1 1-1 0 0,1 0 1 0 0,0-1 0 0 0,0 1 0 0 0,-1-1 0 0 0,1 0 0 0 0,-1 0 0 0 0,0 0 0 0 0,1 0 0 0 0,0-2-111 0 0,9-6-10 0 0,-11 10 28 0 0,0-1-1 0 0,0 0 1 0 0,0 1-1 0 0,1-1 1 0 0,-1 0 0 0 0,0 0-1 0 0,-1 0 1 0 0,1 0-1 0 0,0 0 1 0 0,0 0 0 0 0,0 0-1 0 0,0 0 1 0 0,-1 0 0 0 0,1 0-1 0 0,0-2-17 0 0,0 1 75 0 0,0 0 0 0 0,0 0 0 0 0,0 0-1 0 0,1 0 1 0 0,-1 0 0 0 0,1 0 0 0 0,0 1 0 0 0,0-2-75 0 0,0 1 12 0 0,0 1 0 0 0,-1-1 0 0 0,1 1 1 0 0,-1-1-1 0 0,0 0 0 0 0,0 0 0 0 0,1 1 1 0 0,-1-1-1 0 0,0 0 0 0 0,-1 0 0 0 0,1 0 1 0 0,0-1-13 0 0,3-5 0 0 0,-4 7 0 0 0,0 1 0 0 0,0 0 0 0 0,1 0 0 0 0,-1-1 0 0 0,0 1 0 0 0,0 0 0 0 0,0 0 0 0 0,0-1 0 0 0,1 1 0 0 0,-1 0 0 0 0,0-1 0 0 0,0 1 0 0 0,0 0 0 0 0,0-1 0 0 0,0 1 0 0 0,0 0 0 0 0,0-1 0 0 0,0 1 0 0 0,0 0 0 0 0,0-1 0 0 0,0 1 0 0 0,0 0 0 0 0,0-1 0 0 0,0 1 0 0 0,-1 0 0 0 0,1-1 0 0 0,0 1 0 0 0,0 0 0 0 0,0 0 0 0 0,0-1 0 0 0,-1 1 0 0 0,1 0 0 0 0,0-1 0 0 0,0 1 0 0 0,0 0 0 0 0,-1 0 0 0 0,1 0 0 0 0,0-1 0 0 0,0 1 0 0 0,-1 0 0 0 0,1 0 0 0 0,0 0 0 0 0,-5-7 0 0 0,4 7 1 0 0,1-1-1 0 0,0 1 1 0 0,-1-1 0 0 0,1 1 0 0 0,-1-1 0 0 0,1 1-1 0 0,0-1 1 0 0,-1 1 0 0 0,1 0 0 0 0,-1-1 0 0 0,1 1-1 0 0,-1 0 1 0 0,1-1 0 0 0,-1 1 0 0 0,0 0-1 0 0,1 0 1 0 0,-1-1 0 0 0,1 1 0 0 0,-1 0 0 0 0,1 0-1 0 0,-1 0 1 0 0,0 0 0 0 0,1 0 0 0 0,-1 0 0 0 0,0 0-1 0 0,-2 0 65 0 0,-1-1 1 0 0,0 1 0 0 0,0 1-1 0 0,0-1 1 0 0,1 0 0 0 0,-1 1 0 0 0,0 0-1 0 0,0 0 1 0 0,1 0 0 0 0,-1 0-1 0 0,1 1 1 0 0,-1 0 0 0 0,1-1 0 0 0,-1 1-1 0 0,1 0 1 0 0,0 0 0 0 0,0 1-1 0 0,0-1 1 0 0,0 1 0 0 0,1 0 0 0 0,-1-1-1 0 0,1 1 1 0 0,-1 0 0 0 0,0 3-66 0 0,-6 7 339 0 0,2 1 1 0 0,0 0 0 0 0,0 0 0 0 0,1 0-1 0 0,0 6-339 0 0,5-17 64 0 0,0-1-1 0 0,0 1 1 0 0,1 0-1 0 0,-1-1 1 0 0,1 1-1 0 0,-1 0 1 0 0,1 0-1 0 0,0-1 1 0 0,0 1-1 0 0,1 0 1 0 0,-1 0-1 0 0,1-1 1 0 0,-1 1-1 0 0,1 0 1 0 0,0-1-1 0 0,0 1 1 0 0,0-1-1 0 0,0 1 1 0 0,0-1-1 0 0,1 1 1 0 0,-1-1-1 0 0,1 0 1 0 0,-1 0-1 0 0,1 0 1 0 0,0 0-1 0 0,0 0 1 0 0,0 0-1 0 0,0 0 1 0 0,0 0-1 0 0,0-1 1 0 0,1 1-1 0 0,-1-1 1 0 0,1 0-1 0 0,-1 0 1 0 0,1 0-1 0 0,-1 0 1 0 0,1 0-1 0 0,-1 0 1 0 0,1-1-1 0 0,0 1 1 0 0,0-1-1 0 0,-1 1 1 0 0,1-1-1 0 0,0 0 1 0 0,-1-1-1 0 0,1 1 1 0 0,0 0-1 0 0,1-1-63 0 0,7-1 56 0 0,1-1 0 0 0,-1 0 0 0 0,0 0-1 0 0,2-2-55 0 0,-7 2-654 0 0,1 0 0 0 0,0 0 0 0 0,-1-1 0 0 0,2-1 654 0 0,2-3-1495 0 0</inkml:trace>
  <inkml:trace contextRef="#ctx0" brushRef="#br0" timeOffset="1264.618">954 154 8840 0 0,'-20'-6'1609'0'0,"16"5"-1310"0"0,1 0-1 0 0,0 1 1 0 0,-1-1 0 0 0,1 1-1 0 0,-1 0 1 0 0,1 0 0 0 0,0 0 0 0 0,-1 1-1 0 0,1-1 1 0 0,-1 1 0 0 0,1 0-1 0 0,0-1 1 0 0,-1 2 0 0 0,1-1-1 0 0,0 0 1 0 0,0 1 0 0 0,0-1-1 0 0,0 1 1 0 0,0 0-299 0 0,-1 1 157 0 0,0 1 0 0 0,1 0 0 0 0,-1 0 0 0 0,1 0 0 0 0,0 0 0 0 0,0 0 0 0 0,0 0 0 0 0,1 1 0 0 0,0 0 0 0 0,0-1 0 0 0,0 1-1 0 0,-1 2-156 0 0,2-3 72 0 0,-4 10 208 0 0,0 0 0 0 0,1 0 0 0 0,-1 12-280 0 0,4-22 68 0 0,1-1 1 0 0,-1 0-1 0 0,1 1 0 0 0,0-1 1 0 0,0 1-1 0 0,0-1 1 0 0,1 0-1 0 0,-1 1 0 0 0,1-1 1 0 0,0 0-1 0 0,0 1 0 0 0,0-1 1 0 0,0 0-1 0 0,0 0 1 0 0,1 0-1 0 0,-1 0 0 0 0,1 0 1 0 0,0 0-1 0 0,1 1-68 0 0,-2-3 33 0 0,-1 0 0 0 0,1-1-1 0 0,0 1 1 0 0,-1-1 0 0 0,1 1 0 0 0,-1-1-1 0 0,1 0 1 0 0,0 1 0 0 0,-1-1 0 0 0,1 1-1 0 0,0-1 1 0 0,0 0 0 0 0,-1 0 0 0 0,1 0-1 0 0,0 1 1 0 0,0-1 0 0 0,-1 0 0 0 0,1 0-1 0 0,0 0 1 0 0,0 0 0 0 0,0 0 0 0 0,-1 0-1 0 0,1 0 1 0 0,0 0 0 0 0,0-1-33 0 0,1 1 58 0 0,0-1 1 0 0,-1 0-1 0 0,1 0 1 0 0,0 0 0 0 0,-1 0-1 0 0,1 0 1 0 0,-1 0-1 0 0,1 0 1 0 0,-1-1-1 0 0,2 0-58 0 0,3-5 27 0 0,0-1-1 0 0,0 0 1 0 0,-1 0-1 0 0,0-1-26 0 0,-3 6-90 0 0,16-25-377 0 0,6-12-1462 0 0,10-24 1929 0 0,-37 73 240 0 0,0 0-1 0 0,0 0 1 0 0,1 1-1 0 0,0-1 1 0 0,1 0-1 0 0,0 7-239 0 0,1-4 276 0 0,0-8-185 0 0,0 1 0 0 0,0 0 0 0 0,0-1 0 0 0,1 1-1 0 0,0-1 1 0 0,0 1 0 0 0,0-1 0 0 0,0 1 0 0 0,1-1 0 0 0,-1 0 0 0 0,1 1 0 0 0,0-1 0 0 0,1 0 0 0 0,-1 0 0 0 0,1-1 0 0 0,1 3-91 0 0,-3-5-14 0 0,0 0 1 0 0,-1 0-1 0 0,1-1 0 0 0,0 1 1 0 0,0 0-1 0 0,0-1 0 0 0,0 1 1 0 0,0-1-1 0 0,0 1 1 0 0,0-1-1 0 0,0 1 0 0 0,0-1 1 0 0,0 0-1 0 0,0 1 0 0 0,1-1 1 0 0,-1 0-1 0 0,0 0 0 0 0,0 0 1 0 0,0 0-1 0 0,0 0 0 0 0,0 0 1 0 0,0 0-1 0 0,0 0 1 0 0,1-1-1 0 0,-1 1 0 0 0,0 0 1 0 0,0-1-1 0 0,0 1 0 0 0,0 0 1 0 0,0-1-1 0 0,0 0 0 0 0,0 1 14 0 0,2-2-782 0 0,1-1-1 0 0,-1 1 0 0 0,0-1 0 0 0,0 1 1 0 0,0-1-1 0 0,-1 0 0 0 0,1 0 1 0 0,1-3 782 0 0,2-2-5936 0 0</inkml:trace>
  <inkml:trace contextRef="#ctx0" brushRef="#br0" timeOffset="1998.801">1132 71 8720 0 0,'2'-7'911'0'0,"3"10"400"0"0,4 10 1011 0 0,-7-4-1770 0 0,0 1 0 0 0,0-1 1 0 0,0 1-1 0 0,-1-1 1 0 0,-1 1-1 0 0,0 4-552 0 0,-1 14 1827 0 0,-4 16-1827 0 0,2-18 898 0 0,0 24-898 0 0,0-15-174 0 0,1-21 709 0 0,1-13 103 0 0,1-6 327 0 0,1-4-883 0 0,1 0 0 0 0,0 0 0 0 0,0 0 0 0 0,1 1 0 0 0,0-1 0 0 0,1 1 0 0 0,0 0 0 0 0,0 0 0 0 0,1 0 0 0 0,0 0-82 0 0,0 1-7 0 0,-1 0-1 0 0,2 0 1 0 0,-1 1-1 0 0,1-1 1 0 0,0 1-1 0 0,0 1 1 0 0,1-1-1 0 0,6-3 8 0 0,-11 7-17 0 0,1 1 0 0 0,-1-1-1 0 0,1 1 1 0 0,0 0 0 0 0,-1 0-1 0 0,1 0 1 0 0,0 0 0 0 0,0 1-1 0 0,0-1 1 0 0,-1 1 0 0 0,1-1-1 0 0,2 1 18 0 0,-3 0-15 0 0,0 1 0 0 0,0-1 0 0 0,0 0 1 0 0,0 1-1 0 0,0 0 0 0 0,0-1 0 0 0,0 1 0 0 0,0 0 0 0 0,-1 0 0 0 0,1 0 0 0 0,0 0 0 0 0,-1 0 0 0 0,1 0 0 0 0,0 1 0 0 0,-1-1 0 0 0,1 0 0 0 0,-1 1 0 0 0,0-1 0 0 0,1 2 15 0 0,0 0-23 0 0,0 0 0 0 0,-1 0-1 0 0,1 0 1 0 0,-1 1-1 0 0,0-1 1 0 0,1 0 0 0 0,-2 1-1 0 0,1-1 1 0 0,0 0 0 0 0,-1 1-1 0 0,1-1 1 0 0,-1 1-1 0 0,0-1 1 0 0,0 1 0 0 0,-1-1-1 0 0,1 1 1 0 0,-1-1 0 0 0,0 3 23 0 0,-1 2-2 0 0,0 0 0 0 0,-1 0 1 0 0,0-1-1 0 0,0 1 1 0 0,-1-1-1 0 0,0 0 0 0 0,-2 4 2 0 0,2-6-2 0 0,0 0 0 0 0,0-1-1 0 0,0 1 1 0 0,0-1 0 0 0,-4 3 2 0 0,5-5 11 0 0,1 0 0 0 0,0-1 0 0 0,0 1 0 0 0,-1-1 0 0 0,1 1 1 0 0,-1-1-1 0 0,0 0 0 0 0,1 0 0 0 0,-1 0 0 0 0,0 0 0 0 0,1-1 1 0 0,-1 1-1 0 0,-1-1-11 0 0,4 0-3 0 0,-1 0 1 0 0,0 0 0 0 0,1 0-1 0 0,-1 0 1 0 0,1 0-1 0 0,-1 0 1 0 0,1 0 0 0 0,-1 0-1 0 0,0-1 1 0 0,1 1-1 0 0,-1 0 1 0 0,1 0 0 0 0,-1-1-1 0 0,1 1 1 0 0,-1 0 0 0 0,1-1-1 0 0,-1 1 1 0 0,1 0-1 0 0,-1-1 1 0 0,1 1 0 0 0,0-1-1 0 0,-1 1 1 0 0,1-1-1 0 0,-1 1 1 0 0,1-1 0 0 0,0 1-1 0 0,0-1 3 0 0,-1 0 16 0 0,1-1-1 0 0,-1 0 1 0 0,1 1-1 0 0,0-1 1 0 0,-1 1-1 0 0,1-1 0 0 0,0 0 1 0 0,0 1-1 0 0,0-1 1 0 0,1-1-16 0 0,-1-2 77 0 0,1-1 0 0 0,1 1 0 0 0,-1 0-1 0 0,1-1 1 0 0,2-3-77 0 0,4-7-154 0 0,1 0 0 0 0,1 1 0 0 0,1 0-1 0 0,0 1 1 0 0,8-8 154 0 0,24-21-4598 0 0,1 1 4598 0 0,-31 30-1190 0 0,3-4 53 0 0,-11 10 875 0 0,1 1 0 0 0,-1-1 1 0 0,1 1-1 0 0,0 0 0 0 0,0 0 1 0 0,1 1-1 0 0,-1 0 1 0 0,1 0-1 0 0,0 0 0 0 0,2 0 262 0 0,-8 4 126 0 0,0 0-1 0 0,0 0 0 0 0,0 0 1 0 0,0 0-1 0 0,0 0 1 0 0,0 0-1 0 0,0 0 0 0 0,-1 0 1 0 0,1 0-1 0 0,0 0 0 0 0,0 1 1 0 0,0-1-1 0 0,0 0 1 0 0,0 1-1 0 0,-1-1 0 0 0,1 0 1 0 0,0 1-1 0 0,0-1 1 0 0,-1 1-1 0 0,1-1 0 0 0,0 1 1 0 0,-1 0-1 0 0,1-1 0 0 0,0 1 1 0 0,-1 0-1 0 0,1-1 1 0 0,-1 1-1 0 0,1 0 0 0 0,-1 0 1 0 0,1-1-1 0 0,-1 1 0 0 0,0 0 1 0 0,1 0-1 0 0,-1 0 1 0 0,0 0-1 0 0,0-1 0 0 0,1 1 1 0 0,-1 0-1 0 0,0 0 0 0 0,0 1-125 0 0,1 6 712 0 0,0 1-1 0 0,0 0 1 0 0,-1 0-1 0 0,0 2-711 0 0,0 3 611 0 0,0 98 1716 0 0,-2-44-1397 0 0,2-60-1035 0 0,0-3-199 0 0,-1 0 1 0 0,1-1 0 0 0,1 1-1 0 0,-1 0 1 0 0,0 0-1 0 0,1-1 1 0 0,0 1-1 0 0,0 0 1 0 0,1-1-1 0 0,1 5 304 0 0,0-6-1990 0 0,-1-2-23 0 0</inkml:trace>
  <inkml:trace contextRef="#ctx0" brushRef="#br0" timeOffset="2345.442">1566 259 1376 0 0,'0'0'107'0'0,"45"-4"9434"0"0,-26 0-8423 0 0,-1 0 0 0 0,0-1 0 0 0,0-1 0 0 0,6-4-1118 0 0,-15 6 310 0 0,-1 0 0 0 0,1-1 1 0 0,-1 0-1 0 0,-1 0 1 0 0,2-2-311 0 0,-5 5 136 0 0,-1-1 1 0 0,1 0 0 0 0,-1-1-1 0 0,0 1 1 0 0,0 0 0 0 0,0-1 0 0 0,0 0-1 0 0,-1 0 1 0 0,0 0 0 0 0,1 0-1 0 0,-1-2-136 0 0,-1 5 34 0 0,-1 1-1 0 0,0-1 0 0 0,1 0 0 0 0,-1 0 0 0 0,0 0 0 0 0,0 0 0 0 0,0 0 0 0 0,0 0 0 0 0,0 0 0 0 0,0 1 0 0 0,0-1 0 0 0,0 0 0 0 0,0 0 0 0 0,0 0 1 0 0,0 0-1 0 0,-1 0 0 0 0,1 0 0 0 0,0 0-33 0 0,-1 0 18 0 0,1 1 0 0 0,-1-1 0 0 0,1 1 1 0 0,-1-1-1 0 0,1 1 0 0 0,-1 0 0 0 0,1-1 0 0 0,-1 1 0 0 0,1-1 1 0 0,-1 1-1 0 0,1 0 0 0 0,-1 0 0 0 0,0-1 0 0 0,1 1 1 0 0,-1 0-1 0 0,1 0 0 0 0,-1 0 0 0 0,0 0 0 0 0,1 0 1 0 0,-1-1-19 0 0,-2 1-3 0 0,1 0 1 0 0,-1 1 0 0 0,0-1 0 0 0,1 0-1 0 0,-1 1 1 0 0,0-1 0 0 0,1 1 0 0 0,-1 0 0 0 0,1 0-1 0 0,-1 0 1 0 0,0 0 2 0 0,-3 3 7 0 0,-1 0-1 0 0,1 0 0 0 0,0 0 1 0 0,0 1-1 0 0,0-1 1 0 0,1 2-1 0 0,0-1 1 0 0,0 0-1 0 0,0 1 1 0 0,0 0-1 0 0,1 0 1 0 0,0 0-1 0 0,0 1 1 0 0,1 0-1 0 0,0-1 1 0 0,0 1-1 0 0,1 0 0 0 0,0 0 1 0 0,0 1-1 0 0,0 2-6 0 0,1-6 112 0 0,0 0 0 0 0,1 0 0 0 0,0 0-1 0 0,-1 0 1 0 0,2 0 0 0 0,-1 0 0 0 0,0 0-1 0 0,1 0 1 0 0,0 0 0 0 0,0 0 0 0 0,1 3-112 0 0,-1-4 43 0 0,1-1 0 0 0,-1 1 0 0 0,1-1 0 0 0,0 1 0 0 0,-1-1 0 0 0,1 0 0 0 0,0 0 0 0 0,1 0 0 0 0,-1 0 1 0 0,0 0-1 0 0,1 0 0 0 0,-1 0 0 0 0,1-1 0 0 0,-1 1 0 0 0,1-1 0 0 0,2 1-43 0 0,-1 0 118 0 0,0-1 0 0 0,0 0 0 0 0,0 1 0 0 0,0-1 0 0 0,0-1 0 0 0,0 1 0 0 0,0-1 0 0 0,0 0 0 0 0,0 1 0 0 0,0-2 0 0 0,1 1 0 0 0,-1 0 0 0 0,2-2-118 0 0,3 0-550 0 0,0-1 0 0 0,0 0 0 0 0,0 0 0 0 0,0-1 0 0 0,2-2 550 0 0,3-2-7358 0 0</inkml:trace>
  <inkml:trace contextRef="#ctx0" brushRef="#br0" timeOffset="2951.873">2144 29 5528 0 0,'1'1'296'0'0,"-1"0"0"0"0,0 0 0 0 0,1-1 0 0 0,-1 1 0 0 0,0 0 0 0 0,0 0 0 0 0,1 0 0 0 0,-1 0 0 0 0,0 0 0 0 0,0 0 0 0 0,0 0 0 0 0,0 0 0 0 0,-1 0 0 0 0,1 0 0 0 0,0 0 0 0 0,0-1 0 0 0,0 1 0 0 0,-1 0 0 0 0,1 0 0 0 0,0 0 0 0 0,-1 0 0 0 0,1 0 0 0 0,-1 0-296 0 0,-3 11 3018 0 0,2 13-44 0 0,1-1-1 0 0,1 14-2973 0 0,1-20 344 0 0,-1 0 0 0 0,-1 0 0 0 0,0 0 0 0 0,-2-1 0 0 0,-3 14-344 0 0,2-17-64 0 0,-2 8 251 0 0,4-9-2837 0 0,2-12-2454 0 0,0-1-1526 0 0</inkml:trace>
  <inkml:trace contextRef="#ctx0" brushRef="#br0" timeOffset="3384.512">1993 175 9296 0 0,'15'-7'1008'0'0,"2"0"-313"0"0,1 1 1 0 0,0 0-1 0 0,0 2 0 0 0,4-1-695 0 0,6-1 579 0 0,-18 4-303 0 0,1-1 1 0 0,0 2-1 0 0,0-1 1 0 0,0 1 0 0 0,0 1-1 0 0,2 0-276 0 0,-11 0 30 0 0,0 0 0 0 0,0 0 0 0 0,-1 1 0 0 0,1-1 0 0 0,0 0 0 0 0,0 1 0 0 0,0-1 0 0 0,-1 1 0 0 0,1 0 0 0 0,0 0 0 0 0,0-1 0 0 0,-1 1 0 0 0,1 0 0 0 0,-1 1 0 0 0,1-1 0 0 0,-1 0 0 0 0,1 0 0 0 0,-1 1 0 0 0,0-1 0 0 0,0 0 0 0 0,0 1 0 0 0,0-1 0 0 0,0 1 0 0 0,0 0 0 0 0,0-1 0 0 0,0 1 0 0 0,0 0 0 0 0,-1 0 0 0 0,1-1 0 0 0,-1 1 0 0 0,1 0 0 0 0,-1 0 0 0 0,0 0 0 0 0,0 0 0 0 0,0-1 0 0 0,0 1 0 0 0,0 0 0 0 0,0 0 0 0 0,0 1-30 0 0,-2 19 1550 0 0,0-8-1288 0 0,1 0 0 0 0,1 1 0 0 0,0-1 0 0 0,1 1 0 0 0,1 3-262 0 0,-2-16 1 0 0,0 1-1 0 0,1 0 1 0 0,-1-1-1 0 0,1 1 0 0 0,0 0 1 0 0,0-1-1 0 0,0 1 1 0 0,0-1-1 0 0,0 0 0 0 0,1 1 1 0 0,-1-1-1 0 0,1 0 0 0 0,0 0 1 0 0,-1 0-1 0 0,1 0 1 0 0,0 0-1 0 0,0 0 0 0 0,0 0 1 0 0,0 0-1 0 0,1-1 1 0 0,-1 1-1 0 0,0-1 0 0 0,1 0 1 0 0,-1 0-1 0 0,1 0 1 0 0,-1 0-1 0 0,1 0 0 0 0,0 0 1 0 0,1 0-1 0 0,0-1 34 0 0,-1 0 0 0 0,0-1-1 0 0,0 1 1 0 0,0 0 0 0 0,0-1 0 0 0,0 1 0 0 0,0-1 0 0 0,0 0 0 0 0,0 0 0 0 0,0-1-1 0 0,0 1 1 0 0,0 0 0 0 0,0-1 0 0 0,-1 0 0 0 0,1 0 0 0 0,0 1 0 0 0,-1-2 0 0 0,0 1-1 0 0,1 0 1 0 0,-1 0 0 0 0,0-1 0 0 0,0 1-34 0 0,2-4 86 0 0,0 1-1 0 0,0 0 1 0 0,0-1-1 0 0,-1 0 0 0 0,0 0 1 0 0,0 0-1 0 0,-1 0 1 0 0,1-1-1 0 0,0-6-85 0 0,-2 9 83 0 0,0 0 0 0 0,-1 0-1 0 0,0 0 1 0 0,0 0-1 0 0,0 0 1 0 0,-1 0 0 0 0,1 0-1 0 0,-1 0 1 0 0,0 0 0 0 0,0 0-1 0 0,0 0 1 0 0,0 0-1 0 0,-1 1 1 0 0,0-1 0 0 0,0 0-1 0 0,0 1 1 0 0,0-1-1 0 0,0 1 1 0 0,-1 0 0 0 0,1 0-1 0 0,-2-2-82 0 0,-1 1-144 0 0,0 0-1 0 0,1-1 0 0 0,-2 1 1 0 0,1 1-1 0 0,0-1 0 0 0,-2 0 145 0 0,1 1-1544 0 0,0 0-1 0 0,-1 0 1 0 0,1 1-1 0 0,-1 0 1 0 0,-4-1 1544 0 0,3 2-6064 0 0</inkml:trace>
  <inkml:trace contextRef="#ctx0" brushRef="#br0" timeOffset="3836.563">2690 134 8288 0 0,'0'0'638'0'0,"-4"21"5818"0"0,-6 73-417 0 0,10-52-5253 0 0,0-41-764 0 0,0 0 0 0 0,0 0 0 0 0,0 0 0 0 0,0 0 0 0 0,0 0 1 0 0,0-1-1 0 0,0 1 0 0 0,1 0 0 0 0,-1 0 0 0 0,0 0 0 0 0,0 0 0 0 0,1-1 0 0 0,-1 1-22 0 0,3 8-3263 0 0,-3-9 1775 0 0</inkml:trace>
  <inkml:trace contextRef="#ctx0" brushRef="#br0" timeOffset="4163.689">2674 79 9096 0 0,'0'0'192'0'0,"0"0"48"0"0,0 0 8 0 0,0 0 16 0 0,0 0-264 0 0,0 0 0 0 0,0 0 0 0 0,0 0-3992 0 0</inkml:trace>
  <inkml:trace contextRef="#ctx0" brushRef="#br0" timeOffset="4497.821">2785 74 4144 0 0,'6'18'408'0'0,"-4"-10"844"0"0,-1-1 1 0 0,0 1-1 0 0,-1 0 1 0 0,1-1-1 0 0,-2 1 0 0 0,1 0 1 0 0,-2 5-1253 0 0,1 7 1489 0 0,-12 93 710 0 0,12-98-1536 0 0,3-14 139 0 0,3-9-345 0 0,15-36-54 0 0,-11 25-367 0 0,0 0 0 0 0,9-14-36 0 0,-14 27-2 0 0,1 0 1 0 0,-1 0 0 0 0,1 0-1 0 0,0 1 1 0 0,1-1-1 0 0,-1 1 1 0 0,1 1 0 0 0,0-1-1 0 0,6-2 2 0 0,-7 4 2 0 0,0 0-1 0 0,0 0 0 0 0,1 0 0 0 0,-1 1 0 0 0,1 0 1 0 0,5-1-2 0 0,-10 3-8 0 0,1 0 0 0 0,0-1 1 0 0,-1 1-1 0 0,1 0 0 0 0,0 0 1 0 0,-1 0-1 0 0,1 0 0 0 0,0 1 1 0 0,-1-1-1 0 0,1 0 0 0 0,0 1 1 0 0,-1-1-1 0 0,1 1 0 0 0,-1-1 1 0 0,1 1-1 0 0,-1 0 0 0 0,1 0 1 0 0,-1 0-1 0 0,1-1 0 0 0,-1 2 1 0 0,0-1-1 0 0,0 0 0 0 0,1 0 1 0 0,-1 0-1 0 0,0 0 0 0 0,0 2 8 0 0,4 3 23 0 0,-1 1 0 0 0,-1 1 0 0 0,1-1 0 0 0,-1 0 0 0 0,-1 1 0 0 0,1 0 0 0 0,-1-1 0 0 0,-1 1 0 0 0,1 0 0 0 0,-2 0 0 0 0,1 0 0 0 0,-1 4-23 0 0,4 24 684 0 0,-5-18-1201 0 0,-3-6-6391 0 0,2-9 1406 0 0</inkml:trace>
  <inkml:trace contextRef="#ctx0" brushRef="#br0" timeOffset="4836.012">3172 1 15032 0 0,'1'4'220'0'0,"-1"0"1"0"0,1 1 0 0 0,-1-1 0 0 0,0 0 0 0 0,-1 1 0 0 0,1-1 0 0 0,-1 0 0 0 0,0 1 0 0 0,-1 1-221 0 0,-2 26 1373 0 0,-1 89 1692 0 0,4-98-3048 0 0,-1 32 579 0 0,-2-20-3242 0 0,3-31-2189 0 0,0 0-1451 0 0</inkml:trace>
  <inkml:trace contextRef="#ctx0" brushRef="#br0" timeOffset="5187.463">3089 159 13824 0 0,'0'0'314'0'0,"13"-7"998"0"0,31-2 2798 0 0,-1-2-5216 0 0,-31 8-5460 0 0</inkml:trace>
  <inkml:trace contextRef="#ctx0" brushRef="#br0" timeOffset="5805.691">3285 225 4144 0 0,'2'0'53'0'0,"-1"0"-38"0"0,0 0-1 0 0,-1 0 1 0 0,1-1-1 0 0,0 2 1 0 0,-1-1-1 0 0,1 0 0 0 0,0 0 1 0 0,0 0-1 0 0,-1 0 1 0 0,1 0-1 0 0,0 0 0 0 0,-1 1 1 0 0,1-1-1 0 0,-1 0 1 0 0,1 1-1 0 0,0-1 0 0 0,-1 0 1 0 0,1 1-1 0 0,-1-1 1 0 0,1 1-1 0 0,-1-1 1 0 0,1 1-15 0 0,0 0 420 0 0,0 0 0 0 0,-1 0 0 0 0,1-1 0 0 0,0 1 0 0 0,0 0 0 0 0,0 0 0 0 0,0 0 0 0 0,0-1 0 0 0,0 1 0 0 0,0 0 0 0 0,1-1 0 0 0,-1 1 0 0 0,0-1 0 0 0,0 0 0 0 0,0 1 0 0 0,2-1-420 0 0,13-3 1427 0 0,-4-1-1142 0 0,0-1 0 0 0,0-1 0 0 0,0 0 0 0 0,-1-1 0 0 0,0 0 0 0 0,0 0 0 0 0,-1-2 0 0 0,0 1 0 0 0,-1-1 0 0 0,8-9-285 0 0,-16 17 13 0 0,0 0 0 0 0,0 0 0 0 0,0 0 0 0 0,0 0 0 0 0,0-1 0 0 0,-1 1 1 0 0,1 0-1 0 0,0-1 0 0 0,-1 1 0 0 0,1 0 0 0 0,-1-1 0 0 0,0 1 0 0 0,1-1 1 0 0,-1 1-1 0 0,0 0 0 0 0,0-1 0 0 0,0 1 0 0 0,0-1 0 0 0,0 0-13 0 0,0 1 32 0 0,-1 0-1 0 0,1 0 1 0 0,-1 0-1 0 0,1 0 0 0 0,-1 0 1 0 0,1 1-1 0 0,-1-1 0 0 0,1 0 1 0 0,-1 0-1 0 0,0 0 1 0 0,0 1-1 0 0,1-1 0 0 0,-1 0 1 0 0,0 1-1 0 0,0-1 1 0 0,0 1-1 0 0,0-1 0 0 0,0 1 1 0 0,0-1-1 0 0,0 1-31 0 0,-3-2 79 0 0,0 1-1 0 0,0 0 0 0 0,-1 0 1 0 0,1 1-1 0 0,0-1 1 0 0,0 1-1 0 0,-1 0 1 0 0,1 0-1 0 0,0 0 0 0 0,0 1 1 0 0,0-1-1 0 0,-1 1-78 0 0,-2 1 102 0 0,1 1 0 0 0,-1 0 0 0 0,1 0 0 0 0,-1 0 0 0 0,1 1 0 0 0,0 0 0 0 0,0 0 0 0 0,0 0 1 0 0,1 1-1 0 0,0 0 0 0 0,-1 0 0 0 0,2 0 0 0 0,-1 1 0 0 0,1 0 0 0 0,0-1 0 0 0,0 2 0 0 0,0-1 0 0 0,1 0 0 0 0,0 1 0 0 0,0-1 0 0 0,1 1 0 0 0,-1 0 0 0 0,2 0 0 0 0,-1 0 0 0 0,1 0 0 0 0,0 0 0 0 0,0 1 0 0 0,1 5-102 0 0,0-11 19 0 0,0-1-1 0 0,1 1 0 0 0,-1 0 0 0 0,0 0 0 0 0,1-1 0 0 0,-1 1 1 0 0,1 0-1 0 0,-1-1 0 0 0,1 1 0 0 0,0-1 0 0 0,0 1 0 0 0,0-1 1 0 0,0 1-1 0 0,0-1 0 0 0,0 1 0 0 0,0-1 0 0 0,0 0 0 0 0,0 1 1 0 0,1-1-1 0 0,-1 0 0 0 0,1 0 0 0 0,-1 0 0 0 0,1 0 0 0 0,-1 0 1 0 0,1-1-1 0 0,-1 1 0 0 0,1 0 0 0 0,0-1 0 0 0,-1 1 0 0 0,1-1 1 0 0,0 0-1 0 0,0 1 0 0 0,-1-1 0 0 0,1 0 0 0 0,0 0 0 0 0,0 0 1 0 0,1 0-20 0 0,4-1-200 0 0,0 1 0 0 0,0-1 0 0 0,0-1 0 0 0,0 1 0 0 0,0-1 0 0 0,0-1 0 0 0,0 1 0 0 0,5-3 201 0 0,0-2-1332 0 0,1 0-1 0 0,-1-1 0 0 0,-1 0 1 0 0,1-1-1 0 0,-1-1 0 0 0,0-1 1333 0 0,17-18-5213 0 0,12-17 5213 0 0,-26 30-686 0 0,-11 13 937 0 0,0-1 1 0 0,1 1-1 0 0,0 0 1 0 0,0 0-1 0 0,1 0-251 0 0,-6 22 5195 0 0,-2 9-3803 0 0,-1-1 0 0 0,-1 0 0 0 0,-2 0-1 0 0,-2 3-1391 0 0,-8 12 1728 0 0,17-42-1569 0 0,0 0 14 0 0,0 0 83 0 0,6-20 1124 0 0,-1-1-1118 0 0,1 1-1 0 0,1 0 0 0 0,1 0 1 0 0,6-11-262 0 0,-9 23-295 0 0,0 0 1 0 0,0 0-1 0 0,1 1 1 0 0,0 0-1 0 0,1-2 295 0 0,-1 4-938 0 0,-1 0-1 0 0,1 0 0 0 0,0 1 0 0 0,0-1 0 0 0,0 1 1 0 0,1 1-1 0 0,0-1 939 0 0,15-6-3417 0 0,-10 5 1697 0 0</inkml:trace>
  <inkml:trace contextRef="#ctx0" brushRef="#br0" timeOffset="6238.54">3849 73 7776 0 0,'32'1'998'0'0,"-32"-1"-176"0"0,0 0 276 0 0,0 0 57 0 0,0 1-895 0 0,0 0-1 0 0,-1 0 1 0 0,1 0 0 0 0,0 0-1 0 0,-1-1 1 0 0,1 1-1 0 0,-1 0 1 0 0,1 0 0 0 0,-1 0-1 0 0,1-1 1 0 0,-1 1 0 0 0,0 0-1 0 0,1-1 1 0 0,-1 1 0 0 0,0 0-1 0 0,0-1 1 0 0,1 1 0 0 0,-2 0-261 0 0,-19 11 685 0 0,11-6-75 0 0,0 1-513 0 0,0 0 0 0 0,1 1 0 0 0,0 1 0 0 0,0 0 0 0 0,1 0 0 0 0,0 1 0 0 0,1-1 0 0 0,0 2 0 0 0,0-1 0 0 0,1 1 0 0 0,1 0 0 0 0,-3 6-96 0 0,7-14-82 0 0,0 0-1 0 0,0 1 0 0 0,0-1 0 0 0,0 0 1 0 0,0 1-1 0 0,1-1 0 0 0,0 1 0 0 0,0-1 0 0 0,0 0 1 0 0,0 1-1 0 0,0-1 0 0 0,1 1 0 0 0,-1-1 1 0 0,1 0-1 0 0,1 4 83 0 0,-2-6 14 0 0,1 0 0 0 0,-1 0 0 0 0,1 1 0 0 0,0-1 0 0 0,-1 0 0 0 0,1 0 0 0 0,0 0 0 0 0,0 0 0 0 0,0 0-1 0 0,0-1 1 0 0,0 1 0 0 0,-1 0 0 0 0,1 0 0 0 0,1 0 0 0 0,-1-1 0 0 0,0 1 0 0 0,0-1 0 0 0,0 1-14 0 0,1-1 52 0 0,0 1 0 0 0,-1-1 0 0 0,1 0 0 0 0,0 0 0 0 0,-1 0 0 0 0,1 0-1 0 0,0 0 1 0 0,-1 0 0 0 0,1 0 0 0 0,0 0 0 0 0,-1-1 0 0 0,1 1 0 0 0,0-1 0 0 0,-1 1 0 0 0,1-1 0 0 0,-1 0-1 0 0,1 0-51 0 0,5-2-3 0 0,-1-1-1 0 0,0 0 0 0 0,0 0 1 0 0,-1-1-1 0 0,1 0 0 0 0,-1 0 0 0 0,0 0 1 0 0,1-2 3 0 0,3-4-178 0 0,0-1 0 0 0,0-1-1 0 0,3-7 179 0 0,-9 14-13 0 0,0-1-1 0 0,0-1 1 0 0,-1 1 0 0 0,0 0-1 0 0,0 0 1 0 0,-1-1 13 0 0,6-19 171 0 0,-12 36 755 0 0,3-5-912 0 0,0 0-1 0 0,0-1 1 0 0,0 1 0 0 0,0 0-1 0 0,1 1 1 0 0,-1-1-1 0 0,1 2-13 0 0,0 4 175 0 0,0 0 0 0 0,1 0-1 0 0,0 0 1 0 0,1 0 0 0 0,0 0-1 0 0,1 1-174 0 0,-1-7 66 0 0,0 0 0 0 0,0 0 1 0 0,0 0-1 0 0,0 0 0 0 0,1 0 0 0 0,-1 0 0 0 0,1-1 0 0 0,0 1 0 0 0,0 0 1 0 0,1-1-1 0 0,-1 0 0 0 0,1 1 0 0 0,0-1 0 0 0,-1 0 0 0 0,4 2-66 0 0,-4-4-100 0 0,0 1-1 0 0,0-1 1 0 0,0 0-1 0 0,0 0 1 0 0,1 0-1 0 0,-1-1 1 0 0,0 1-1 0 0,0 0 1 0 0,0-1-1 0 0,1 0 1 0 0,-1 1-1 0 0,0-1 1 0 0,1 0 0 0 0,-1 0-1 0 0,0 0 1 0 0,0 0-1 0 0,3-1 101 0 0,1 0-1560 0 0,0-1 0 0 0,0 0 0 0 0,-1 0-1 0 0,1-1 1 0 0,5-2 1560 0 0,1-1-5162 0 0</inkml:trace>
  <inkml:trace contextRef="#ctx0" brushRef="#br0" timeOffset="6585.777">4127 140 8288 0 0,'3'-6'114'0'0,"-1"1"0"0"0,1-1 0 0 0,-1 0 0 0 0,1-6-114 0 0,-2 11 122 0 0,-1 0-1 0 0,0 0 0 0 0,1 0 0 0 0,-1 0 0 0 0,0 0 1 0 0,0 0-1 0 0,0 0 0 0 0,0 0 0 0 0,0 0 0 0 0,0 0 1 0 0,0 0-1 0 0,0 0 0 0 0,0 0 0 0 0,0 0 0 0 0,-1 0 1 0 0,1 0-1 0 0,0 0 0 0 0,-1 0 0 0 0,1 1 0 0 0,-1-1 1 0 0,1 0-1 0 0,-1 0 0 0 0,1 0 0 0 0,-1 0 0 0 0,1 1 0 0 0,-1-1 1 0 0,0 0-1 0 0,0 0 0 0 0,1 1 0 0 0,-1-1 0 0 0,0 1 1 0 0,0-1-1 0 0,0 1 0 0 0,1-1 0 0 0,-2 1-121 0 0,1-1 101 0 0,0 1 0 0 0,-1 0 1 0 0,1 0-1 0 0,0 0 0 0 0,-1 0 0 0 0,1 0 0 0 0,-1 0 0 0 0,1 0 0 0 0,0 1 0 0 0,-1-1 0 0 0,1 1 1 0 0,0-1-1 0 0,-1 1 0 0 0,1-1 0 0 0,0 1 0 0 0,0-1 0 0 0,0 1 0 0 0,-1 0 0 0 0,1 0 0 0 0,0 0 1 0 0,0 0-1 0 0,0 0 0 0 0,0 0 0 0 0,0 0-101 0 0,-4 5 43 0 0,0 0-1 0 0,1 0 1 0 0,-4 6-43 0 0,5-8 312 0 0,-2 4 68 0 0,0-1 1 0 0,1 1-1 0 0,0 1 1 0 0,0-1-1 0 0,1 1 1 0 0,0-1-1 0 0,0 1 1 0 0,1 1-381 0 0,1-5 47 0 0,0 1-1 0 0,1-1 1 0 0,0 1 0 0 0,0-1 0 0 0,0 1-1 0 0,0-1 1 0 0,1 1 0 0 0,0-1 0 0 0,0 0-1 0 0,1 1 1 0 0,0-1 0 0 0,-1 0 0 0 0,2 0-1 0 0,-1 1-46 0 0,0-3 87 0 0,-1-1 0 0 0,1 1 0 0 0,-1-1 0 0 0,1 1 0 0 0,0-1-1 0 0,0 0 1 0 0,-1 0 0 0 0,2 0 0 0 0,-1 0 0 0 0,0 0 0 0 0,0 0-1 0 0,1 0 1 0 0,-1-1 0 0 0,1 1 0 0 0,-1-1 0 0 0,1 0 0 0 0,0 0-1 0 0,-1 0 1 0 0,4 1-87 0 0,-2-2-182 0 0,-1 1-1 0 0,1-1 1 0 0,0 1-1 0 0,0-1 1 0 0,-1 0-1 0 0,4-1 183 0 0,25-7-5752 0 0,-17 3-418 0 0</inkml:trace>
  <inkml:trace contextRef="#ctx0" brushRef="#br0" timeOffset="6917.714">4364 53 11976 0 0,'0'0'546'0'0,"0"0"-10"0"0,0 0-344 0 0,-1 0 73 0 0,0 0 0 0 0,1 1-1 0 0,-1-1 1 0 0,0 1 0 0 0,0-1 0 0 0,0 1-1 0 0,1-1 1 0 0,-1 1 0 0 0,0-1-1 0 0,0 1 1 0 0,1-1 0 0 0,-1 1 0 0 0,1 0-1 0 0,-1-1 1 0 0,1 1 0 0 0,-1 0 0 0 0,1 0-1 0 0,-1 0 1 0 0,1-1 0 0 0,-1 1-1 0 0,1 0 1 0 0,0 0-265 0 0,-7 19 309 0 0,5-9 316 0 0,0 1-1 0 0,2-1 0 0 0,-1 4-624 0 0,-2 28 1431 0 0,-8 46-556 0 0,8-30-1343 0 0,3-58-568 0 0,0-1-343 0 0,0 0-70 0 0,0 0-14 0 0</inkml:trace>
  <inkml:trace contextRef="#ctx0" brushRef="#br0" timeOffset="6918.714">4252 157 10592 0 0,'17'1'1344'0'0,"-15"-1"-980"0"0,60-1 7401 0 0,-46 0-7452 0 0,-1 0-1 0 0,1-2 1 0 0,-1 1-1 0 0,14-6-312 0 0,-16 4-380 0 0</inkml:trace>
  <inkml:trace contextRef="#ctx0" brushRef="#br0" timeOffset="7867.673">4668 180 11832 0 0,'0'-1'-103'0'0,"10"-3"757"0"0,-10 4-635 0 0,0 0 1 0 0,1-1-1 0 0,-1 1 0 0 0,0 0 1 0 0,0 0-1 0 0,0 0 0 0 0,0 0 1 0 0,1 0-1 0 0,-1-1 0 0 0,0 1 1 0 0,0 0-1 0 0,0 0 0 0 0,0 0 0 0 0,0 0 1 0 0,1-1-1 0 0,-1 1 0 0 0,0 0 1 0 0,0 0-1 0 0,0 0 0 0 0,0-1 1 0 0,0 1-1 0 0,0 0 0 0 0,0 0 1 0 0,0-1-1 0 0,0 1 0 0 0,0 0 1 0 0,0 0-1 0 0,0 0 0 0 0,0-1 1 0 0,0 1-1 0 0,0 0 0 0 0,0 0 0 0 0,0 0 1 0 0,0-1-1 0 0,0 1 0 0 0,0 0 1 0 0,-1 0-1 0 0,1 0 0 0 0,0-1 1 0 0,0 1-1 0 0,0 0 0 0 0,0 0 1 0 0,0 0-1 0 0,0 0 0 0 0,-1-1 1 0 0,1 1-20 0 0,0 0 746 0 0,-1 0 1209 0 0,1 0-1898 0 0,0 0-1 0 0,-1 0 1 0 0,1 0-1 0 0,0 0 1 0 0,0 0 0 0 0,-1 0-1 0 0,1 0 1 0 0,0 0-1 0 0,0 0 1 0 0,-1 1-1 0 0,1-1 1 0 0,0 0-1 0 0,0 0 1 0 0,-1 0-1 0 0,1 0 1 0 0,0 0-1 0 0,0 1 1 0 0,0-1 0 0 0,-1 0-1 0 0,1 0 1 0 0,0 0-1 0 0,0 0 1 0 0,0 1-1 0 0,0-1 1 0 0,-1 0-1 0 0,1 0 1 0 0,0 1-1 0 0,0-1 1 0 0,0 0-1 0 0,0 0 1 0 0,0 0 0 0 0,0 1-1 0 0,0-1 1 0 0,0 0-1 0 0,0 0 1 0 0,0 1-1 0 0,0-1 1 0 0,0 0-1 0 0,0 1 1 0 0,0-1-1 0 0,0 0-56 0 0,3 43 1132 0 0,6 19-1132 0 0,-7-55 18 0 0,-1 0 24 0 0,1-1 0 0 0,0 1-1 0 0,1-1 1 0 0,-1 0 0 0 0,2 2-42 0 0,0 2 444 0 0,3 3-535 0 0,-6-13 80 0 0,-1 0-1 0 0,0 0 0 0 0,0 1 1 0 0,1-1-1 0 0,-1 0 0 0 0,0 0 0 0 0,1 0 1 0 0,-1 0-1 0 0,0 0 0 0 0,0 0 1 0 0,1 0-1 0 0,-1 0 0 0 0,0 0 0 0 0,1 0 1 0 0,-1 0-1 0 0,0 0 0 0 0,0 0 1 0 0,1 0-1 0 0,-1 0 0 0 0,0 0 0 0 0,1 0 1 0 0,-1 0-1 0 0,0 0 0 0 0,0-1 1 0 0,1 1-1 0 0,-1 0 0 0 0,0 0 0 0 0,0 0 1 0 0,0 0-1 0 0,1-1 0 0 0,-1 1 1 0 0,0 0-1 0 0,0 0 0 0 0,0 0 1 0 0,1-1-1 0 0,-1 1 0 0 0,0 0 0 0 0,0 0 1 0 0,0-1-1 0 0,0 1 0 0 0,0 0 1 0 0,1-1 11 0 0,8-14 528 0 0,-5 8-257 0 0,14-32 41 0 0,15-33-1416 0 0,-27 58 1104 0 0,-6 12 0 0 0,0 1 0 0 0,1-1 0 0 0,0 0 0 0 0,-1 1 0 0 0,1-1 0 0 0,0 1 0 0 0,0-1 0 0 0,0 1 0 0 0,0-1 0 0 0,0 1 0 0 0,0 0 0 0 0,1-1 0 0 0,2-2 0 0 0,-3 4 0 0 0,-1-1 0 0 0,0 1 0 0 0,1-1 0 0 0,-1 1 0 0 0,0-1 0 0 0,1 1 0 0 0,-1 0 0 0 0,1-1 0 0 0,-1 1 0 0 0,1 0 0 0 0,-1 0 0 0 0,1-1 0 0 0,-1 1 0 0 0,1 0 0 0 0,-1 0 0 0 0,1 0 0 0 0,0-1 0 0 0,-1 2 0 0 0,1-1 0 0 0,-1 1 0 0 0,1-1 0 0 0,-1 1 0 0 0,1-1 0 0 0,-1 1 0 0 0,0 0 0 0 0,1-1 0 0 0,-1 1 0 0 0,0 0 0 0 0,1-1 0 0 0,-1 1 0 0 0,0 0 0 0 0,0-1 0 0 0,0 1 0 0 0,0 0 0 0 0,1-1 0 0 0,-1 1 0 0 0,0 0 0 0 0,0 0 0 0 0,13 41 11 0 0,8 20 85 0 0,-20-56 61 0 0,1 0 0 0 0,0-1 1 0 0,0 1-1 0 0,1 0 0 0 0,0-1 0 0 0,0 1 0 0 0,0-1 1 0 0,0 0-1 0 0,3 2-157 0 0,-3-3-97 0 0,-2-3 220 0 0,0 0 0 0 0,0 0 0 0 0,-1 0 1 0 0,1-1-1 0 0,0 1 0 0 0,1 0 0 0 0,-1 0 0 0 0,0-1 0 0 0,0 1 0 0 0,0 0 0 0 0,1-1-123 0 0,-2 0 40 0 0,1 0-1 0 0,-1 0 0 0 0,1 0 0 0 0,-1 0 1 0 0,1 0-1 0 0,-1 0 0 0 0,1-1 1 0 0,-1 1-1 0 0,1 0 0 0 0,-1 0 1 0 0,1-1-1 0 0,-1 1 0 0 0,1 0 0 0 0,-1-1 1 0 0,1 1-1 0 0,-1-1 0 0 0,1 1 1 0 0,-1 0-1 0 0,0-1 0 0 0,1 1 1 0 0,-1-1-1 0 0,0 1 0 0 0,0-1 0 0 0,1 1 1 0 0,-1-1-1 0 0,0 1 0 0 0,0-1 1 0 0,0 1-1 0 0,1-1-39 0 0,3-27 1321 0 0,-3 23-1184 0 0,0 0 0 0 0,0 0-1 0 0,0 0 1 0 0,-1 0 0 0 0,1-1-137 0 0,2-17 120 0 0,0 6-114 0 0,-2 12-63 0 0,-1 1-1 0 0,1-1 1 0 0,1 1-1 0 0,-1 0 1 0 0,1 0 0 0 0,-1-1-1 0 0,2-1 58 0 0,2-12-1010 0 0,-1 1-1012 0 0,-3 16 1801 0 0,-1-1 0 0 0,1 1 0 0 0,-1 0 1 0 0,0 0-1 0 0,0-1 0 0 0,0 1 0 0 0,1 0 0 0 0,-1-1 0 0 0,-1 1 0 0 0,1 0 0 0 0,0-1 0 0 0,0 1 0 0 0,0-1 221 0 0,-1-2-537 0 0,1-6-1214 0 0</inkml:trace>
  <inkml:trace contextRef="#ctx0" brushRef="#br0" timeOffset="8273.584">5046 150 3224 0 0,'8'9'2668'0'0,"-6"13"6566"0"0,3 0-6026 0 0,3 17-895 0 0,-7-28-1962 0 0,0-6-357 0 0,-1-1 0 0 0,1 1 0 0 0,-1 0 0 0 0,0-1 0 0 0,0 1 0 0 0,-1-1 0 0 0,1 1 0 0 0,-1-1 0 0 0,0 1 0 0 0,0-1-1 0 0,-1 1 1 0 0,1-1 0 0 0,-1 0 0 0 0,0 1 0 0 0,-1 0 6 0 0,3-4-1470 0 0,0-1-3375 0 0,0 0-1443 0 0</inkml:trace>
  <inkml:trace contextRef="#ctx0" brushRef="#br0" timeOffset="8621.655">5069 84 11488 0 0,'4'-5'512'0'0,"-4"2"96"0"0,-3 3-480 0 0,2-3-128 0 0,1 2 0 0 0,-2 0 0 0 0,1-2 392 0 0,0 3 56 0 0,0-1 16 0 0,1 1-6032 0 0</inkml:trace>
  <inkml:trace contextRef="#ctx0" brushRef="#br0" timeOffset="8955.763">5232 35 11976 0 0,'0'0'546'0'0,"10"17"1489"0"0,-8-11-1281 0 0,1 1-1 0 0,-1 0 1 0 0,0 0 0 0 0,-1 1 0 0 0,0-1-1 0 0,0 0 1 0 0,-1 0 0 0 0,1 6-754 0 0,-3 13 484 0 0,-2 21-484 0 0,1-21 408 0 0,0 9-486 0 0,-2 22-926 0 0,3-51-1908 0 0,2-6-3517 0 0</inkml:trace>
  <inkml:trace contextRef="#ctx0" brushRef="#br0" timeOffset="9284.829">5130 160 9216 0 0,'13'-5'992'0'0,"89"-42"1196"0"0,46-32 2022 0 0,-147 79-4100 0 0,0-1 0 0 0,0 1 0 0 0,0-1 0 0 0,0 1 0 0 0,0-1 0 0 0,1 1 0 0 0,-1-1-1 0 0,0 1 1 0 0,0 0 0 0 0,0 0 0 0 0,0 0 0 0 0,0 0 0 0 0,1 0-110 0 0,-2 0 36 0 0,1 0 1 0 0,-1 0-1 0 0,0 0 0 0 0,1 0 0 0 0,-1 0 1 0 0,0 0-1 0 0,1 1 0 0 0,-1-1 1 0 0,0 0-1 0 0,0 0 0 0 0,1 0 0 0 0,-1 1 1 0 0,0-1-1 0 0,0 0 0 0 0,1 0 1 0 0,-1 1-1 0 0,0-1 0 0 0,0 0 0 0 0,0 0 1 0 0,1 1-1 0 0,-1-1 0 0 0,0 0 0 0 0,0 1 1 0 0,0-1-1 0 0,0 0 0 0 0,0 1 1 0 0,0-1-37 0 0,1 3 68 0 0,-1 1 1 0 0,0-1-1 0 0,0 0 1 0 0,0 1-1 0 0,-1-1 1 0 0,1 0-1 0 0,-1 2-68 0 0,0-1-87 0 0,-8 55 1007 0 0,2 1-1 0 0,1 44-919 0 0,6-103 9 0 0,0-1 0 0 0,0 1 1 0 0,0 0-1 0 0,0-1 0 0 0,0 1 0 0 0,1 0 1 0 0,-1 0-1 0 0,0-1 0 0 0,0 1 0 0 0,0 0 0 0 0,1-1 1 0 0,-1 1-1 0 0,0 0 0 0 0,1-1 0 0 0,-1 1 1 0 0,0-1-10 0 0,1 1 2 0 0,-1-1 0 0 0,0 0 0 0 0,0 0 0 0 0,1 0 0 0 0,-1 0 0 0 0,0 1 0 0 0,0-1 0 0 0,1 0 0 0 0,-1 0 0 0 0,0 0 1 0 0,1 0-1 0 0,-1 0 0 0 0,0 0 0 0 0,0 0 0 0 0,1 0 0 0 0,-1 0 0 0 0,0 0 0 0 0,1 0 0 0 0,-1 0 0 0 0,0 0 0 0 0,0 0 0 0 0,1 0 1 0 0,-1 0-1 0 0,0 0 0 0 0,1 0-2 0 0,0-1 0 0 0,1 0 0 0 0,0 0 0 0 0,-1 0 0 0 0,1 0 1 0 0,-1 0-1 0 0,0 0 0 0 0,1 0 0 0 0,-1-1 0 0 0,0 1 0 0 0,1-1 0 0 0,10-14 0 0 0,-1-1 0 0 0,1-4 0 0 0,-2 5 0 0 0,0 0 0 0 0,0 1 0 0 0,4-3 0 0 0,-10 14 0 0 0,0 0 0 0 0,-1 0 0 0 0,1 0 0 0 0,1 1 0 0 0,-1 0 0 0 0,0 0 0 0 0,1 0 0 0 0,0 0 0 0 0,0 1 0 0 0,-1-1 0 0 0,1 1 0 0 0,1 1 0 0 0,0-1 0 0 0,-5 1 2 0 0,1 1 0 0 0,-1 0-1 0 0,1-1 1 0 0,-1 1-1 0 0,1 0 1 0 0,0 0 0 0 0,-1 0-1 0 0,1 0 1 0 0,0 0-1 0 0,-1 0 1 0 0,1 1 0 0 0,-1-1-1 0 0,1 0 1 0 0,-1 1-1 0 0,1 0 1 0 0,-1-1 0 0 0,1 1-1 0 0,-1 0 1 0 0,1-1-1 0 0,-1 1 1 0 0,0 0 0 0 0,1 0-2 0 0,0 1 78 0 0,-1 0 0 0 0,1 0 0 0 0,0 1 0 0 0,-1-1 0 0 0,1 0 0 0 0,-1 1 0 0 0,0-1 0 0 0,1 1 0 0 0,-1-1 0 0 0,-1 1 0 0 0,1-1 0 0 0,0 2-78 0 0,1 6 179 0 0,0 0 1 0 0,-1 0-1 0 0,-1 0 0 0 0,1 0 1 0 0,-2 0-1 0 0,0 8-179 0 0,0-2 213 0 0,0 0-1032 0 0,-1-6-5028 0 0,1-5-1459 0 0</inkml:trace>
  <inkml:trace contextRef="#ctx0" brushRef="#br0" timeOffset="9624.134">6094 42 15664 0 0,'0'0'356'0'0,"0"0"49"0"0,0 0 21 0 0,0 0-42 0 0,-6 13-165 0 0,-39 66 4343 0 0,27-49-3688 0 0,0 2-1 0 0,-4 13-873 0 0,3-6-949 0 0,19-39-4636 0 0,0 0-1828 0 0</inkml:trace>
  <inkml:trace contextRef="#ctx0" brushRef="#br0" timeOffset="9953.261">5888 47 14224 0 0,'0'0'312'0'0,"0"0"64"0"0,0 0 8 0 0,0 0 24 0 0,0 0-328 0 0,0 0-80 0 0,3 1 0 0 0,-1-1 0 0 0,1 1 336 0 0,0-1 47 0 0,1 2 17 0 0,-1-1 0 0 0,-1 1-400 0 0,0-1 0 0 0,0 1-112 0 0</inkml:trace>
  <inkml:trace contextRef="#ctx0" brushRef="#br0" timeOffset="10292.347">6230 270 19407 0 0,'0'0'424'0'0,"0"0"88"0"0,0 0 24 0 0,0 0 8 0 0,0 0-432 0 0,0 0-112 0 0,-1 4 0 0 0,1-3 0 0 0,0-1 0 0 0,0 0 0 0 0,0 0 0 0 0,0 0 0 0 0,0 0-232 0 0,0 0-24 0 0,0 0 0 0 0,0 0-8087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0:4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1396 5984 0 0,'0'0'464'0'0,"0"0"-148"0"0,0 0 516 0 0,0 0 257 0 0,0 0 51 0 0,12 9 589 0 0,-8-6-1547 0 0,-1 0-1 0 0,1 0 0 0 0,0 0 0 0 0,0-1 1 0 0,0 0-1 0 0,0 0 0 0 0,0 0 0 0 0,0 0 1 0 0,1 0-1 0 0,-1-1 0 0 0,0 0 0 0 0,1 0 1 0 0,2 0-182 0 0,6 0 530 0 0,0-1 0 0 0,1 0 0 0 0,-1 0 1 0 0,1-2-531 0 0,-1 2 316 0 0,-9 0-196 0 0,0 0 0 0 0,0-1 0 0 0,0 1 0 0 0,0-1 0 0 0,0 0 0 0 0,-1 0-1 0 0,3 0-119 0 0,9-4 217 0 0,0-1 0 0 0,-1-1-1 0 0,1 0 1 0 0,-2-1-1 0 0,1 0 1 0 0,-1-1-1 0 0,7-6-216 0 0,22-18 351 0 0,-20 17 2 0 0,13-13-353 0 0,65-68 376 0 0,-74 72-330 0 0,1 2 0 0 0,20-13-46 0 0,-15 12 73 0 0,-2-1 1 0 0,0-2-74 0 0,60-54 240 0 0,-12 11-291 0 0,-12 8-70 0 0,4-3 380 0 0,-3-2-1 0 0,20-32-258 0 0,2-16 510 0 0,32-59-510 0 0,-98 142 11 0 0,-17 25-11 0 0,-1 0 0 0 0,0 0 0 0 0,0-1 0 0 0,0 0-1 0 0,-1 1 1 0 0,-1-2 0 0 0,1 1 0 0 0,1-6 0 0 0,-5 12 2 0 0,1-3-20 0 0,0 0 1 0 0,0 1 0 0 0,0-1 0 0 0,0 0 0 0 0,1 1 0 0 0,0-1 0 0 0,-1 1 0 0 0,2 0-1 0 0,-1-1 1 0 0,1 1 0 0 0,-1 0 0 0 0,1 0 0 0 0,0 0 0 0 0,1 0 17 0 0,33-34-1319 0 0,-24 21-52 0 0</inkml:trace>
  <inkml:trace contextRef="#ctx0" brushRef="#br0" timeOffset="595.007">1278 50 7224 0 0,'0'0'330'0'0,"0"0"-7"0"0,14-4 325 0 0,17-9 1330 0 0,-22 8-1323 0 0,1 1 1 0 0,0 0-1 0 0,0 1 0 0 0,8-2-655 0 0,4 0 865 0 0,-15 3-447 0 0,0 1 0 0 0,0-1-1 0 0,1 1 1 0 0,-1 1 0 0 0,0-1-1 0 0,4 2-417 0 0,7-1 1000 0 0,-13 0-792 0 0,-1 0 0 0 0,1 0 0 0 0,0 0 0 0 0,-1 1 0 0 0,5 0-208 0 0,-8 0 33 0 0,1-1 1 0 0,-1 1-1 0 0,1 0 0 0 0,-1-1 0 0 0,1 1 1 0 0,-1 0-1 0 0,0 0 0 0 0,1 0 1 0 0,-1 0-1 0 0,0 0 0 0 0,0 0 0 0 0,0 0 1 0 0,0 1-1 0 0,0-1 0 0 0,0 0 1 0 0,0 1-1 0 0,0-1 0 0 0,-1 0 0 0 0,1 1-33 0 0,4 9 256 0 0,-1 0-1 0 0,-1 0 0 0 0,0 0 1 0 0,-1 0-1 0 0,0 0 0 0 0,0 2-255 0 0,0 17 1060 0 0,0 23-1060 0 0,-2-46 38 0 0,-1-1 0 0 0,1 1-1 0 0,-1-1 1 0 0,-1 1-1 0 0,-1 6-37 0 0,0-4-16 0 0,-1 1 0 0 0,0-1 0 0 0,-1 0-1 0 0,0 0 1 0 0,-4 4 16 0 0,8-13-911 0 0,-1-2-349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3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1452 12464 0 0,'0'0'572'0'0,"0"0"-11"0"0,-11 6 146 0 0,3-4-182 0 0,1 0 1 0 0,-1-1 0 0 0,1 1 0 0 0,-1-2-1 0 0,1 1 1 0 0,-8-1-526 0 0,-8 1 693 0 0,4-1-341 0 0,-1 0 0 0 0,1-2 0 0 0,0 0 0 0 0,0-1 0 0 0,0-1 0 0 0,-17-7-352 0 0,21 7 216 0 0,1-1 1 0 0,0-1-1 0 0,0-1 0 0 0,0 0 0 0 0,1 0 0 0 0,0-2 0 0 0,-7-5-216 0 0,4 1 169 0 0,2 0 0 0 0,-1-2 0 0 0,2 1 0 0 0,0-2 0 0 0,-6-8-169 0 0,8 7 31 0 0,1 1 1 0 0,0-1-1 0 0,2-1 1 0 0,0 0-1 0 0,-4-14-31 0 0,1-4 71 0 0,1 0-1 0 0,-1-22-70 0 0,6 30-5 0 0,2 0 0 0 0,1-1 0 0 0,1 1 0 0 0,1-1 0 0 0,2 0 0 0 0,1 1 0 0 0,1 0 0 0 0,1-1 0 0 0,2 2 0 0 0,1-1 0 0 0,1 1 0 0 0,6-11 5 0 0,-1 11-4 0 0,1 1 0 0 0,2 1 1 0 0,12-15 3 0 0,-28 39-1 0 0,29-38-38 0 0,2 3 0 0 0,2 0 0 0 0,35-28 39 0 0,-40 41-82 0 0,1 0 1 0 0,33-18 81 0 0,67-31-222 0 0,-60 35 111 0 0,-5 7 8 0 0,-46 22 14 0 0,0-1 1 0 0,0 0-1 0 0,-1-1 1 0 0,10-8 88 0 0,-26 17-15 0 0,-1-1 1 0 0,1 1-1 0 0,0-1 1 0 0,-1 1-1 0 0,1-1 1 0 0,-1 0 0 0 0,0 0-1 0 0,1 0 1 0 0,-1 1-1 0 0,0-1 1 0 0,0 0-1 0 0,0-2 15 0 0,0 3-1 0 0,-1 0 0 0 0,0 0 0 0 0,0 0 0 0 0,0 0 0 0 0,0 1 0 0 0,0-1 0 0 0,0 0 0 0 0,0 0 0 0 0,0 0 0 0 0,0 0 0 0 0,0 0 0 0 0,-1 0 0 0 0,1 1 0 0 0,0-1 0 0 0,0 0 0 0 0,-1 0 0 0 0,1 0 0 0 0,-1 1 0 0 0,1-1 0 0 0,-1 0 0 0 0,1 0 0 0 0,-1 1 0 0 0,1-1 0 0 0,-1 0 0 0 0,0 1 0 0 0,1-1 0 0 0,-1 1 0 0 0,0-1 0 0 0,1 1 0 0 0,-1-1 0 0 0,0 1 0 0 0,0 0 0 0 0,0-1 1 0 0,-13-5-142 0 0,0 1 1 0 0,0 0-1 0 0,-1 1 1 0 0,0 1-1 0 0,1 0 1 0 0,-5 0 141 0 0,6 1-2 0 0,2 0-8 0 0,-1 1-1 0 0,1 0 0 0 0,0 0 1 0 0,-1 2-1 0 0,1-1 0 0 0,-3 2 11 0 0,4-1-15 0 0,8 0-39 0 0,7-2-21 0 0,18-4 43 0 0,1 2 1 0 0,-1 1-1 0 0,21 0 32 0 0,-30 2 1 0 0,1 1 0 0 0,0 1 1 0 0,-1 0-1 0 0,1 0 0 0 0,-1 2 0 0 0,11 3-1 0 0,-22-6 7 0 0,-1 0 0 0 0,0 0-1 0 0,1 1 1 0 0,-1-1-1 0 0,0 1 1 0 0,0-1 0 0 0,0 1-1 0 0,0-1 1 0 0,0 1-1 0 0,0 0 1 0 0,0 0 0 0 0,-1 0-1 0 0,1 0 1 0 0,0 0-1 0 0,-1 1 1 0 0,0-1 0 0 0,0 0-1 0 0,0 1 1 0 0,0-1-1 0 0,0 1 1 0 0,0-1 0 0 0,0 1-1 0 0,-1-1 1 0 0,1 1-1 0 0,-1-1 1 0 0,0 1 0 0 0,0 0-1 0 0,0-1 1 0 0,0 3-7 0 0,-1 7 125 0 0,-1 1 1 0 0,0-1 0 0 0,-1 1-1 0 0,0-1 1 0 0,-3 7-126 0 0,5-16 28 0 0,-5 11 189 0 0,1 0 0 0 0,-7 9-217 0 0,-1 3-6495 0 0,11-21-43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34:3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164 101 456 0 0,'-19'-12'968'0'0,"16"11"-237"0"0,0 0 0 0 0,0 0 0 0 0,-1 0 0 0 0,1 1 0 0 0,0-1 0 0 0,-1 1 0 0 0,1 0-1 0 0,-2 0-730 0 0,-5 0 1926 0 0,0 2-1 0 0,-1-1 0 0 0,1 1 0 0 0,-2 2-1925 0 0,1-2-660 0 0,10-1 710 0 0,0-1 1 0 0,-1 0 0 0 0,1 0 0 0 0,0 0 0 0 0,0 1 0 0 0,0-1 0 0 0,0 1-1 0 0,0-1 1 0 0,0 1 0 0 0,0-1 0 0 0,0 1 0 0 0,0 0 0 0 0,0-1-1 0 0,0 1 1 0 0,0 0 0 0 0,0 0 0 0 0,1 0 0 0 0,-1 0 0 0 0,0 0 0 0 0,1 0-1 0 0,-1 0 1 0 0,0 0 0 0 0,1 0 0 0 0,-1 1-51 0 0,1-1 9 0 0,0 1 0 0 0,0 0 1 0 0,0-1-1 0 0,0 1 0 0 0,0 0 0 0 0,0-1 0 0 0,0 1 1 0 0,1-1-1 0 0,-1 1 0 0 0,1 0 0 0 0,-1-1 1 0 0,1 1-1 0 0,0-1 0 0 0,-1 1 0 0 0,2 0-9 0 0,4 7-8 0 0,0 0 1 0 0,1-1-1 0 0,0 1 0 0 0,8 6 8 0 0,-14-14 49 0 0,4 4-49 0 0,1 0 0 0 0,-1 1 0 0 0,-1 0 0 0 0,1 0 0 0 0,-1 0 0 0 0,1 3 0 0 0,-5-9-6 0 0,0 1 1 0 0,1 0 0 0 0,-1 0 0 0 0,0 0 0 0 0,0 0 0 0 0,0 0-1 0 0,0-1 1 0 0,0 1 0 0 0,0 0 0 0 0,0 0 0 0 0,0 0 0 0 0,-1 0 0 0 0,1 0-1 0 0,0-1 1 0 0,0 1 0 0 0,-1 0 0 0 0,1 0 0 0 0,-1 0 0 0 0,1-1-1 0 0,0 1 1 0 0,-1 0 0 0 0,1 0 0 0 0,-1-1 0 0 0,0 1 0 0 0,1 0-1 0 0,-1-1 1 0 0,0 1 0 0 0,1-1 0 0 0,-1 1 0 0 0,0-1 0 0 0,1 1 0 0 0,-2-1 5 0 0,-1 2 38 0 0,0 1 0 0 0,0-2 0 0 0,-1 1 0 0 0,1 0 0 0 0,-1-1 1 0 0,-3 2-39 0 0,4-3 40 0 0,0 1 0 0 0,0-1 0 0 0,-1 1 0 0 0,1-1 0 0 0,0 0 0 0 0,0 0 0 0 0,0-1 0 0 0,0 1 0 0 0,-1-1 0 0 0,1 1 0 0 0,0-1 0 0 0,0 0 0 0 0,0 0 0 0 0,0 0 0 0 0,0-1 0 0 0,1 1 0 0 0,-1-1 0 0 0,0 1 0 0 0,1-1 0 0 0,-1 0 0 0 0,-1-2-41 0 0,3 4-65 0 0,1-1-1 0 0,0 1 0 0 0,-1-1 1 0 0,1 1-1 0 0,0-1 1 0 0,0 1-1 0 0,-1-1 0 0 0,1 1 1 0 0,0-1-1 0 0,0 1 0 0 0,0-1 1 0 0,0 0-1 0 0,0 1 0 0 0,0-1 1 0 0,0 1-1 0 0,0-1 0 0 0,0 1 1 0 0,0-1 66 0 0,0-1-270 0 0,0-3-572 0 0</inkml:trace>
  <inkml:trace contextRef="#ctx0" brushRef="#br0" timeOffset="330.113">224 73 11952 0 0,'7'16'1304'0'0,"-3"10"-1446"0"0,-1 1 0 0 0,-1 0 0 0 0,-2 0 0 0 0,-1 7 142 0 0,1-34-5456 0 0</inkml:trace>
  <inkml:trace contextRef="#ctx0" brushRef="#br0" timeOffset="679.061">137 93 6912 0 0,'6'0'976'0'0,"-1"1"1"0"0,0-1 0 0 0,0 0-1 0 0,0-1 1 0 0,1 1-1 0 0,-1-1 1 0 0,0 0-1 0 0,1-1-976 0 0,4 0 776 0 0,53-10 2329 0 0,-20 2-8892 0 0,-33 7 273 0 0</inkml:trace>
  <inkml:trace contextRef="#ctx0" brushRef="#br0" timeOffset="1187.914">436 77 10736 0 0,'0'0'241'0'0,"0"0"38"0"0,-8 21 429 0 0,-3 33 949 0 0,-6 26-240 0 0,15-71-1231 0 0,2-17-103 0 0,-1-14-86 0 0,6 1-160 0 0,8-20 163 0 0,-1 2-245 0 0,-1 7-38 0 0,-10 30 276 0 0,0 0 0 0 0,0 0 0 0 0,0 0 1 0 0,0 1-1 0 0,0-1 0 0 0,1 0 0 0 0,-1 1 1 0 0,0-1-1 0 0,1 1 0 0 0,-1 0 0 0 0,1-1 1 0 0,-1 1-1 0 0,1 0 0 0 0,0 0 1 0 0,1-1 6 0 0,-3 2 8 0 0,1 0 0 0 0,-1 0 0 0 0,1 0 0 0 0,-1 0 0 0 0,0 0 0 0 0,1 0 0 0 0,-1 0 0 0 0,1 1 0 0 0,-1-1 0 0 0,1 0 0 0 0,-1 0 0 0 0,0 0 0 0 0,1 0 0 0 0,-1 0 0 0 0,1 1 0 0 0,-1-1 0 0 0,0 0 0 0 0,1 0 0 0 0,-1 1 0 0 0,0-1 0 0 0,1 0 0 0 0,-1 1 0 0 0,0-1 0 0 0,1 0 0 0 0,-1 1 0 0 0,0-1 0 0 0,0 0 0 0 0,1 1 0 0 0,-1-1 0 0 0,0 1 0 0 0,0-1 0 0 0,0 0 0 0 0,0 1 0 0 0,0-1 0 0 0,1 1 0 0 0,-1-1 0 0 0,0 1-8 0 0,5 21 896 0 0,-3-15-415 0 0,2 8 217 0 0,0-1 132 0 0,0 1 0 0 0,-1 0 0 0 0,1 11-830 0 0,3-3 674 0 0,-6-21-608 0 0,1 0 1 0 0,-1 1-1 0 0,-1-1 1 0 0,1 0 0 0 0,0 1-1 0 0,0-1 1 0 0,-1 0-1 0 0,0 1 1 0 0,1-1-1 0 0,-1 1 1 0 0,0-1-1 0 0,0 0 1 0 0,0 1-1 0 0,-1-1 1 0 0,1 1-1 0 0,-1 1-66 0 0,1-3-329 0 0,0-1-1056 0 0,0 0-429 0 0,0 0-76 0 0,0 0-19 0 0</inkml:trace>
  <inkml:trace contextRef="#ctx0" brushRef="#br0" timeOffset="1599.168">364 184 10016 0 0,'13'-7'820'0'0,"-1"1"1"0"0,1 0 0 0 0,14-3-821 0 0,3-2 546 0 0,-16 6-488 0 0,39-17-1304 0 0,0-1 0 0 0,12-10 1246 0 0,-61 30 437 0 0,-1 1-1 0 0,0 0 0 0 0,0-1 1 0 0,0 0-1 0 0,0 1 0 0 0,-1-1 1 0 0,1 0-1 0 0,1-4-436 0 0,-4 7 69 0 0,0 0-1 0 0,1 0 1 0 0,-1 0 0 0 0,0-1-1 0 0,0 1 1 0 0,0 0 0 0 0,0 0-1 0 0,0-1 1 0 0,0 1 0 0 0,0 0-1 0 0,0 0 1 0 0,0-1 0 0 0,0 1 0 0 0,0 0-1 0 0,0 0 1 0 0,0-1 0 0 0,0 1-1 0 0,0 0 1 0 0,0 0 0 0 0,0-1-1 0 0,-1 1 1 0 0,1 0 0 0 0,0 0-1 0 0,0 0 1 0 0,0-1 0 0 0,0 1 0 0 0,0 0-1 0 0,-1 0 1 0 0,1 0 0 0 0,0-1-1 0 0,0 1 1 0 0,0 0 0 0 0,0 0-1 0 0,-1 0 1 0 0,1 0 0 0 0,0 0-69 0 0,-10 1 769 0 0,-8 7-717 0 0,14-5-4 0 0,0 0 0 0 0,1 1 0 0 0,-1-1-1 0 0,1 1 1 0 0,0-1 0 0 0,0 1 0 0 0,0 0-1 0 0,1 0 1 0 0,-1 0 0 0 0,1 0 0 0 0,-2 5-48 0 0,1 0 291 0 0,0 0 1 0 0,0 1 0 0 0,1-1 0 0 0,0 0-1 0 0,0 5-291 0 0,1-11 38 0 0,1 1 0 0 0,0-1-1 0 0,0 0 1 0 0,0 1 0 0 0,1-1-1 0 0,-1 0 1 0 0,1 1-1 0 0,0-1 1 0 0,0 0 0 0 0,0 0-1 0 0,0 0 1 0 0,0 0 0 0 0,1 0-1 0 0,0 0 1 0 0,-1 0-1 0 0,1 0 1 0 0,1 0-38 0 0,-2-1-23 0 0,0-1-1 0 0,0 0 1 0 0,1 0-1 0 0,-1 1 1 0 0,1-1-1 0 0,-1 0 1 0 0,1 0 0 0 0,-1 0-1 0 0,1-1 1 0 0,-1 1-1 0 0,1 0 1 0 0,0 0-1 0 0,0-1 1 0 0,-1 1 0 0 0,1-1-1 0 0,0 0 1 0 0,0 1-1 0 0,-1-1 1 0 0,1 0-1 0 0,0 0 1 0 0,0 0 0 0 0,0 0-1 0 0,0-1 1 0 0,-1 1-1 0 0,1 0 1 0 0,0-1-1 0 0,0 1 1 0 0,-1-1 0 0 0,1 0-1 0 0,0 1 1 0 0,1-2 23 0 0,3-1-1152 0 0,1-2-66 0 0</inkml:trace>
  <inkml:trace contextRef="#ctx0" brushRef="#br0" timeOffset="1931.509">791 11 10136 0 0,'-1'1'73'0'0,"1"-1"1"0"0,-1 0-1 0 0,0 1 1 0 0,1-1-1 0 0,-1 0 1 0 0,1 1 0 0 0,-1-1-1 0 0,0 1 1 0 0,1-1-1 0 0,-1 0 1 0 0,1 1-1 0 0,-1 0 1 0 0,1-1 0 0 0,0 1-1 0 0,-1-1 1 0 0,1 1-1 0 0,-1 0 1 0 0,1-1-1 0 0,0 1 1 0 0,0-1-1 0 0,-1 1 1 0 0,1 0 0 0 0,0 0-1 0 0,0-1 1 0 0,0 1-1 0 0,0 0 1 0 0,-1-1-1 0 0,1 2-73 0 0,-3 28 2251 0 0,3-19-1168 0 0,-5 33 2405 0 0,2 36-3488 0 0,3-74-54 0 0,0 0-305 0 0,0-2-3696 0 0,0-4-1382 0 0</inkml:trace>
  <inkml:trace contextRef="#ctx0" brushRef="#br0" timeOffset="2304.283">786 129 456 0 0,'1'0'727'0'0,"0"-1"0"0"0,0 1 0 0 0,0 0 0 0 0,1 0 0 0 0,-1-1 0 0 0,0 1-1 0 0,0 0 1 0 0,0 0 0 0 0,0 0 0 0 0,1 0 0 0 0,-1 0 0 0 0,0 0 0 0 0,0 1-727 0 0,14 6 4691 0 0,-10-2-4298 0 0,0 0 0 0 0,0 0 0 0 0,-1 0 0 0 0,3 4-393 0 0,-4-5 372 0 0,0 1-1 0 0,1-1 1 0 0,0 0-1 0 0,3 3-371 0 0,-1-1 324 0 0,0-1-932 0 0,-2-2-3869 0 0,0-2-1057 0 0</inkml:trace>
  <inkml:trace contextRef="#ctx0" brushRef="#br0" timeOffset="2305.283">746 123 5984 0 0,'1'-1'144'0'0,"-1"0"0"0"0,0 0 0 0 0,1 0 0 0 0,-1 0 1 0 0,0 0-1 0 0,1 1 0 0 0,-1-1 0 0 0,1 0 0 0 0,-1 0 0 0 0,1 1 1 0 0,-1-1-1 0 0,1 0 0 0 0,0 1 0 0 0,0-1 0 0 0,-1 0 0 0 0,1 1 0 0 0,0-1 1 0 0,0 1-1 0 0,-1-1 0 0 0,1 1-144 0 0,22-12 5713 0 0,-13 7-4483 0 0,15-10 1058 0 0,30-17-2876 0 0,-43 26-115 0 0</inkml:trace>
  <inkml:trace contextRef="#ctx0" brushRef="#br0" timeOffset="2784.576">1102 2 5984 0 0,'0'0'464'0'0,"0"0"-107"0"0,0 0 690 0 0,0 0 333 0 0,0 0 69 0 0,0 0-156 0 0,0 0-707 0 0,0 0-306 0 0,-20 0 1990 0 0,12-1-2170 0 0,6 1-23 0 0,0 0-1 0 0,1 0 0 0 0,-1 0 1 0 0,0 0-1 0 0,1 0 0 0 0,-1 0 1 0 0,0 0-1 0 0,1 1 0 0 0,-1-1 1 0 0,0 1-1 0 0,1-1 0 0 0,-1 1 1 0 0,1-1-1 0 0,-1 1 0 0 0,1 0 1 0 0,-1 0-77 0 0,-2 2 169 0 0,0-1 1 0 0,0 1 0 0 0,0 0 0 0 0,1 1 0 0 0,-1-1 0 0 0,1 1 0 0 0,0-1 0 0 0,0 1 0 0 0,0 0 0 0 0,1 0 0 0 0,-1 0 0 0 0,-1 4-170 0 0,2-3 161 0 0,0 1-1 0 0,0-1 0 0 0,0 1 0 0 0,1 0 0 0 0,-1-1 0 0 0,1 1 0 0 0,1 0 0 0 0,-1 0 1 0 0,1 0-1 0 0,0 0 0 0 0,1 2-160 0 0,-1-5 123 0 0,0 0-1 0 0,1 1 1 0 0,-1-1 0 0 0,1 0-1 0 0,0 0 1 0 0,0 0-1 0 0,0 0 1 0 0,0 0 0 0 0,1 0-1 0 0,-1 0 1 0 0,1 0 0 0 0,-1 0-1 0 0,1-1 1 0 0,0 1 0 0 0,0-1-1 0 0,1 1 1 0 0,-1-1 0 0 0,0 0-1 0 0,1 0 1 0 0,-1 0 0 0 0,2 1-123 0 0,-2-2 32 0 0,0 0 1 0 0,1-1-1 0 0,-1 1 0 0 0,0-1 1 0 0,0 1-1 0 0,0-1 1 0 0,1 0-1 0 0,-1 0 1 0 0,0 0-1 0 0,0 0 1 0 0,1 0-1 0 0,-1 0 1 0 0,0-1-1 0 0,0 1 1 0 0,1-1-1 0 0,-1 0 0 0 0,0 0-32 0 0,2 0-557 0 0,0 0 0 0 0,-1-1 0 0 0,1 0 0 0 0,0 0 0 0 0,-1 0 0 0 0,0 0 0 0 0,1-1 0 0 0,-1 1 0 0 0,1-1 557 0 0,-1-1-6779 0 0</inkml:trace>
  <inkml:trace contextRef="#ctx0" brushRef="#br0" timeOffset="3115.685">994 115 10136 0 0,'-11'3'1338'0'0,"17"-5"740"0"0,17-4-800 0 0,-7 1-1142 0 0,3-1-559 0 0,-6 1-3259 0 0,0 1-979 0 0</inkml:trace>
  <inkml:trace contextRef="#ctx0" brushRef="#br0" timeOffset="3116.685">1221 3 13104 0 0,'0'0'297'0'0,"0"0"39"0"0,0 0 19 0 0,0 0-34 0 0,-2 17 162 0 0,3 42 1970 0 0,-2-21-2103 0 0,-1-9-355 0 0,2-25-6249 0 0</inkml:trace>
  <inkml:trace contextRef="#ctx0" brushRef="#br0" timeOffset="3466.747">1251 11 11488 0 0,'2'0'72'0'0,"-1"-1"0"0"0,0 0 0 0 0,1 0 0 0 0,-1 1 0 0 0,0-1 0 0 0,1 1 0 0 0,-1-1 0 0 0,1 1 0 0 0,-1 0 0 0 0,1 0 0 0 0,0-1 0 0 0,-1 1 0 0 0,1 0 0 0 0,-1 0 0 0 0,1 0 0 0 0,-1 1 0 0 0,2-1-72 0 0,26 7 128 0 0,-27-7 43 0 0,0 1 0 0 0,0-1 0 0 0,0 1 0 0 0,0 0 0 0 0,0 0 0 0 0,0 0 0 0 0,0 0 0 0 0,-1 1 0 0 0,1-1 0 0 0,0 0 0 0 0,-1 1 0 0 0,1-1 0 0 0,-1 1 0 0 0,1-1 0 0 0,-1 1 0 0 0,0 0 0 0 0,0 0 0 0 0,1 0 1 0 0,-1-1-1 0 0,-1 1 0 0 0,1 0 0 0 0,0 0 0 0 0,0 0 0 0 0,-1 1 0 0 0,1-1 0 0 0,-1 0 0 0 0,1 2-171 0 0,-1-1 98 0 0,0 0 0 0 0,-1 0 1 0 0,1 0-1 0 0,-1-1 0 0 0,1 1 1 0 0,-1 0-1 0 0,0 0 0 0 0,0 0 0 0 0,0-1 1 0 0,0 1-1 0 0,0-1 0 0 0,-1 1 1 0 0,1-1-1 0 0,-1 1 0 0 0,0-1 0 0 0,0 0 1 0 0,0 0-1 0 0,0 0 0 0 0,0 0 0 0 0,-1 1-98 0 0,-10 7 856 0 0,0 0-1 0 0,-13 7-855 0 0,1-5-5681 0 0,16-8-956 0 0</inkml:trace>
  <inkml:trace contextRef="#ctx0" brushRef="#br0" timeOffset="4118.669">73 391 11976 0 0,'0'0'266'0'0,"0"0"44"0"0,5 13 426 0 0,-1 19 5494 0 0,-1 22-6230 0 0,-3-25-833 0 0,-1 0-3400 0 0,1-29-1219 0 0</inkml:trace>
  <inkml:trace contextRef="#ctx0" brushRef="#br0" timeOffset="4467.582">103 464 2760 0 0,'12'-23'1171'0'0,"-10"19"-86"0"0,0 0-1 0 0,0 0 1 0 0,0 0 0 0 0,0 0-1 0 0,1 1 1 0 0,1-2-1085 0 0,-3 4 257 0 0,1-1-1 0 0,-1 1 1 0 0,1 0-1 0 0,-1 0 1 0 0,1 0-1 0 0,0 0 1 0 0,0 0-1 0 0,0 0 1 0 0,-1 0-1 0 0,1 1 1 0 0,0-1-1 0 0,0 0 1 0 0,0 1-1 0 0,0 0 1 0 0,0-1 0 0 0,2 1-257 0 0,-3 0 29 0 0,0 0 0 0 0,0 0 0 0 0,0-1 0 0 0,0 1 0 0 0,0 0 1 0 0,0 0-1 0 0,0 0 0 0 0,0 0 0 0 0,0 1 0 0 0,0-1 0 0 0,0 0 1 0 0,0 0-1 0 0,0 1 0 0 0,0-1 0 0 0,0 0 0 0 0,0 1 0 0 0,0-1 1 0 0,0 1-1 0 0,0-1 0 0 0,-1 1 0 0 0,1-1 0 0 0,0 1 0 0 0,0 0 1 0 0,0 0-1 0 0,-1-1 0 0 0,1 1 0 0 0,0 0 0 0 0,-1 0 0 0 0,1 0 1 0 0,-1 0-1 0 0,1-1 0 0 0,-1 1 0 0 0,0 0 0 0 0,1 0 0 0 0,-1 0 1 0 0,0 0-1 0 0,1 0 0 0 0,-1 0 0 0 0,0 0 0 0 0,0 1-29 0 0,0 0-38 0 0,0 0-1 0 0,0 0 0 0 0,-1 0 1 0 0,1 0-1 0 0,-1 0 0 0 0,1 0 1 0 0,-1 0-1 0 0,0 0 0 0 0,0-1 1 0 0,1 1-1 0 0,-1 0 0 0 0,-1 0 1 0 0,1 0-1 0 0,0-1 0 0 0,0 1 1 0 0,-1-1-1 0 0,1 1 0 0 0,-1-1 1 0 0,0 2 38 0 0,-24 9-464 0 0,27-11 464 0 0,0 0 0 0 0,0 0 0 0 0,0 0 0 0 0,1-1 0 0 0,-1 1 0 0 0,0 0 0 0 0,0-1 0 0 0,0 1 0 0 0,1-1 0 0 0,-1 1 0 0 0,0-1 0 0 0,1 0 0 0 0,-1 1 0 0 0,3 0 5 0 0,1 1 1 0 0,-1 1 0 0 0,0-1 0 0 0,1 1 0 0 0,-1 0 0 0 0,-1 0 0 0 0,1 0 0 0 0,0 0 0 0 0,0 1-6 0 0,-3-3-26 0 0,-1-1 1 0 0,1 1 0 0 0,-1 0 0 0 0,1-1 0 0 0,0 1 0 0 0,-1 0 0 0 0,1 0 0 0 0,-1-1 0 0 0,1 1 0 0 0,-1 0 0 0 0,0 0 0 0 0,1 0-1 0 0,-1 0 1 0 0,0 0 0 0 0,0-1 0 0 0,0 1 0 0 0,0 0 0 0 0,1 0 0 0 0,-1 0 0 0 0,0 0 0 0 0,0 0 0 0 0,-1 0 0 0 0,1 0 0 0 0,0 0 0 0 0,0 0-1 0 0,0 0 1 0 0,-1 0 0 0 0,1-1 0 0 0,0 1 0 0 0,-1 0 0 0 0,1 0 0 0 0,-1 0 0 0 0,1-1 0 0 0,-1 1 0 0 0,1 0 0 0 0,-1 0 0 0 0,0-1-1 0 0,1 1 1 0 0,-1 0 0 0 0,0-1 0 0 0,1 1 0 0 0,-1-1 0 0 0,0 1 0 0 0,0-1 0 0 0,0 1 0 0 0,1-1 0 0 0,-1 0 0 0 0,0 1 0 0 0,-1-1 25 0 0,-5 4 29 0 0,-1-1 1 0 0,1 1-1 0 0,-1-1 1 0 0,0-1-1 0 0,0 0 1 0 0,-2 0-30 0 0,7-1 27 0 0,1-1 0 0 0,-1 1 0 0 0,1-1 0 0 0,-1 0 0 0 0,1 0 0 0 0,-1 0 0 0 0,0-1 0 0 0,1 1 1 0 0,-1 0-1 0 0,1-1 0 0 0,0 0 0 0 0,-1 0 0 0 0,1 1 0 0 0,-1-2 0 0 0,1 1 0 0 0,0 0 0 0 0,0 0 0 0 0,-1-1 1 0 0,1 1-1 0 0,0-1 0 0 0,0 1 0 0 0,0-2-27 0 0,0 0-5053 0 0</inkml:trace>
  <inkml:trace contextRef="#ctx0" brushRef="#br0" timeOffset="4941.298">383 375 10136 0 0,'1'13'1218'0'0,"-9"17"2364"0"0,6-22-3230 0 0,0 0 0 0 0,-1 0 1 0 0,1 1-1 0 0,-2-2 0 0 0,1 1 0 0 0,-1 0 0 0 0,-1 0-352 0 0,-4 10 873 0 0,-2 3 47 0 0,8-18-849 0 0,2-9-473 0 0,4-10-53 0 0,1 1 0 0 0,0-1 0 0 0,2-2 455 0 0,2-8-19 0 0,-6 19-8 0 0,0 0 0 0 0,1 0 0 0 0,0 0-1 0 0,0 0 1 0 0,1 1 0 0 0,0-1 0 0 0,0 1-1 0 0,1 0 1 0 0,1-2 27 0 0,-5 7 5 0 0,-1 1-1 0 0,0-1 1 0 0,1 1-1 0 0,-1 0 1 0 0,1-1-1 0 0,-1 1 1 0 0,0 0 0 0 0,1 0-1 0 0,-1-1 1 0 0,1 1-1 0 0,-1 0 1 0 0,1 0-1 0 0,-1 0 1 0 0,1-1-1 0 0,-1 1 1 0 0,1 0 0 0 0,-1 0-1 0 0,1 0 1 0 0,-1 0-1 0 0,1 0 1 0 0,-1 0-1 0 0,1 0 1 0 0,-1 0-1 0 0,1 0 1 0 0,-1 0 0 0 0,1 0-1 0 0,-1 0-4 0 0,1 1 5 0 0,0-1 1 0 0,0 1-1 0 0,0 0 0 0 0,0-1 0 0 0,0 1 1 0 0,0 0-1 0 0,-1-1 0 0 0,1 1 0 0 0,0 0 1 0 0,0 0-1 0 0,-1 0 0 0 0,1 0-5 0 0,3 5 121 0 0,-1-1 0 0 0,0 1 0 0 0,-1 0-1 0 0,1 1-120 0 0,-1-3 216 0 0,1 5 126 0 0,-1 0 0 0 0,0 0-1 0 0,0 0 1 0 0,0 1 0 0 0,-2-1-1 0 0,1 0 1 0 0,-1 1-1 0 0,0-1 1 0 0,-1 5-342 0 0,1-12-308 0 0,0 15 1292 0 0,1-16-1158 0 0,-1-1 0 0 0,0 1 0 0 0,0-1 1 0 0,0 1-1 0 0,0-1 0 0 0,0 1 0 0 0,0-1 1 0 0,0 1-1 0 0,0-1 0 0 0,0 1 0 0 0,-1-1 1 0 0,1 1-1 0 0,0-1 0 0 0,0 1 0 0 0,0-1 0 0 0,-1 1 1 0 0,1-1-1 0 0,0 1 0 0 0,0-1 0 0 0,-1 1 1 0 0,1-1-1 0 0,0 0 0 0 0,-1 1 0 0 0,1-1 1 0 0,0 0-1 0 0,-1 1 0 0 0,1-1 174 0 0,0 0-6370 0 0</inkml:trace>
  <inkml:trace contextRef="#ctx0" brushRef="#br0" timeOffset="5283.372">346 478 12640 0 0,'0'0'280'0'0,"0"0"56"0"0,3-1 16 0 0,3 1 0 0 0,-1 0-288 0 0,3-1-64 0 0,-2-1 0 0 0,3 0 0 0 0,0-2 160 0 0,0 0 8 0 0,0 1 8 0 0,1 0 0 0 0,-1-2-880 0 0,1 1-168 0 0,-1-3-40 0 0,1 1-4072 0 0</inkml:trace>
  <inkml:trace contextRef="#ctx0" brushRef="#br0" timeOffset="5284.372">540 383 1376 0 0,'10'-3'591'0'0,"-10"3"-364"0"0,1 0-1 0 0,-1 0 1 0 0,0 0 0 0 0,1 1-1 0 0,-1-1 1 0 0,0 0 0 0 0,1 0 0 0 0,-1 0-1 0 0,0 0 1 0 0,0 1 0 0 0,1-1-1 0 0,-1 0 1 0 0,0 0 0 0 0,0 0-1 0 0,1 1 1 0 0,-1-1 0 0 0,0 0 0 0 0,0 0-1 0 0,1 1 1 0 0,-1-1 0 0 0,0 0-1 0 0,0 1 1 0 0,0-1 0 0 0,0 0-1 0 0,0 1 1 0 0,1-1 0 0 0,-1 0 0 0 0,0 1-1 0 0,0-1-226 0 0,1 14 6596 0 0,-2-4-5968 0 0,0-6-1924 0 0,-5 68 3658 0 0,6-63-2289 0 0,0-5-4837 0 0,0-4-456 0 0</inkml:trace>
  <inkml:trace contextRef="#ctx0" brushRef="#br0" timeOffset="5620.317">548 369 11976 0 0,'12'-4'537'0'0,"30"-7"2498"0"0,-39 11-2760 0 0,-1-1 1 0 0,1 1-1 0 0,0 0 1 0 0,-1 0-1 0 0,1 0 0 0 0,0 0 1 0 0,-1 1-1 0 0,1-1 0 0 0,0 1 1 0 0,-1-1-1 0 0,1 1 1 0 0,-1 0-1 0 0,1 0 0 0 0,0 0-275 0 0,-3 0 20 0 0,1-1-1 0 0,0 0 1 0 0,-1 1-1 0 0,1-1 1 0 0,-1 0-1 0 0,1 1 0 0 0,-1-1 1 0 0,0 0-1 0 0,1 1 1 0 0,-1-1-1 0 0,1 1 0 0 0,-1-1 1 0 0,0 1-1 0 0,1-1 1 0 0,-1 1-1 0 0,0-1 1 0 0,1 1-1 0 0,-1-1 0 0 0,0 1 1 0 0,0 0-1 0 0,0-1 1 0 0,0 1-1 0 0,1-1 1 0 0,-1 1-1 0 0,0 0 0 0 0,0-1 1 0 0,0 1-1 0 0,0 0-19 0 0,-1 0 1 0 0,1 1-1 0 0,-1-1 1 0 0,1 1-1 0 0,-1-1 1 0 0,1 0-1 0 0,-1 1 1 0 0,0-1-1 0 0,0 0 1 0 0,0 0-1 0 0,0 0 1 0 0,0 0-1 0 0,0 1 0 0 0,-5 4-136 0 0,0-1 0 0 0,-1 0 0 0 0,0 0-1 0 0,-1 0 137 0 0,7-4-22 0 0,-4 2-35 0 0,4-3 14 0 0,0 1-1 0 0,0-1 1 0 0,-1 1 0 0 0,1 0 0 0 0,0-1-1 0 0,0 1 1 0 0,0 0 0 0 0,0 0 0 0 0,0 0-1 0 0,0-1 1 0 0,1 1 0 0 0,-1 0 0 0 0,0 0-1 0 0,0 1 44 0 0,1-1 0 0 0,-1 0-1 0 0,1-1 1 0 0,0 1-1 0 0,0 0 1 0 0,-1 0-1 0 0,1-1 1 0 0,0 1-1 0 0,0 0 1 0 0,0 0-1 0 0,0 0 1 0 0,0-1-1 0 0,1 1 1 0 0,-1 0-1 0 0,0 0 1 0 0,0 0-1 0 0,0-1 1 0 0,1 1-1 0 0,-1 0 1 0 0,0 0-1 0 0,1-1 1 0 0,-1 1-1 0 0,0 0 1 0 0,1-1-1 0 0,-1 1 1 0 0,1 0-1 0 0,-1-1 1 0 0,1 1-1 0 0,0-1 1 0 0,-1 1-1 0 0,1-1 1 0 0,0 1 0 0 0,21 13 221 0 0,-17-11-135 0 0,6 2-40 0 0,0 0-1 0 0,1 0 1 0 0,0 0-46 0 0,1-1-1542 0 0,-8-2-4788 0 0</inkml:trace>
  <inkml:trace contextRef="#ctx0" brushRef="#br0" timeOffset="6156.021">105 670 6448 0 0,'8'12'696'0'0,"-3"0"1652"0"0,0 1 0 0 0,0-1-1 0 0,-2 1 1 0 0,3 9-2348 0 0,2 10 2783 0 0,-7-14-2445 0 0,-1-16-366 0 0,0 0-1 0 0,0 0 1 0 0,0 0 0 0 0,0 0-1 0 0,0 0 1 0 0,1 0-1 0 0,-1 0 1 0 0,1-1-1 0 0,-1 1 1 0 0,1 0-1 0 0,0 1 29 0 0,-1-3-392 0 0,0 0-1042 0 0,0 0-461 0 0,0 0-90 0 0,0 0-20 0 0</inkml:trace>
  <inkml:trace contextRef="#ctx0" brushRef="#br0" timeOffset="6500.28">160 681 10136 0 0,'2'-1'78'0'0,"0"0"0"0"0,0 0 1 0 0,0 0-1 0 0,0 0 0 0 0,0 1 0 0 0,0-1 1 0 0,0 1-1 0 0,1-1 0 0 0,-1 1 1 0 0,0 0-1 0 0,0 0 0 0 0,0 0 1 0 0,0 0-1 0 0,1 0 0 0 0,-1 0 0 0 0,0 1 1 0 0,0-1-1 0 0,0 1 0 0 0,0 0 1 0 0,1 0-79 0 0,-1-1 115 0 0,-1 0-1 0 0,0 0 1 0 0,1 1 0 0 0,-1-1 0 0 0,0 1 0 0 0,1 0 0 0 0,-1-1-1 0 0,0 1 1 0 0,0 0 0 0 0,0-1 0 0 0,1 1 0 0 0,-1 0 0 0 0,0 0 0 0 0,0 0-1 0 0,0 0 1 0 0,0 0 0 0 0,0 0 0 0 0,-1 1 0 0 0,1-1 0 0 0,0 0 0 0 0,-1 0-1 0 0,1 1 1 0 0,0-1 0 0 0,-1 0 0 0 0,1 1 0 0 0,-1-1 0 0 0,0 0 0 0 0,0 1-1 0 0,1-1 1 0 0,-1 1 0 0 0,0 0-115 0 0,-1 0 16 0 0,0 0 0 0 0,1 0-1 0 0,-1 0 1 0 0,0 0 0 0 0,-1-1 0 0 0,1 1 0 0 0,0 0-1 0 0,0-1 1 0 0,-1 1 0 0 0,1-1 0 0 0,-1 1-1 0 0,1-1 1 0 0,-1 0 0 0 0,1 0 0 0 0,-1 0-1 0 0,0 0 1 0 0,0 0 0 0 0,0 1-16 0 0,-4 1 109 0 0,-1 0 1 0 0,1-1-1 0 0,0 1 1 0 0,-7 0-110 0 0,9-2-39 0 0,1 0-115 0 0,1 0 0 0 0,0-1 1 0 0,-1 1-1 0 0,1-1 0 0 0,0 0 1 0 0,-1 0-1 0 0,1 0 1 0 0,-1 0 153 0 0,2 0-3606 0 0,1 0-1168 0 0</inkml:trace>
  <inkml:trace contextRef="#ctx0" brushRef="#br0" timeOffset="6836.382">344 640 7832 0 0,'0'0'356'0'0,"2"13"136"0"0,-2-3 1601 0 0,0 0 0 0 0,-1 0 0 0 0,-1 7-2093 0 0,-1 20 4518 0 0,3-33-4337 0 0,0 0-1 0 0,0 1 1 0 0,0-1 0 0 0,1 0 0 0 0,0 1-1 0 0,-1-1 1 0 0,2 0 0 0 0,0 4-181 0 0,-1-7 41 0 0,-1 0 0 0 0,1 0 0 0 0,0 0 0 0 0,0 0 1 0 0,0 0-1 0 0,0 0 0 0 0,0 0 0 0 0,0 0 0 0 0,0 0 0 0 0,0 0 0 0 0,0-1 0 0 0,0 1 1 0 0,0 0-1 0 0,1-1 0 0 0,-1 1 0 0 0,0-1 0 0 0,0 1 0 0 0,1-1 0 0 0,-1 0 1 0 0,0 1-1 0 0,1-1 0 0 0,-1 0 0 0 0,0 0 0 0 0,1 0 0 0 0,-1 0 0 0 0,0 0 0 0 0,1 0 1 0 0,-1-1-1 0 0,0 1 0 0 0,1 0 0 0 0,-1-1-41 0 0,7 0-299 0 0,-1 0 1 0 0,0-1 0 0 0,0 0-1 0 0,0 0 1 0 0,0-1-1 0 0,0 1 1 0 0,-1-2-1 0 0,3 0 299 0 0,-3 0-1568 0 0,1 1-59 0 0</inkml:trace>
  <inkml:trace contextRef="#ctx0" brushRef="#br0" timeOffset="7168.492">596 648 11232 0 0,'0'0'256'0'0,"-1"-18"749"0"0,1 18-954 0 0,0-1 0 0 0,0 1-1 0 0,0-1 1 0 0,0 1 0 0 0,0 0 0 0 0,0-1 0 0 0,0 1-1 0 0,0 0 1 0 0,0-1 0 0 0,0 1 0 0 0,0-1 0 0 0,0 1-1 0 0,-1 0 1 0 0,1-1 0 0 0,0 1 0 0 0,0 0-1 0 0,0-1 1 0 0,0 1 0 0 0,-1 0 0 0 0,1-1 0 0 0,0 1-1 0 0,0 0 1 0 0,-1 0 0 0 0,1-1 0 0 0,0 1 0 0 0,-1 0-1 0 0,1 0 1 0 0,0-1 0 0 0,-1 1 0 0 0,1 0 0 0 0,0 0-1 0 0,-1 0 1 0 0,1 0 0 0 0,-1-1-51 0 0,0 1 118 0 0,0 0 1 0 0,0 1-1 0 0,0-1 0 0 0,0 0 0 0 0,0 0 1 0 0,0 0-1 0 0,0 1 0 0 0,-1-1 0 0 0,1 1 1 0 0,0-1-1 0 0,0 1 0 0 0,0 0-118 0 0,-3 1 222 0 0,0 1 1 0 0,0 0-1 0 0,0 0 1 0 0,0 0-1 0 0,-2 3-222 0 0,1 0 155 0 0,0 0-1 0 0,0 1 0 0 0,1 0 0 0 0,0 0 0 0 0,0 0 0 0 0,1 0 0 0 0,0 1 1 0 0,0 2-155 0 0,2-8 44 0 0,0 0 1 0 0,1 1 0 0 0,-1-1 0 0 0,1 0 0 0 0,0 0-1 0 0,-1 0 1 0 0,1 0 0 0 0,0 1 0 0 0,1-1 0 0 0,-1 0 0 0 0,0 0-1 0 0,0 0 1 0 0,1 0 0 0 0,0 1 0 0 0,-1-1 0 0 0,1 0-1 0 0,0 0 1 0 0,0 0 0 0 0,0 0 0 0 0,0 0 0 0 0,0-1-1 0 0,0 1 1 0 0,1 0 0 0 0,-1 0 0 0 0,1-1 0 0 0,-1 1 0 0 0,1-1-1 0 0,0 0 1 0 0,-1 1 0 0 0,1-1 0 0 0,0 0 0 0 0,0 0-1 0 0,0 0-44 0 0,0 0 33 0 0,0 0 0 0 0,0 0 0 0 0,0 0 0 0 0,0 0 0 0 0,0-1-1 0 0,1 1 1 0 0,-1-1 0 0 0,0 0 0 0 0,0 0 0 0 0,0 1 0 0 0,0-1 0 0 0,0-1-1 0 0,1 1 1 0 0,-1 0 0 0 0,0 0 0 0 0,0-1 0 0 0,0 1 0 0 0,1-1-33 0 0,0-1 70 0 0,0 1 0 0 0,0 0-1 0 0,0-1 1 0 0,0 0 0 0 0,-1 0 0 0 0,1 0 0 0 0,0 0 0 0 0,-1 0 0 0 0,1-1 0 0 0,-1 1 0 0 0,1-2-70 0 0,0 1 35 0 0,0-1 0 0 0,0 0 0 0 0,-1-1 0 0 0,1 1 0 0 0,-1 0 0 0 0,0-1 0 0 0,0 1 0 0 0,-1-1 0 0 0,1 1 0 0 0,-1-1 0 0 0,0 0 0 0 0,0 0 0 0 0,-1 0-1 0 0,1 0 1 0 0,-1 1 0 0 0,0-2-35 0 0,-1 4-61 0 0,1 0-1 0 0,-1 1 0 0 0,0-1 0 0 0,0 0 0 0 0,0 0 1 0 0,0 1-1 0 0,0-1 0 0 0,-1 1 0 0 0,1-1 1 0 0,0 1-1 0 0,-1-1 0 0 0,1 1 0 0 0,-1 0 0 0 0,0-1 62 0 0,-9-4-6456 0 0,6 4 394 0 0</inkml:trace>
  <inkml:trace contextRef="#ctx0" brushRef="#br0" timeOffset="7518.557">741 611 8752 0 0,'2'1'478'0'0,"0"1"0"0"0,0-1 0 0 0,0 1 0 0 0,0-1 0 0 0,0 1 0 0 0,0 0 0 0 0,-1-1 0 0 0,1 1 0 0 0,-1 0 0 0 0,0 0 0 0 0,1 0 0 0 0,-1 1 0 0 0,0-1 0 0 0,0 0 0 0 0,0 0 0 0 0,0 1 0 0 0,-1-1 0 0 0,1 0 0 0 0,-1 1 0 0 0,1-1 0 0 0,-1 1-478 0 0,0 5 559 0 0,0 0 0 0 0,-1-1 0 0 0,0 1 0 0 0,0 0 1 0 0,-2 7-560 0 0,1-8 64 0 0,0-1 1 0 0,1 1 0 0 0,0 0 0 0 0,1 0 0 0 0,-1 0 0 0 0,1 0-1 0 0,1 3-64 0 0,1-2-2214 0 0,-2-8 988 0 0</inkml:trace>
  <inkml:trace contextRef="#ctx0" brushRef="#br0" timeOffset="7519.557">699 619 13104 0 0,'101'-18'6903'0'0,"-59"12"-4694"0"0,0-2-3631 0 0,-32 6 691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3T20:44:5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9760 0 0,'0'0'216'0'0,"0"0"40"0"0,0 0 16 0 0,0 0 0 0 0,0 0-272 0 0,0 0 0 0 0,4 10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3T20:44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18 6968 0 0,'-4'-18'304'0'0,"4"18"72"0"0,0 0-304 0 0,0 0-72 0 0,0 0 0 0 0,0 0 0 0 0,-3 3 120 0 0,3-3 8 0 0,0 0 0 0 0,0 0 0 0 0,-5 0-128 0 0,5 0 72 0 0,0 0-72 0 0,0 0 64 0 0,0 0-224 0 0,0 0-56 0 0,-7 0-8 0 0,7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0:5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1059 4144 0 0,'-6'7'1386'0'0,"5"-6"-1136"0"0,1-1 0 0 0,-1 0 0 0 0,1 1 0 0 0,0-1 0 0 0,-1 0 0 0 0,1 1 0 0 0,-1-1 0 0 0,1 1 0 0 0,0-1 0 0 0,-1 1 0 0 0,1-1 0 0 0,0 1 0 0 0,-1-1 0 0 0,1 1 0 0 0,0-1 0 0 0,0 1 0 0 0,0-1 0 0 0,0 1 0 0 0,-1 0 0 0 0,1-1 0 0 0,0 1 0 0 0,0-1 0 0 0,0 1 0 0 0,0 0 0 0 0,0-1 0 0 0,0 1 0 0 0,0-1 0 0 0,1 1 0 0 0,-1-1 0 0 0,0 1 0 0 0,0 0 0 0 0,0-1 0 0 0,0 1 0 0 0,1-1-250 0 0,14 40 2748 0 0,-15-39-2730 0 0,12 19 503 0 0,-1 1 0 0 0,0 0 0 0 0,-2 1-1 0 0,0 2-520 0 0,5 17 784 0 0,3 1-784 0 0,-6-14 175 0 0,-5-13-121 0 0,-2 0 1 0 0,0 1-1 0 0,-1 2-54 0 0,-1-6-24 0 0,1 1-1 0 0,0-1 1 0 0,1 0 0 0 0,1 0-1 0 0,0 1 25 0 0,-5-7-3482 0 0,-1-3-2563 0 0</inkml:trace>
  <inkml:trace contextRef="#ctx0" brushRef="#br0" timeOffset="565.12">0 1407 8432 0 0,'0'0'388'0'0,"0"0"-11"0"0,8-4-2 0 0,-1-1-55 0 0,-1 1-1 0 0,0-2 1 0 0,0 1 0 0 0,0-1 0 0 0,0 0 0 0 0,-1 0-1 0 0,4-5-319 0 0,-1 1 239 0 0,22-28 697 0 0,-2-1 0 0 0,20-37-936 0 0,-27 43-170 0 0,-9 14 281 0 0,-1 0 1 0 0,-1 0 0 0 0,0-1 0 0 0,-1-1-112 0 0,-5 6 40 0 0,-3 10-40 0 0,0 1 0 0 0,1-1 1 0 0,-1 1-1 0 0,1 0 0 0 0,0 0 0 0 0,0 0 0 0 0,0 0 1 0 0,3-4-1 0 0,-5 8 0 0 0,1-1 0 0 0,-1 1 0 0 0,1-1 0 0 0,-1 1 0 0 0,1-1 0 0 0,-1 1 0 0 0,1 0 0 0 0,-1-1 0 0 0,1 1 0 0 0,0 0 0 0 0,-1-1 0 0 0,1 1 0 0 0,-1 0 0 0 0,1 0 0 0 0,0-1 0 0 0,-1 1 0 0 0,1 0 1 0 0,0 0-1 0 0,-1 0 0 0 0,1 0 0 0 0,0 0 0 0 0,-1 0 0 0 0,1 0 0 0 0,0 0 0 0 0,-1 0 0 0 0,2 1 0 0 0,-1-1-1 0 0,0 1 1 0 0,0-1 0 0 0,0 1 0 0 0,0 0 0 0 0,0 0-1 0 0,0-1 1 0 0,0 1 0 0 0,0 0 0 0 0,0 0 0 0 0,0 0-1 0 0,0 0 1 0 0,-1 0 0 0 0,5 5 3 0 0,-1 1 0 0 0,0 0 0 0 0,-1-1 0 0 0,2 5-3 0 0,-3-7 8 0 0,5 13 33 0 0,-1 1 0 0 0,0-1 0 0 0,-1 1 0 0 0,-1-1 0 0 0,-1 1 0 0 0,0 2-41 0 0,8 36 457 0 0,8 23-457 0 0,-11-49 111 0 0,-6-13-49 0 0,-2-15-55 0 0,0 0 0 0 0,0 0 1 0 0,1 0-1 0 0,-1 0 1 0 0,0 0-1 0 0,1 0 0 0 0,-1-1 1 0 0,1 1-1 0 0,0 0 0 0 0,0 0 1 0 0,-1 0-1 0 0,1-1 1 0 0,0 1-1 0 0,1 1-7 0 0,3 5 61 0 0,-1-2 8 0 0,-4-6-64 0 0,0 0 0 0 0,0 1 0 0 0,0-1 0 0 0,0 0 0 0 0,0 0 0 0 0,0 0 0 0 0,1 0 0 0 0,-1 0 0 0 0,0 0 0 0 0,0 0 0 0 0,0 0 0 0 0,0 0 0 0 0,0 0 0 0 0,0 0 0 0 0,0 0 0 0 0,1 0 0 0 0,-1 0 0 0 0,0 0 0 0 0,0 0 0 0 0,0 0 0 0 0,0 0 0 0 0,0 0 0 0 0,0 0 0 0 0,1 0 0 0 0,-1 0 0 0 0,0 0 0 0 0,0 0 0 0 0,0 0 0 0 0,0-1 0 0 0,0 1 0 0 0,0 0 0 0 0,0 0 0 0 0,0 0 0 0 0,1 0 0 0 0,-1 0 0 0 0,0 0 0 0 0,0 0 0 0 0,0 0 0 0 0,0 0 0 0 0,0-1 0 0 0,0 1 0 0 0,0 0 0 0 0,0 0 0 0 0,0 0 0 0 0,0 0-5 0 0,-2-14 404 0 0,20-168 599 0 0,-18 175-999 0 0,0 0-1 0 0,0 0 0 0 0,-1 0 1 0 0,1 0-1 0 0,-1 0 0 0 0,-1 0 1 0 0,0-1-4 0 0,-1-8 52 0 0,3 14-38 0 0,0-1 0 0 0,0 1-1 0 0,0 0 1 0 0,1-1 0 0 0,-1 1-1 0 0,1 0 1 0 0,0-1 0 0 0,-1 1-1 0 0,1 0 1 0 0,0 0-1 0 0,0-1 1 0 0,1 1 0 0 0,-1 0-1 0 0,0 0 1 0 0,1 1 0 0 0,-1-1-1 0 0,2-1-13 0 0,4-5-49 0 0,-1 1 0 0 0,2 0-1 0 0,4-4 50 0 0,-9 10-26 0 0,-1-1 0 0 0,1 0 0 0 0,0 1 0 0 0,-1 0 0 0 0,1-1-1 0 0,0 1 1 0 0,0 0 0 0 0,0 0 0 0 0,0 1 0 0 0,0-1-1 0 0,0 1 1 0 0,0-1 0 0 0,0 1 0 0 0,3 0 26 0 0,-5 0-3 0 0,1 0 0 0 0,0 1 0 0 0,0-1 0 0 0,0 0 0 0 0,0 1 0 0 0,0-1-1 0 0,-1 1 1 0 0,1-1 0 0 0,0 1 0 0 0,0 0 0 0 0,-1 0 0 0 0,1 0 0 0 0,0 0 0 0 0,-1 0 0 0 0,1 0 0 0 0,-1 0 0 0 0,0 1 0 0 0,1-1 0 0 0,-1 0 0 0 0,0 1 0 0 0,0-1 0 0 0,0 1 0 0 0,0 0-1 0 0,1 0 4 0 0,8 19 82 0 0,-3-7 28 0 0,0 1 0 0 0,-1 0-1 0 0,1 3-109 0 0,-4-10 14 0 0,1 1-1 0 0,-1-1 1 0 0,2 0 0 0 0,4 7-14 0 0,7 14-2 0 0,-14-25-498 0 0,1-1-1 0 0,-1 1 1 0 0,0-1-1 0 0,1 0 1 0 0,0 1-1 0 0,0-2 1 0 0,2 3 500 0 0,0-2-5072 0 0</inkml:trace>
  <inkml:trace contextRef="#ctx0" brushRef="#br0" timeOffset="960.404">737 1094 7368 0 0,'1'-5'332'0'0,"0"0"0"0"0,-1 1 1 0 0,2-1-1 0 0,-1 0 1 0 0,1 1-1 0 0,-1-1 0 0 0,1 1 1 0 0,1 0-1 0 0,-1 0 0 0 0,0 0 1 0 0,1 0-1 0 0,0 0 0 0 0,0 0 1 0 0,2-1-333 0 0,-1-1 510 0 0,1 1-1 0 0,-1-1 1 0 0,0 0 0 0 0,-1-1 0 0 0,0 1 0 0 0,1-3-510 0 0,6-12 486 0 0,-8 18-348 0 0,0-1-1 0 0,0 0 1 0 0,0 0-1 0 0,-1 1 1 0 0,1-1 0 0 0,-1-2-138 0 0,5-18 420 0 0,-5 21-412 0 0,1-1 0 0 0,-1 0 0 0 0,0 0 1 0 0,-1 1-1 0 0,1-1 0 0 0,-1 0 0 0 0,0 0 1 0 0,0 0-1 0 0,0 1 0 0 0,0-1 0 0 0,0 0 1 0 0,-1 0-1 0 0,0 1 0 0 0,0-1 0 0 0,-1-2-8 0 0,0 1 5 0 0,1 4-2 0 0,0 0 1 0 0,1 0-1 0 0,-1 0 0 0 0,0 0 0 0 0,1 0 0 0 0,-1 0 0 0 0,1-1 1 0 0,0 1-1 0 0,-1 0 0 0 0,1 0 0 0 0,0 0 0 0 0,0 0 1 0 0,-1-1-1 0 0,1 1 0 0 0,0 0 0 0 0,0 0 0 0 0,0 0 0 0 0,0-1 1 0 0,1 1-1 0 0,-1 0 0 0 0,0 0 0 0 0,1 0-3 0 0,-16 4 107 0 0,9 4-103 0 0,0 0-1 0 0,0 0 1 0 0,0 0 0 0 0,1 1 0 0 0,0 0 0 0 0,0 0 0 0 0,1 0-1 0 0,-2 5-3 0 0,0 3 34 0 0,0 0 0 0 0,1 1 0 0 0,1 0 0 0 0,0 3-34 0 0,2-3 149 0 0,0 1 0 0 0,2-1 0 0 0,0 1 0 0 0,2 9-149 0 0,-2-26 10 0 0,1 2 41 0 0,0 1-1 0 0,0-1 1 0 0,0 1 0 0 0,0-1-1 0 0,0 0 1 0 0,0 0 0 0 0,1 1 0 0 0,0-1-1 0 0,0 0 1 0 0,0 0 0 0 0,0 0 0 0 0,0-1-1 0 0,0 1 1 0 0,1 0-51 0 0,-2-1 47 0 0,1 0 0 0 0,0 0 1 0 0,0-1-1 0 0,1 1 0 0 0,-1 0 0 0 0,0-1 1 0 0,1 1-1 0 0,-1-1 0 0 0,1 0 0 0 0,-1 0 1 0 0,1 0-1 0 0,-1 0 0 0 0,1 0 0 0 0,0 0 1 0 0,-1-1-1 0 0,1 1 0 0 0,2-1-47 0 0,4-1 165 0 0,0-1-1 0 0,0-1 1 0 0,-1 1-1 0 0,1-1 1 0 0,-1-1 0 0 0,0 0-1 0 0,4-2-164 0 0,-4 2 87 0 0,-5 3-32 0 0,-1-1 1 0 0,0 1-1 0 0,0-1 1 0 0,0 0 0 0 0,0 1-1 0 0,0-1 1 0 0,0 0-1 0 0,0 0 1 0 0,1-2-56 0 0,10-10 273 0 0,-4 6-167 0 0,0 0 1 0 0,0-1-1 0 0,-1-1 1 0 0,0 1-1 0 0,-1-1 1 0 0,7-10-107 0 0,-6 7 47 0 0,-6 11-48 0 0,0-1 0 0 0,0 1 0 0 0,0-1 0 0 0,0 0 0 0 0,-1 0 0 0 0,0 1 0 0 0,1-1 0 0 0,-1 0 0 0 0,0 0 0 0 0,0 0 0 0 0,0-2 1 0 0,-1-6-460 0 0,-1 9 324 0 0,1 1 1 0 0,0-1-1 0 0,0 0 0 0 0,1 0 1 0 0,-1 0-1 0 0,0 0 1 0 0,1 0-1 0 0,-1 0 0 0 0,1 1 1 0 0,-1-2 135 0 0,10-13-1114 0 0</inkml:trace>
  <inkml:trace contextRef="#ctx0" brushRef="#br0" timeOffset="1874.587">477 1671 8288 0 0,'-8'14'562'0'0,"8"-14"-547"0"0,0 0 0 0 0,-1 0 1 0 0,1 0-1 0 0,0 1 0 0 0,0-1 0 0 0,-1 0 0 0 0,1 0 1 0 0,0 0-1 0 0,0 0 0 0 0,-1 0 0 0 0,1 1 1 0 0,0-1-1 0 0,-1 0 0 0 0,1 0 0 0 0,0 0 0 0 0,-1 0 1 0 0,1 0-1 0 0,0 0 0 0 0,-1 0 0 0 0,1 0 1 0 0,0 0-1 0 0,0 0 0 0 0,-1 0-15 0 0,0-1 25 0 0,1 1 0 0 0,-1-1 0 0 0,0 1 0 0 0,0 0 1 0 0,1-1-1 0 0,-1 1 0 0 0,1-1 0 0 0,-1 0 0 0 0,0 1 0 0 0,1-1 0 0 0,-1 1 0 0 0,1-1 1 0 0,-1 0-1 0 0,1 0-25 0 0,-1 0 87 0 0,1 1 1 0 0,-1-1 0 0 0,0 1 0 0 0,1-1 0 0 0,-1 1-1 0 0,0-1 1 0 0,1 1 0 0 0,-1-1 0 0 0,0 1-1 0 0,0-1 1 0 0,0 1 0 0 0,1 0 0 0 0,-1 0 0 0 0,0-1-1 0 0,0 1 1 0 0,0 0 0 0 0,1 0 0 0 0,-1 0 0 0 0,0 0-1 0 0,0 0 1 0 0,0 0 0 0 0,0 0 0 0 0,0 0-1 0 0,1 0 1 0 0,-1 0 0 0 0,0 1 0 0 0,0-1 0 0 0,0 0-1 0 0,0 0 1 0 0,1 1 0 0 0,-1-1 0 0 0,0 1-1 0 0,0-1 1 0 0,1 1 0 0 0,-1-1 0 0 0,0 1-88 0 0,0 0 99 0 0,-1 0 1 0 0,0 0-1 0 0,1 0 1 0 0,-1 1-1 0 0,1-1 0 0 0,-1 0 1 0 0,1 1-1 0 0,-1 0 1 0 0,1-1-1 0 0,0 1 1 0 0,0 0-1 0 0,0-1 1 0 0,0 1-1 0 0,0 0 1 0 0,0 0-100 0 0,-6 27 854 0 0,3-15-659 0 0,0 0 0 0 0,1 0 1 0 0,1 0-1 0 0,0 0 0 0 0,1 0 1 0 0,0 1-1 0 0,1-1 0 0 0,1 0 0 0 0,1 3-195 0 0,1 12 175 0 0,-2-19-82 0 0,0-1-1 0 0,0 0 0 0 0,1 1 0 0 0,2 5-92 0 0,-3-12 6 0 0,0-1 0 0 0,0 1-1 0 0,0-1 1 0 0,1 1 0 0 0,-1-1 0 0 0,1 1 0 0 0,-1-1-1 0 0,1 0 1 0 0,0 0 0 0 0,0 0 0 0 0,0 0 0 0 0,0 0-1 0 0,0 0 1 0 0,0-1 0 0 0,1 1 0 0 0,-1-1 0 0 0,1 1-1 0 0,-1-1-5 0 0,4 2 74 0 0,0-1-1 0 0,0 0 0 0 0,0 0 1 0 0,0-1-1 0 0,0 1 0 0 0,0-1 0 0 0,0 0 1 0 0,1-1-1 0 0,1 0-73 0 0,-6 0 35 0 0,0 0 0 0 0,1 0 0 0 0,-1 0 0 0 0,0 0 0 0 0,0-1 0 0 0,0 1 0 0 0,0-1 0 0 0,1 0 0 0 0,-1 0 0 0 0,0 1 0 0 0,0-1 0 0 0,0-1 0 0 0,-1 1-1 0 0,1 0 1 0 0,0 0 0 0 0,0-1 0 0 0,-1 1 0 0 0,1-1 0 0 0,0 1 0 0 0,-1-1 0 0 0,0 0 0 0 0,1 0 0 0 0,-1 1 0 0 0,0-1 0 0 0,0 0 0 0 0,0 0 0 0 0,0 0 0 0 0,0-1-35 0 0,5-17 23 0 0,-2 0 0 0 0,0 0 0 0 0,-1 0 0 0 0,0 0 0 0 0,-2 0 0 0 0,-1 0 0 0 0,0-6-23 0 0,-6-48-160 0 0,5 70 123 0 0,0-1 0 0 0,0 0-1 0 0,0 1 1 0 0,0-1 0 0 0,-2-1 37 0 0,-2-9-54 0 0,-3 2-11 0 0,7 13 66 0 0,1 0 0 0 0,0 0 0 0 0,0 0 0 0 0,0 0-1 0 0,0-1 1 0 0,0 1 0 0 0,0 0 0 0 0,0 0 0 0 0,0 0 0 0 0,0 0-1 0 0,0 0 1 0 0,0 0 0 0 0,-1 0 0 0 0,1 0 0 0 0,0 0 0 0 0,0 0 0 0 0,0 0-1 0 0,0 0 1 0 0,0 0 0 0 0,0 0 0 0 0,0 0 0 0 0,0 0 0 0 0,0 0 0 0 0,0 0-1 0 0,-1 0 1 0 0,1 0 0 0 0,0 0 0 0 0,0 0 0 0 0,0 0 0 0 0,0 1-1 0 0,0-1 1 0 0,0 0 0 0 0,0 0 0 0 0,0 0 0 0 0,0 0 0 0 0,0 0 0 0 0,0 0-1 0 0,0 0 1 0 0,0 0 0 0 0,-1 0 0 0 0,1 0 0 0 0,0 0 0 0 0,0 0 0 0 0,0 0-1 0 0,0 1 1 0 0,0-1 0 0 0,0 0 0 0 0,0 0 0 0 0,0 0 0 0 0,0 0 0 0 0,0 0-1 0 0,0 0 1 0 0,0 0 0 0 0,0 0 0 0 0,0 0 0 0 0,0 0 0 0 0,0 1-1 0 0,0-1 1 0 0,0 0 0 0 0,0 0 0 0 0,0 0 0 0 0,0 0 0 0 0,0 0 0 0 0,0 0-1 0 0,0 0 1 0 0,1 0 0 0 0,-1 0 0 0 0,0 0 0 0 0,0 0-1 0 0,-2 7 169 0 0,-1 15 150 0 0,3-20-345 0 0,-1 0 0 0 0,1 1 0 0 0,0-1 0 0 0,-1 0 0 0 0,1 1 0 0 0,0-1 0 0 0,0 1 0 0 0,0-1 0 0 0,1 0 0 0 0,-1 1 0 0 0,1-1 0 0 0,-1 0 0 0 0,2 3 26 0 0,3 9-103 0 0,3 8 75 0 0,1 0-1 0 0,11 18 29 0 0,-15-31 2 0 0,-3-5 6 0 0,1 1 0 0 0,0 0 0 0 0,0-1-1 0 0,0 0 1 0 0,0 0 0 0 0,1 0 0 0 0,-1 0-1 0 0,3 1-7 0 0,0 0 29 0 0,0 0-1 0 0,0-1 1 0 0,0 0-1 0 0,1 0 1 0 0,-1-1-1 0 0,1 0 0 0 0,4 2-28 0 0,-9-5-8 0 0,0 1-1 0 0,1-1 1 0 0,-1 1-1 0 0,1-1 1 0 0,-1 0-1 0 0,0 0 1 0 0,1 0-1 0 0,-1 0 1 0 0,1 0-1 0 0,-1-1 1 0 0,0 1-1 0 0,1-1 1 0 0,-1 1 0 0 0,0-1-1 0 0,0 0 1 0 0,1 0-1 0 0,-1 0 1 0 0,0 0-1 0 0,0-1 1 0 0,0 1-1 0 0,0 0 1 0 0,0-1-1 0 0,0 1 1 0 0,-1-1-1 0 0,2-1 9 0 0,1-1-835 0 0,1-1 0 0 0,-1 0 0 0 0,-1 0 0 0 0,1-1 1 0 0,1-3 834 0 0,5-7-5508 0 0</inkml:trace>
  <inkml:trace contextRef="#ctx0" brushRef="#br0" timeOffset="2346.165">833 1458 5064 0 0,'-1'0'314'0'0,"-1"1"1"0"0,0-1-1 0 0,0 0 0 0 0,1 1 1 0 0,-1-1-1 0 0,0 1 1 0 0,1-1-1 0 0,-1 1 0 0 0,1 0 1 0 0,-1 0-1 0 0,1 0 0 0 0,-1 0 1 0 0,1 0-1 0 0,-1 0 1 0 0,1 0-1 0 0,0 0 0 0 0,0 1 1 0 0,0-1-1 0 0,-1 0 1 0 0,1 1-1 0 0,0-1 0 0 0,1 1 1 0 0,-1-1-1 0 0,0 1 0 0 0,0-1 1 0 0,1 1-1 0 0,-1 0 1 0 0,1-1-1 0 0,-1 2-314 0 0,-1 3 1058 0 0,1 0 0 0 0,0 0 0 0 0,0 0 0 0 0,0 3-1058 0 0,0 12-291 0 0,1-11 422 0 0,0 22 542 0 0,3 19-673 0 0,-2-39 79 0 0,1-1 0 0 0,0 0 0 0 0,1 0 0 0 0,1 0 0 0 0,-1 0-1 0 0,4 4-78 0 0,0 2 98 0 0,13 26 87 0 0,-19-41-175 0 0,1 0 0 0 0,-1 0 1 0 0,1 1-1 0 0,0-1 0 0 0,-1 0 1 0 0,1 0-1 0 0,0 0 0 0 0,0-1 1 0 0,0 1-1 0 0,1 0 0 0 0,-1-1 1 0 0,0 0-1 0 0,1 1 0 0 0,-1-1 1 0 0,1 0-11 0 0,-2-1-6 0 0,0 1 0 0 0,0-1 1 0 0,0 0-1 0 0,0 0 0 0 0,0 1 1 0 0,0-1-1 0 0,1 0 0 0 0,-1 0 1 0 0,0 0-1 0 0,0-1 0 0 0,0 1 1 0 0,0 0-1 0 0,0 0 0 0 0,1-1 1 0 0,-1 1-1 0 0,0 0 0 0 0,0-1 0 0 0,0 1 1 0 0,0-1-1 0 0,0 0 0 0 0,0 1 6 0 0,1-2-20 0 0,0 0 0 0 0,-1 1-1 0 0,1-1 1 0 0,0 0-1 0 0,-1 0 1 0 0,1 0 0 0 0,-1 0-1 0 0,0 0 1 0 0,1 0-1 0 0,-1-1 21 0 0,3-6-133 0 0,0-1 0 0 0,-1 0 0 0 0,0-1 0 0 0,0-3 133 0 0,-2 10-60 0 0,12-53-4865 0 0,-11 37-383 0 0</inkml:trace>
  <inkml:trace contextRef="#ctx0" brushRef="#br0" timeOffset="2347.165">940 1291 2760 0 0,'13'-16'645'0'0,"-13"16"1293"0"0,0 0-1668 0 0,0 0 0 0 0,-1 0 1 0 0,1 0-1 0 0,0 0 1 0 0,0 0-1 0 0,0 0 1 0 0,-1 1-1 0 0,1-1 1 0 0,0 0-1 0 0,0 0 1 0 0,0 0-1 0 0,0 1 1 0 0,-1-1-1 0 0,1 0 1 0 0,0 0-1 0 0,0 0 1 0 0,0 1-1 0 0,0-1 1 0 0,0 0-1 0 0,0 0 1 0 0,0 1-1 0 0,0-1 1 0 0,0 0-1 0 0,0 0 1 0 0,0 0-1 0 0,0 1 1 0 0,0-1-1 0 0,0 0-270 0 0,-1 15 1859 0 0,1-14-1390 0 0,1 9 165 0 0,0 1 1 0 0,1-1 0 0 0,0 0 0 0 0,1 0 0 0 0,2 5-635 0 0,5 22 955 0 0,1 7 275 0 0,2-1 0 0 0,12 26-1230 0 0,-19-56 21 0 0,1 1 0 0 0,1-1 1 0 0,0-1-1 0 0,1 2-21 0 0,-1-3-88 0 0,5 5-838 0 0,-4-8-6505 0 0,-6-8 1614 0 0</inkml:trace>
  <inkml:trace contextRef="#ctx0" brushRef="#br0" timeOffset="3466.48">925 1504 8752 0 0,'0'-1'64'0'0,"0"-1"0"0"0,0 1 1 0 0,0-1-1 0 0,0 0 0 0 0,0 1 0 0 0,0-1 1 0 0,1 1-1 0 0,-1-1 0 0 0,1 1 1 0 0,-1-1-1 0 0,1 1 0 0 0,-1-1 1 0 0,1 1-1 0 0,0 0 0 0 0,0-1-64 0 0,5-12 314 0 0,-5 10-160 0 0,1 0-1 0 0,0-1 0 0 0,0 1 1 0 0,0 0-1 0 0,0 0 1 0 0,1 0-1 0 0,0 0 0 0 0,1-1-153 0 0,6-9 683 0 0,-2 1 12 0 0,1 2 1 0 0,0-1-1 0 0,1 1 1 0 0,0 0-1 0 0,3-1-695 0 0,-6 6 327 0 0,0 0 0 0 0,0 0-1 0 0,1 1 1 0 0,-1 0-1 0 0,1 1 1 0 0,1-1 0 0 0,-1 2-1 0 0,9-4-326 0 0,-16 7 8 0 0,1 0 1 0 0,-1-1-1 0 0,0 1 0 0 0,0 0 0 0 0,1 0 1 0 0,-1 0-1 0 0,0 0 0 0 0,0 0 0 0 0,1 0 1 0 0,-1 1-1 0 0,0-1 0 0 0,0 0 0 0 0,1 1 1 0 0,-1-1-1 0 0,0 1 0 0 0,0-1 0 0 0,0 1 1 0 0,0-1-1 0 0,1 1 0 0 0,-1 0 0 0 0,0-1 1 0 0,0 1-1 0 0,-1 0 0 0 0,1 0 0 0 0,0 0 1 0 0,0 0-1 0 0,0 0 0 0 0,0 0 0 0 0,-1 0 0 0 0,1 0 1 0 0,-1 0-1 0 0,1 1 0 0 0,0-1-8 0 0,2 7 63 0 0,1 1 0 0 0,-1-1 0 0 0,-1 1 0 0 0,2 6-63 0 0,2 6 229 0 0,25 77 137 0 0,-26-82-355 0 0,-5-14-11 0 0,0 0 0 0 0,1 0 0 0 0,-1-1 0 0 0,1 1 0 0 0,-1 0 0 0 0,1-1 0 0 0,0 1 0 0 0,0 0 0 0 0,-1-1 0 0 0,1 1 0 0 0,0-1 0 0 0,1 1-1 0 0,-1-1 1 0 0,1 1 0 0 0,1 3 1 0 0,-3-4-1 0 0,0 0 0 0 0,1-1 0 0 0,-1 1 0 0 0,0 0 0 0 0,1-1 0 0 0,-1 1-1 0 0,0-1 1 0 0,1 1 0 0 0,-1 0 0 0 0,1-1 0 0 0,-1 1 0 0 0,1-1 0 0 0,-1 1 0 0 0,1-1-1 0 0,-1 0 1 0 0,1 1 0 0 0,0-1 1 0 0,0 0 0 0 0,0 0-1 0 0,0 0 1 0 0,0 0 0 0 0,-1 0-1 0 0,1 0 1 0 0,0 0 0 0 0,0 0-1 0 0,0-1 1 0 0,0 1 0 0 0,0 0-1 0 0,0-1 1 0 0,-1 1-1 0 0,1 0 1 0 0,0-1 0 0 0,0 1-1 0 0,-1-1 1 0 0,1 1 0 0 0,0-1-1 0 0,0 1 1 0 0,-1-1 0 0 0,1 0-1 0 0,1-1 10 0 0,1 0 0 0 0,-1-1 1 0 0,0 1-1 0 0,0-1 1 0 0,0 0-1 0 0,-1 0 0 0 0,1 0 1 0 0,-1 0-1 0 0,1 0 0 0 0,-1 0 1 0 0,0 0-1 0 0,0 0 0 0 0,0 0 1 0 0,-1-1-1 0 0,1 1 1 0 0,-1-2-11 0 0,2-9 9 0 0,-2 0 1 0 0,0 0-1 0 0,0-5-9 0 0,0 5 31 0 0,0 1 0 0 0,2-11-31 0 0,1-6 2 0 0,-3 25-4 0 0,2-13 19 0 0,-2 0-1 0 0,0 0 1 0 0,-1 0-1 0 0,-3-16-16 0 0,4 17 53 0 0,0 15-36 0 0,1 1 0 0 0,-1 0 1 0 0,0 0-1 0 0,0 0 0 0 0,0-1 0 0 0,0 1 0 0 0,0 0 1 0 0,0 0-1 0 0,0 0 0 0 0,0-1 0 0 0,-1 1 1 0 0,1 0-1 0 0,0 0 0 0 0,-1 0 0 0 0,1 0 0 0 0,-1 0-17 0 0,1 0-1 0 0,0 1 0 0 0,0 0 0 0 0,0 0 0 0 0,0 0-1 0 0,0 0 1 0 0,0 0 0 0 0,0 0 0 0 0,0 0 0 0 0,0 0-1 0 0,0-1 1 0 0,0 1 0 0 0,0 0 0 0 0,0 0 0 0 0,0 0-1 0 0,0 0 1 0 0,0 0 0 0 0,0 0 0 0 0,0 0 0 0 0,0-1-1 0 0,0 1 1 0 0,0 0 0 0 0,0 0 0 0 0,0 0 0 0 0,0 0 0 0 0,0 0-1 0 0,1 0 1 0 0,-1 0 0 0 0,0 0 0 0 0,0 0 0 0 0,0 0-1 0 0,0 0 1 0 0,0-1 0 0 0,0 1 0 0 0,0 0 0 0 0,0 0-1 0 0,0 0 1 0 0,1 0 0 0 0,-1 0 0 0 0,0 0 0 0 0,0 0-1 0 0,0 0 1 0 0,0 0 0 0 0,0 0 0 0 0,0 0 0 0 0,0 0-1 0 0,0 0 1 0 0,1 0 0 0 0,-1 0 0 0 0,0 0 0 0 0,0 0-1 0 0,0 0 1 0 0,0 0 0 0 0,0 0 0 0 0,0 0 0 0 0,0 0-1 0 0,0 0 1 0 0,1 0 0 0 0,-1 0 0 0 0,0 1 0 0 0,0-1-1 0 0,0 0 1 0 0,0 0 0 0 0,0 0 0 0 0,0 0 1 0 0,1 0-21 0 0,-1 0 0 0 0,1 0 1 0 0,-1 1-1 0 0,1-1 0 0 0,-1 0 1 0 0,1 0-1 0 0,-1 1 0 0 0,1-1 1 0 0,-1 0-1 0 0,0 1 0 0 0,1-1 0 0 0,-1 0 1 0 0,0 1-1 0 0,1-1 0 0 0,-1 1 1 0 0,0-1-1 0 0,1 1 0 0 0,-1-1 0 0 0,0 1 1 0 0,1-1 20 0 0,8 35-15 0 0,-6-24 170 0 0,0 0 0 0 0,0-1 0 0 0,4 8-155 0 0,7 18 181 0 0,-9-24-235 0 0,-1 0-1 0 0,7 10 55 0 0,-8-16 1 0 0,1 1 0 0 0,0-1 0 0 0,0 0 0 0 0,4 3-1 0 0,-6-7-1 0 0,-1-1 1 0 0,1 1-1 0 0,0-1 1 0 0,-1 1-1 0 0,1-1 1 0 0,0 0-1 0 0,0 0 1 0 0,0 0-1 0 0,0 0 1 0 0,0 0-1 0 0,0 0 1 0 0,0-1-1 0 0,0 1 1 0 0,0-1-1 0 0,0 1 1 0 0,0-1-1 0 0,2 1 1 0 0,-2-2-33 0 0,0 1 0 0 0,-1 0 0 0 0,1 0 0 0 0,0-1 0 0 0,-1 1 0 0 0,1-1 0 0 0,0 0 0 0 0,-1 1 0 0 0,1-1 0 0 0,-1 0-1 0 0,1 0 1 0 0,-1 0 0 0 0,1 0 0 0 0,-1 0 0 0 0,0 0 0 0 0,0 0 0 0 0,1-1 0 0 0,-1 1 0 0 0,0-1 33 0 0,4-4-412 0 0,0-1 1 0 0,-1 0-1 0 0,3-5 412 0 0,0-1-721 0 0,4-7-710 0 0,-1 0 0 0 0,-1-1 0 0 0,0 0 0 0 0,-2-1-1 0 0,2-11 1432 0 0,7-50-1286 0 0,-13 54 1492 0 0,-3 23 47 0 0,0 0 0 0 0,1 0-1 0 0,0 0 1 0 0,1-5-253 0 0,-2 10 118 0 0,1 1 0 0 0,-1-1 0 0 0,0 0-1 0 0,0 0 1 0 0,0 0 0 0 0,1 0 0 0 0,-1 0 0 0 0,0 0 0 0 0,0 0 0 0 0,0 0-1 0 0,0 0 1 0 0,-1 1 0 0 0,1-1 0 0 0,0 0 0 0 0,0 0 0 0 0,-1 0 0 0 0,1 0-1 0 0,0 0 1 0 0,-1 0 0 0 0,1 1 0 0 0,-1-1 0 0 0,1 0 0 0 0,-1 0 0 0 0,1 1-1 0 0,-1-1 1 0 0,1 0 0 0 0,-1 1 0 0 0,0-1 0 0 0,0 0 0 0 0,0 1-118 0 0,0-1 157 0 0,0 0 0 0 0,0 1 1 0 0,-1-1-1 0 0,1 1 0 0 0,0 0 1 0 0,0-1-1 0 0,-1 1 0 0 0,1 0 1 0 0,0 0-1 0 0,0 0 0 0 0,-1 0 1 0 0,1 0-1 0 0,0 0 0 0 0,0 0 1 0 0,-1 0-1 0 0,1 1 0 0 0,0-1 1 0 0,0 0-1 0 0,-1 1 0 0 0,1-1 1 0 0,0 1-1 0 0,-1 0-157 0 0,-1 1 98 0 0,0 0-1 0 0,0 0 0 0 0,1 1 1 0 0,-1-1-1 0 0,0 1 0 0 0,1-1 1 0 0,0 1-1 0 0,0 0 1 0 0,0 0-1 0 0,0 0 0 0 0,0 0 1 0 0,0 0-1 0 0,1 1 0 0 0,0-1 1 0 0,-1 1-1 0 0,1-1 1 0 0,1 0-1 0 0,-1 2-97 0 0,-3 12 150 0 0,2-1-1 0 0,0 0 1 0 0,1 8-150 0 0,1-17 91 0 0,0 5 94 0 0,1 1 0 0 0,0-1-1 0 0,2 9-184 0 0,-1-7 72 0 0,0 1 0 0 0,-1 7-72 0 0,0-20-3 0 0,-1 0 1 0 0,1 0-1 0 0,-1 1 1 0 0,1-1-1 0 0,0 0 1 0 0,0 0-1 0 0,0 0 1 0 0,0 0-1 0 0,0 0 1 0 0,0-1-1 0 0,0 1 1 0 0,1 0-1 0 0,0 1 3 0 0,8 10-179 0 0,-10-12 173 0 0,1 0 1 0 0,0 0-1 0 0,-1 0 1 0 0,1 0 0 0 0,0 0-1 0 0,0 0 1 0 0,-1-1-1 0 0,1 1 1 0 0,0 0-1 0 0,0-1 1 0 0,0 1 0 0 0,0-1-1 0 0,0 1 1 0 0,0-1-1 0 0,0 1 1 0 0,0-1-1 0 0,0 1 1 0 0,0-1 0 0 0,0 0-1 0 0,0 0 1 0 0,1 0-1 0 0,-1 0 1 0 0,0 1-1 0 0,0-2 1 0 0,0 1 0 0 0,0 0-1 0 0,0 0 1 0 0,0 0-1 0 0,0 0 1 0 0,1-1-1 0 0,-1 1 1 0 0,0 0 5 0 0,0-1-15 0 0,1 0 0 0 0,0 1 0 0 0,-1-1 0 0 0,1 0 0 0 0,-1 0 0 0 0,1 0 0 0 0,-1 0 0 0 0,1 0 0 0 0,-1 0 0 0 0,0-1 0 0 0,1 1 0 0 0,-1 0 0 0 0,0-1 0 0 0,0 1 0 0 0,0-1 0 0 0,0 1 0 0 0,0-1 0 0 0,0 1 0 0 0,-1-1 0 0 0,1 0 15 0 0,11-31-207 0 0,-9 26 161 0 0,0 0 0 0 0,0-1 1 0 0,-1 1-1 0 0,0-1 0 0 0,0 1 0 0 0,-1-1 0 0 0,0 0 46 0 0,0-12-65 0 0,0 6 78 0 0,0 0 0 0 0,-1-1 0 0 0,-1-1-13 0 0,3-20 11 0 0,0 9-12 0 0,-2 23 1 0 0,0 0 0 0 0,1 0 0 0 0,0 0 0 0 0,0 0 0 0 0,0 0 0 0 0,0 0 0 0 0,1 0 0 0 0,-1 1 0 0 0,2-2 0 0 0,-3 5-1 0 0,0 0 0 0 0,0 0 0 0 0,0 0 0 0 0,0 0-1 0 0,0 0 1 0 0,0 0 0 0 0,1 0 0 0 0,-1 0 0 0 0,0 0-1 0 0,0 0 1 0 0,0 0 0 0 0,0 0 0 0 0,0 0 0 0 0,0 0-1 0 0,0 0 1 0 0,0 0 0 0 0,1 0 0 0 0,-1 0 0 0 0,0 0-1 0 0,0 0 1 0 0,0 0 0 0 0,0 0 0 0 0,0 0 0 0 0,0 0-1 0 0,0 0 1 0 0,1 0 0 0 0,-1 0 0 0 0,0 0 0 0 0,0 0-1 0 0,0 0 1 0 0,0 0 0 0 0,0 0 0 0 0,0 0 0 0 0,0 1-1 0 0,0-1 1 0 0,0 0 0 0 0,0 0 0 0 0,0 0 0 0 0,0 0-1 0 0,0 0 1 0 0,0 0 0 0 0,1 0 0 0 0,-1 0 0 0 0,0 1-1 0 0,0-1 1 0 0,0 0 0 0 0,0 0 0 0 0,0 0 0 0 0,0 0-1 0 0,0 0 1 0 0,0 0 0 0 0,0 0 0 0 0,0 1 0 0 0,0-1-1 0 0,0 0 1 0 0,0 0 0 0 0,-1 0 0 0 0,1 0 0 0 0,0 0-1 0 0,0 0 1 0 0,0 0 1 0 0,2 10-18 0 0,-2-9 24 0 0,3 7 24 0 0,-1 1 0 0 0,2-1 1 0 0,-1-1-1 0 0,3 4-30 0 0,7 20 20 0 0,-8-18-21 0 0,0 0 0 0 0,1 0 0 0 0,0-1 0 0 0,1 0-1 0 0,0 0 1 0 0,2 1 1 0 0,-7-10 1 0 0,1 0 1 0 0,0 0-1 0 0,0 0 0 0 0,0 0 0 0 0,0 0 0 0 0,0-1 1 0 0,1 1-1 0 0,-1-1 0 0 0,1 0 0 0 0,2 1-1 0 0,-4-2 5 0 0,1 0 0 0 0,-1-1-1 0 0,1 1 1 0 0,-1 0 0 0 0,1-1-1 0 0,-1 0 1 0 0,1 0 0 0 0,0 0-1 0 0,-1 0 1 0 0,1 0 0 0 0,-1 0-1 0 0,1-1 1 0 0,0 1 0 0 0,-1-1-1 0 0,1 0 1 0 0,-1 1-1 0 0,2-2-4 0 0,-1 0 14 0 0,0 0 0 0 0,0 0-1 0 0,0 0 1 0 0,0 0 0 0 0,0 0-1 0 0,-1-1 1 0 0,1 1 0 0 0,-1-1-1 0 0,0 0 1 0 0,0 0-1 0 0,1-1-13 0 0,19-35 70 0 0,-15 19-71 0 0,0-1-1 0 0,-1 0 1 0 0,1-7 1 0 0,-3 12-12 0 0,0-6-242 0 0,-2 0 0 0 0,0 0 0 0 0,-2-1 0 0 0,-1-13 254 0 0,0 20-94 0 0,-1 1-1 0 0,0-1 1 0 0,-3-5 94 0 0,2 6 170 0 0,0-1-1 0 0,-1-14-169 0 0,2 7 531 0 0,-1 0 0 0 0,-1 1-1 0 0,-5-18-530 0 0,5 25-14 0 0,1 9-266 0 0,2-1 1 0 0,-1 1-1 0 0,1-1 1 0 0,0 0-1 0 0,0 0 0 0 0,1-3 280 0 0,7 24 372 0 0,-7-10-317 0 0,1 1 0 0 0,0 0 0 0 0,0 0 1 0 0,1-1-1 0 0,-1 1 0 0 0,1 0 0 0 0,0-1 0 0 0,0 0 0 0 0,1 1 0 0 0,-1-1 0 0 0,1 0 0 0 0,2 3-55 0 0,9 15 297 0 0,29 60 853 0 0,-16-30 301 0 0,8 10-1451 0 0,-32-57 37 0 0,0 0 1 0 0,0-1-1 0 0,1 1 0 0 0,0 0 0 0 0,0-1 1 0 0,0 0-1 0 0,1 0 0 0 0,-1 0 0 0 0,1-1 1 0 0,0 0-1 0 0,1 1-37 0 0,-2-2 4 0 0,0 0 0 0 0,0-1 0 0 0,0 0 0 0 0,0 0 0 0 0,0 0 0 0 0,0 0 0 0 0,0 0 0 0 0,0-1 0 0 0,1 0 0 0 0,-1 0-1 0 0,0 0 1 0 0,0 0 0 0 0,0-1 0 0 0,0 0 0 0 0,1 0 0 0 0,0 0-4 0 0,2-1-125 0 0,0 0 0 0 0,0-1 0 0 0,0 0-1 0 0,-1 0 1 0 0,1 0 0 0 0,-1-1 0 0 0,0 0-1 0 0,0 0 1 0 0,0 0 0 0 0,0-1 0 0 0,-1 0-1 0 0,1 0 1 0 0,-1-1 0 0 0,-1 1 0 0 0,1-1-1 0 0,1-3 126 0 0,3-7-1092 0 0</inkml:trace>
  <inkml:trace contextRef="#ctx0" brushRef="#br0" timeOffset="4624.411">1425 1893 12296 0 0,'-3'5'93'0'0,"3"-5"-61"0"0,-1 1 0 0 0,1-1-1 0 0,0 1 1 0 0,0-1 0 0 0,-1 1 0 0 0,1-1-1 0 0,0 0 1 0 0,-1 1 0 0 0,1-1 0 0 0,0 1-1 0 0,-1-1 1 0 0,1 0 0 0 0,-1 1 0 0 0,1-1-1 0 0,0 0 1 0 0,-1 0 0 0 0,1 1 0 0 0,-1-1-1 0 0,1 0 1 0 0,-1 0 0 0 0,1 0 0 0 0,-1 0 0 0 0,1 1-1 0 0,-1-1 1 0 0,1 0 0 0 0,-1 0 0 0 0,1 0-1 0 0,-1 0 1 0 0,1 0 0 0 0,-1 0 0 0 0,1 0-1 0 0,-1 0 1 0 0,1-1 0 0 0,-1 1 0 0 0,1 0-1 0 0,-1 0 1 0 0,1 0 0 0 0,-1 0 0 0 0,0-1-32 0 0,-1 0 144 0 0,-1 0 1 0 0,0 0-1 0 0,0 0 1 0 0,0 0-1 0 0,-1 0 0 0 0,1 1 1 0 0,0-1-1 0 0,0 1 1 0 0,0 0-1 0 0,0 0 1 0 0,-3 0-145 0 0,4 2 106 0 0,-1-1 1 0 0,1 1-1 0 0,0 0 1 0 0,0 0-1 0 0,0 0 1 0 0,0 0-1 0 0,0 0 1 0 0,0 0-107 0 0,-2 4 97 0 0,1 0 1 0 0,0 0-1 0 0,0 0 1 0 0,0 0-1 0 0,1 1 0 0 0,0-1 1 0 0,0 0-1 0 0,0 1 1 0 0,1 0-1 0 0,0-1 1 0 0,0 1-1 0 0,1 0 1 0 0,0 0-1 0 0,0-1 0 0 0,1 3-97 0 0,1 11 230 0 0,1 0-1 0 0,1 0 0 0 0,0-1 0 0 0,5 11-229 0 0,14 21 400 0 0,-22-50-375 0 0,0 1 0 0 0,0-1 0 0 0,1 1 0 0 0,-1-1-1 0 0,1 1 1 0 0,-1-1 0 0 0,1 0 0 0 0,-1 1-1 0 0,1-1 1 0 0,0 0 0 0 0,-1 0 0 0 0,1 0-1 0 0,0-1 1 0 0,0 1 0 0 0,1 0-25 0 0,-2 0 7 0 0,0-1 1 0 0,0 1-1 0 0,0-1 0 0 0,0 0 1 0 0,1 1-1 0 0,-1-1 0 0 0,0 0 0 0 0,0 0 1 0 0,0 0-1 0 0,0 0 0 0 0,0 0 1 0 0,0 0-1 0 0,0 0 0 0 0,0 0 1 0 0,0 0-1 0 0,1 0 0 0 0,-1-1 0 0 0,0 1 1 0 0,0-1-1 0 0,0 1 0 0 0,0 0 1 0 0,0-1-1 0 0,0 1 0 0 0,0-1 1 0 0,-1 0-1 0 0,1 1 0 0 0,0-1 0 0 0,0 0-7 0 0,3-6 0 0 0,-1 1 0 0 0,0-1 0 0 0,-1 1 0 0 0,0-1 0 0 0,0 0 0 0 0,0 0 0 0 0,-1 0 0 0 0,0 0 0 0 0,0 0 0 0 0,-1-1 0 0 0,0 1 0 0 0,4-25 0 0 0,-3 18 0 0 0,-1 0 0 0 0,0 1 0 0 0,0-1 0 0 0,-2-5 0 0 0,-1-19 0 0 0,-4-3 0 0 0,1 8 0 0 0,3 5-13 0 0,-6-16 13 0 0,-1-10 176 0 0,8 48-94 0 0,1 0 0 0 0,-1 1 0 0 0,0-1 0 0 0,-2-5-82 0 0,1 6 50 0 0,1 0 0 0 0,0-1 0 0 0,1 0 1 0 0,-1 1-1 0 0,1-5-50 0 0,1 10 1 0 0,0-1-1 0 0,0 1 1 0 0,0-1-1 0 0,-1 0 1 0 0,1 1-1 0 0,0-1 0 0 0,0 1 1 0 0,0-1-1 0 0,0 0 1 0 0,0 1-1 0 0,-1-1 1 0 0,1 1-1 0 0,0-1 1 0 0,-1 0-1 0 0,1 1 1 0 0,0-1-1 0 0,-1 1 1 0 0,1-1-1 0 0,-1 1 0 0 0,1-1 1 0 0,-1 1-1 0 0,1-1 0 0 0,0 1 2 0 0,0 0-1 0 0,0 0 0 0 0,-1 0 0 0 0,1 0 0 0 0,0 0 0 0 0,0 0 0 0 0,0 0 1 0 0,0 0-1 0 0,0 0 0 0 0,0 0 0 0 0,0 0 0 0 0,0 0 0 0 0,0 0 0 0 0,0-1 1 0 0,0 1-1 0 0,0 0 0 0 0,-1 0 0 0 0,1 0 0 0 0,0 0 0 0 0,0 0 0 0 0,0 0 1 0 0,0 0-1 0 0,0 0 0 0 0,0 0 0 0 0,0 0 0 0 0,0 0 0 0 0,0 0 0 0 0,0 0 1 0 0,-1 0-1 0 0,1 0 0 0 0,0 0 0 0 0,0 0 0 0 0,0 1 0 0 0,0-1 0 0 0,0 0 1 0 0,0 0-1 0 0,0 0 0 0 0,0 0 0 0 0,0 0 0 0 0,0 0 0 0 0,0 0 0 0 0,0 0 1 0 0,-1 0-1 0 0,1 0 0 0 0,0 0 0 0 0,0 0 0 0 0,0 0 0 0 0,0 0 0 0 0,0 0 1 0 0,0 1-1 0 0,0-1 0 0 0,0 0-1 0 0,0 7 10 0 0,6 12-16 0 0,0-7-132 0 0,0 0 0 0 0,-1 1 1 0 0,-1 0-1 0 0,3 12 138 0 0,9 26 86 0 0,-12-41 120 0 0,-1 0 1 0 0,-1 1-1 0 0,1 1-206 0 0,-2-3 156 0 0,1 0 0 0 0,1-1 0 0 0,-1 1 0 0 0,4 6-156 0 0,7 15 233 0 0,-11-22-191 0 0,1 0 1 0 0,1 0 0 0 0,0-1 0 0 0,0 0-1 0 0,1 2-42 0 0,6 7-11 0 0,-6-8 74 0 0,0-1 1 0 0,1 0-1 0 0,0 0 0 0 0,0 0 1 0 0,0-1-1 0 0,1 0 0 0 0,5 4-63 0 0,-4-4 103 0 0,-7-5-102 0 0,0 0-1 0 0,1 0 0 0 0,-1 0 0 0 0,0 0 0 0 0,0-1 1 0 0,1 1-1 0 0,-1 0 0 0 0,1-1 0 0 0,-1 1 1 0 0,0-1-1 0 0,1 1 0 0 0,-1-1 0 0 0,1 0 0 0 0,-1 1 1 0 0,1-1-1 0 0,0 0 0 0 0,-1 0 0 0 0,1 0 0 0 0,-1 0 1 0 0,1 0-1 0 0,-1-1 0 0 0,1 1 0 0 0,-1 0 0 0 0,3-1-85 0 0,-1 0 0 0 0,0 0 0 0 0,0 0 0 0 0,0-1 0 0 0,0 1 0 0 0,0-1 0 0 0,0 0 0 0 0,-1 0-1 0 0,1 0 1 0 0,-1 0 0 0 0,1 0 0 0 0,-1 0 0 0 0,2-2 85 0 0,3-5-940 0 0,1-1 0 0 0,-1 0 0 0 0,0-1 940 0 0,7-11-2197 0 0,-3 6 437 0 0</inkml:trace>
  <inkml:trace contextRef="#ctx0" brushRef="#br0" timeOffset="5046.282">1813 1651 4144 0 0,'-15'-9'-35'0'0,"-5"-2"4685"0"0,19 11-4354 0 0,0-1 0 0 0,1 1 0 0 0,-1 0 0 0 0,0 0 0 0 0,0 0 0 0 0,0 0-1 0 0,0 0 1 0 0,1 0 0 0 0,-1 0 0 0 0,0 0 0 0 0,0 0 0 0 0,0 0 0 0 0,1 0 0 0 0,-1 1 0 0 0,0-1 0 0 0,0 0 0 0 0,1 1-1 0 0,-1-1 1 0 0,0 0 0 0 0,1 1 0 0 0,-1-1 0 0 0,0 1 0 0 0,1-1 0 0 0,-1 1 0 0 0,0 0-296 0 0,-1 2 233 0 0,0 0-1 0 0,-1 0 1 0 0,2 0 0 0 0,-1 1 0 0 0,0-1-1 0 0,0 1 1 0 0,1 0 0 0 0,0-1 0 0 0,0 1-1 0 0,0 0 1 0 0,0 0 0 0 0,1 0-233 0 0,-5 14 343 0 0,1 0-327 0 0,1 0 1 0 0,1 0-1 0 0,0 1 0 0 0,1-1 1 0 0,1 0-1 0 0,1 1 0 0 0,1 1-16 0 0,-1-8 0 0 0,0 1 0 0 0,1-1 0 0 0,0 0 0 0 0,1 0 0 0 0,0 0 0 0 0,1-1 0 0 0,1 1 0 0 0,0 0 0 0 0,-5-11 0 0 0,1 0 0 0 0,0 1 0 0 0,-1-1 0 0 0,1 0 1 0 0,0 0-1 0 0,0 0 0 0 0,0 1 0 0 0,0-1 0 0 0,0 0 0 0 0,0 0 0 0 0,0 0 0 0 0,0-1 0 0 0,0 1 0 0 0,1 0 0 0 0,-1 0 0 0 0,0-1 0 0 0,0 1 0 0 0,1 0 0 0 0,-1-1 0 0 0,0 0 0 0 0,1 1 0 0 0,-1-1 0 0 0,1 0 0 0 0,-1 1 0 0 0,1-1 0 0 0,-1 0 0 0 0,0 0 0 0 0,1 0 0 0 0,-1 0 0 0 0,1-1 0 0 0,-1 1 0 0 0,1 0 0 0 0,-1-1 0 0 0,2 1 0 0 0,-1-1 12 0 0,0 0 0 0 0,0-1 0 0 0,0 1 0 0 0,0 0 0 0 0,0-1 0 0 0,0 1 0 0 0,0-1 0 0 0,0 1 0 0 0,-1-1 0 0 0,1 0 0 0 0,0 0 0 0 0,-1 0 0 0 0,0 0 0 0 0,1 0 0 0 0,-1 0 0 0 0,0 0 0 0 0,0 0-1 0 0,0 0 1 0 0,0-1 0 0 0,0-1-12 0 0,1-11-12 0 0,0-1 0 0 0,-1 1-1 0 0,-1-1 1 0 0,0 0-1 0 0,-1 1 1 0 0,-1-1-1 0 0,-1-3 13 0 0,-1-25-75 0 0,-4-39 61 0 0,4 52 4 0 0,4 31 9 0 0,0 0-1 0 0,0 0 1 0 0,0-1 0 0 0,0 1 0 0 0,0 0 0 0 0,0 0-1 0 0,0 0 1 0 0,0 0 0 0 0,0 0 0 0 0,0-1-1 0 0,0 1 1 0 0,0 0 0 0 0,0 0 0 0 0,-1 0 0 0 0,1 0-1 0 0,0 0 1 0 0,0-1 0 0 0,0 1 0 0 0,0 0 0 0 0,0 0-1 0 0,0 0 1 0 0,0 0 0 0 0,0 0 0 0 0,-1 0 0 0 0,1 0-1 0 0,0 0 1 0 0,0 0 0 0 0,0-1 0 0 0,0 1 0 0 0,0 0-1 0 0,0 0 1 0 0,-1 0 0 0 0,1 0 0 0 0,0 0 0 0 0,0 0-1 0 0,0 0 1 0 0,0 0 0 0 0,0 0 0 0 0,-1 0 0 0 0,1 0-1 0 0,0 0 1 0 0,0 0 0 0 0,0 0 0 0 0,0 0 1 0 0,-1 0 0 0 0,1 0 0 0 0,0 1 0 0 0,0-1 0 0 0,0 0 0 0 0,-1 0 0 0 0,1 0 0 0 0,0 0 0 0 0,0 0 0 0 0,0 1 0 0 0,0-1 0 0 0,0 0 0 0 0,-1 0 0 0 0,1 0 0 0 0,0 1 0 0 0,0-1 0 0 0,0 0 0 0 0,0 0 0 0 0,0 0 0 0 0,0 1 0 0 0,0-1 0 0 0,0 0 0 0 0,0 0-1 0 0,0 1 1 0 0,0-1 0 0 0,0 0 0 0 0,0 0 0 0 0,0 0 0 0 0,0 1 0 0 0,0-1 0 0 0,0 0 0 0 0,0 0 0 0 0,0 1 0 0 0,0-1 0 0 0,0 0 0 0 0,0 0 0 0 0,8 26 10 0 0,-5-20 33 0 0,-1 1 0 0 0,0 0 1 0 0,0-1-1 0 0,0 1 0 0 0,-1 5-43 0 0,0 0 89 0 0,1-1 0 0 0,1 1 0 0 0,-1-1 0 0 0,1 0 0 0 0,1 0 0 0 0,0-1 0 0 0,1 1 0 0 0,0-1 0 0 0,1 0 0 0 0,0 0 0 0 0,0 0 0 0 0,1-1 0 0 0,0 0 0 0 0,2 1-89 0 0,-7-8 3 0 0,0 0 0 0 0,0-1-1 0 0,0 1 1 0 0,0 0 0 0 0,0-1-1 0 0,1 1 1 0 0,-1-1 0 0 0,0 0-1 0 0,1 0 1 0 0,-1 0-1 0 0,1 0 1 0 0,0 0 0 0 0,-1-1-1 0 0,1 1 1 0 0,1-1-3 0 0,-3 0-58 0 0,1 0-1 0 0,0 0 0 0 0,-1 0 1 0 0,1 0-1 0 0,0 0 1 0 0,-1-1-1 0 0,1 1 1 0 0,0 0-1 0 0,-1-1 1 0 0,1 0-1 0 0,-1 1 1 0 0,1-1-1 0 0,-1 0 0 0 0,1 0 1 0 0,-1 0-1 0 0,0 1 1 0 0,1-2-1 0 0,-1 1 1 0 0,0 0-1 0 0,0 0 1 0 0,0 0-1 0 0,0-1 1 0 0,0 1-1 0 0,0 0 0 0 0,1-2 59 0 0,4-9-3315 0 0,0-1-1 0 0,3-12 3316 0 0,-8 23-886 0 0,5-14-4276 0 0</inkml:trace>
  <inkml:trace contextRef="#ctx0" brushRef="#br0" timeOffset="5379.393">1998 1530 3224 0 0,'-1'-1'51'0'0,"0"0"-1"0"0,0-1 1 0 0,0 1 0 0 0,0 0-1 0 0,0-1 1 0 0,0 1 0 0 0,-1 0-1 0 0,1 0 1 0 0,-1 0 0 0 0,1 0-1 0 0,-1 0 1 0 0,1 0 0 0 0,-2 0-51 0 0,2 1 1795 0 0,-3 2 4589 0 0,-3 5-3625 0 0,8-3-2532 0 0,1 1 0 0 0,-1-1 0 0 0,1 1 0 0 0,0-1 0 0 0,0 0 0 0 0,1 0 0 0 0,-1 0 0 0 0,3 3-227 0 0,1 2 194 0 0,2 4 8 0 0,1 1-1 0 0,-2 1 0 0 0,0-1 0 0 0,-1 1 0 0 0,-1 1 0 0 0,0-1 0 0 0,0 1 0 0 0,-2 0 0 0 0,0 0 0 0 0,-1 0 0 0 0,-1 0 0 0 0,0 0 0 0 0,-1 2-201 0 0,0-3 7 0 0,1-13-20 0 0,-1 0 0 0 0,0 0 1 0 0,0 1-1 0 0,0-1 1 0 0,0 0-1 0 0,-1 0 1 0 0,1 0-1 0 0,0 0 1 0 0,-1 1-1 0 0,1-1 1 0 0,-1 0-1 0 0,0 0 1 0 0,0 0 12 0 0,0-1-267 0 0,1-2-709 0 0,-2-1-303 0 0</inkml:trace>
  <inkml:trace contextRef="#ctx0" brushRef="#br0" timeOffset="5710.913">2129 1222 16208 0 0,'-3'-2'272'0'0,"3"1"-216"0"0,0 1 0 0 0,-1 0 0 0 0,1-1 0 0 0,0 1 0 0 0,-1 0 0 0 0,1-1 0 0 0,0 1 0 0 0,-1 0 1 0 0,1 0-1 0 0,0 0 0 0 0,-1-1 0 0 0,1 1 0 0 0,-1 0 0 0 0,1 0 0 0 0,0 0 0 0 0,-1 0 0 0 0,1 0 0 0 0,-1 0 0 0 0,1 0 1 0 0,0 0-1 0 0,-1 0 0 0 0,1 0 0 0 0,-1 0 0 0 0,1 0 0 0 0,-1 0 0 0 0,1 0-56 0 0,0 1 15 0 0,0-1-1 0 0,-1 1 1 0 0,1 0-1 0 0,0 0 1 0 0,0 0-1 0 0,0-1 1 0 0,0 1-1 0 0,0 0 1 0 0,1 0-1 0 0,-1-1 1 0 0,0 1-1 0 0,0 0 1 0 0,0 0 0 0 0,1-1-1 0 0,-1 1-14 0 0,1 1 94 0 0,9 39 1183 0 0,1-1 0 0 0,14 29-1277 0 0,-1-3 419 0 0,-10-25-139 0 0,17 55 195 0 0,-23-66-342 0 0,-2 0 1 0 0,0 10-134 0 0,-5-108-122 0 0,3 1 1 0 0,8-36 121 0 0,-10 90-58 0 0,1 0 0 0 0,0 0 1 0 0,1 0-1 0 0,0 1 0 0 0,1 0 0 0 0,4-9 58 0 0,-7 19 0 0 0,-1 0 0 0 0,0 0 0 0 0,1 0 0 0 0,0 0 0 0 0,-1 1 0 0 0,1-1 0 0 0,0 0 0 0 0,0 1 0 0 0,0 0 0 0 0,1-2 0 0 0,7 0 14 0 0,-8 3 18 0 0,1 0 0 0 0,-1 0 0 0 0,0 1 0 0 0,1-1 0 0 0,-1 1 1 0 0,0-1-1 0 0,0 1 0 0 0,1 0 0 0 0,-1 0 0 0 0,0 0 0 0 0,0 0 0 0 0,0 0 1 0 0,0 0-1 0 0,0 1 0 0 0,0-1 0 0 0,-1 0 0 0 0,1 1 0 0 0,0 0 0 0 0,-1-1 1 0 0,1 1-1 0 0,-1 0 0 0 0,1 0 0 0 0,-1 0-32 0 0,6 9 420 0 0,-1-1 0 0 0,0 1-1 0 0,4 11-419 0 0,-5-11 335 0 0,9 21-632 0 0,-2 0 0 0 0,2 14 297 0 0,-10-35-637 0 0,-1-3-727 0 0,1-3-68 0 0</inkml:trace>
  <inkml:trace contextRef="#ctx0" brushRef="#br0" timeOffset="6772.16">2441 1008 7832 0 0,'-11'-3'1436'0'0,"10"3"-1364"0"0,1 0 1 0 0,0 0-1 0 0,0 0 1 0 0,0 0-1 0 0,0 0 0 0 0,0 0 1 0 0,-1 0-1 0 0,1 0 1 0 0,0 0-1 0 0,0 0 1 0 0,0 1-1 0 0,0-1 1 0 0,0 0-1 0 0,0 0 0 0 0,0 0 1 0 0,0 0-1 0 0,-1 0 1 0 0,1 1-1 0 0,0-1 1 0 0,0 0-1 0 0,0 0 1 0 0,0 0-1 0 0,0 0 0 0 0,0 0 1 0 0,0 1-1 0 0,0-1 1 0 0,0 0-1 0 0,0 0 1 0 0,0 0-1 0 0,0 0 1 0 0,0 1-1 0 0,0-1 0 0 0,0 0 1 0 0,0 0-1 0 0,0 0 1 0 0,0 0-1 0 0,0 1-72 0 0,11 20 4646 0 0,-6-10-5022 0 0,25 61 1508 0 0,-3 1-1 0 0,4 22-1131 0 0,-15-31 417 0 0,5 40-417 0 0,-19-90 38 0 0,0-7 0 0 0,-1 1 0 0 0,0-1 0 0 0,0 1 1 0 0,-1 0-1 0 0,0 0 0 0 0,0 1-38 0 0,-13-60 420 0 0,10 16-268 0 0,-1 7-6 0 0,1 0-1 0 0,2-1 1 0 0,1 1-1 0 0,4-29-145 0 0,-4 54 0 0 0,4-21 0 0 0,0-1 0 0 0,3-2 0 0 0,-5 20 0 0 0,0 0 0 0 0,1 0 0 0 0,0 0 0 0 0,0 1 0 0 0,0-1 0 0 0,1 1 0 0 0,0 0 0 0 0,0 0 0 0 0,4-3 0 0 0,-7 8 0 0 0,0 0 0 0 0,0-1 0 0 0,0 1 0 0 0,0 0 0 0 0,0 0 0 0 0,0 0 0 0 0,1 0 0 0 0,-1 1 0 0 0,0-1 0 0 0,1 0 0 0 0,-1 0 0 0 0,0 1 0 0 0,1-1 0 0 0,-1 1 0 0 0,1-1 0 0 0,-1 1 0 0 0,1 0 0 0 0,-1 0 0 0 0,1-1 0 0 0,0 1 0 0 0,-1 0 0 0 0,1 0 0 0 0,-1 0 0 0 0,1 1 0 0 0,-1-1 0 0 0,1 0 0 0 0,-1 1 0 0 0,1-1 0 0 0,-1 1 0 0 0,1-1 0 0 0,-1 1 0 0 0,1 0 0 0 0,-1-1 0 0 0,0 1 0 0 0,1 0 0 0 0,-1 0 0 0 0,1 1 0 0 0,2 1 0 0 0,-1 1 0 0 0,0-1 0 0 0,1 1 0 0 0,-1 0 0 0 0,0 0 0 0 0,-1 0 0 0 0,1 0 0 0 0,-1 1 0 0 0,0-1 0 0 0,0 1 0 0 0,1 2 0 0 0,4 11 0 0 0,-6-15 0 0 0,1 0 0 0 0,-1 1 0 0 0,0-1 0 0 0,0 0 0 0 0,0 1 0 0 0,0-1 0 0 0,0 1 0 0 0,-1 0 0 0 0,0 0 0 0 0,2 19-3 0 0,-2-19-3 0 0,1 1 0 0 0,-1-1-1 0 0,0 0 1 0 0,0 0-1 0 0,0 0 1 0 0,-1 0 0 0 0,1 0-1 0 0,-1 1 1 0 0,0-1-1 0 0,0 0 1 0 0,-1 0-1 0 0,0 2 7 0 0,-6 14-79 0 0,7-16 64 0 0,-1 0 1 0 0,1 1-1 0 0,-1-1 0 0 0,0 0 0 0 0,0 0 1 0 0,-1 0-1 0 0,1 0 0 0 0,-1-1 1 0 0,0 1-1 0 0,0 0 0 0 0,-1 0 15 0 0,3-3 26 0 0,0 0-18 0 0,1-1 0 0 0,-1 1 0 0 0,0-1 0 0 0,0 1-1 0 0,0-1 1 0 0,1 1 0 0 0,-1-1 0 0 0,0 1 0 0 0,0-1 0 0 0,0 0-1 0 0,0 0 1 0 0,0 1 0 0 0,0-1 0 0 0,0 0 0 0 0,0 0 0 0 0,0 0-1 0 0,0 0 1 0 0,0 0 0 0 0,0 0 0 0 0,0 0 0 0 0,0 0-8 0 0,0-1 4 0 0,0 1 0 0 0,1-1 0 0 0,-1 1 0 0 0,1 0 0 0 0,-1-1 0 0 0,1 1 0 0 0,-1-1 0 0 0,1 1 0 0 0,0-1 0 0 0,-1 1-1 0 0,1-1 1 0 0,-1 0 0 0 0,1 1 0 0 0,0-1 0 0 0,0 1 0 0 0,-1-1 0 0 0,1 0 0 0 0,0 1 0 0 0,0-1 0 0 0,0 0 0 0 0,0 1 0 0 0,0-1-4 0 0,-3-20-9 0 0,2 11 13 0 0,0 3-4 0 0,1 1 0 0 0,0-1 0 0 0,0 0 0 0 0,0 1 0 0 0,1-6 0 0 0,1-11 0 0 0,-1 5 0 0 0,1 0 0 0 0,1 1 0 0 0,1-1 0 0 0,0 1 0 0 0,1 0 0 0 0,2-2 0 0 0,6-15 0 0 0,2 1 0 0 0,10-16 0 0 0,-20 40-7 0 0,0 1-1 0 0,0 0 1 0 0,1 1-1 0 0,0 0 1 0 0,7-7 7 0 0,-11 12-10 0 0,0 0 0 0 0,0 0 0 0 0,1 0 1 0 0,-1 0-1 0 0,1 0 0 0 0,-1 0 0 0 0,1 1 0 0 0,0 0 0 0 0,0-1 1 0 0,-1 1-1 0 0,1 0 0 0 0,0 0 0 0 0,0 1 0 0 0,0-1 1 0 0,0 0-1 0 0,0 1 0 0 0,0 0 0 0 0,0 0 0 0 0,3 0 10 0 0,-4 0-4 0 0,0 1-1 0 0,-1-1 0 0 0,1 1 0 0 0,0-1 0 0 0,0 1 0 0 0,-1 0 0 0 0,1 0 0 0 0,-1-1 0 0 0,1 1 1 0 0,0 0-1 0 0,-1 1 0 0 0,0-1 0 0 0,1 0 0 0 0,-1 0 0 0 0,0 1 0 0 0,1-1 0 0 0,-1 0 1 0 0,0 1-1 0 0,0 0 0 0 0,0 0 5 0 0,2 4-11 0 0,0 1-1 0 0,0-1 1 0 0,-1 1 0 0 0,1 6 11 0 0,4 10 6 0 0,1 1-7 0 0,-7-18 15 0 0,1-1 1 0 0,-1 1-1 0 0,1-1 1 0 0,0 0-1 0 0,3 4-14 0 0,1 1 30 0 0,-4-5-11 0 0,1 0-1 0 0,0 0 0 0 0,0 0 0 0 0,0 0 1 0 0,1-1-1 0 0,0 1 0 0 0,0-1 0 0 0,0 0 1 0 0,0 0-1 0 0,1 0 0 0 0,0-1 0 0 0,0 1-18 0 0,-1-2-7 0 0,0 1 0 0 0,0-1 0 0 0,0 0 0 0 0,0-1 0 0 0,0 1-1 0 0,0-1 1 0 0,1 0 0 0 0,3 0 7 0 0,-7 0-3 0 0,1-1-1 0 0,-1 0 1 0 0,1-1-1 0 0,0 1 1 0 0,-1 0-1 0 0,1 0 1 0 0,0-1-1 0 0,-1 1 1 0 0,1-1-1 0 0,-1 1 1 0 0,1-1 0 0 0,-1 0-1 0 0,1 1 1 0 0,-1-1-1 0 0,0 0 1 0 0,1 0-1 0 0,-1 0 1 0 0,0 0-1 0 0,0 0 1 0 0,0 0-1 0 0,0-1 1 0 0,1 1-1 0 0,-2 0 1 0 0,1-1-1 0 0,1 0 4 0 0,-2 1-6 0 0,6-8 61 0 0,0 0 1 0 0,-1 0 0 0 0,4-9-56 0 0,-8 15 32 0 0,0 0 1 0 0,0 0 0 0 0,-1 1-1 0 0,1-1 1 0 0,0 0 0 0 0,-1 0-1 0 0,0 0 1 0 0,0 0-1 0 0,0 0 1 0 0,0 1 0 0 0,0-1-1 0 0,0 0 1 0 0,-1 0 0 0 0,0 0-1 0 0,1 0 1 0 0,-2-2-33 0 0,-3-8 105 0 0,-1 0 0 0 0,0 1-1 0 0,-1 0 1 0 0,-4-5-105 0 0,8 12 64 0 0,-1 1 0 0 0,1 0 0 0 0,-1 0-1 0 0,-1 0 1 0 0,1 0 0 0 0,0 0 0 0 0,-1 1 0 0 0,0 0 0 0 0,1 0 0 0 0,-1 0-1 0 0,-1 1 1 0 0,-1-2-64 0 0,-9-1 48 0 0,-1 0 0 0 0,-8-1-48 0 0,2 1-598 0 0,22 5-109 0 0,1 0-826 0 0,0 0-3276 0 0,0 0-1403 0 0</inkml:trace>
  <inkml:trace contextRef="#ctx0" brushRef="#br0" timeOffset="7831.347">3252 722 11520 0 0,'-3'0'430'0'0,"0"0"-1"0"0,0 0 1 0 0,-1 1 0 0 0,1-1 0 0 0,0 1 0 0 0,0 0 0 0 0,-1 0 0 0 0,1 0 0 0 0,0 1 0 0 0,0-1 0 0 0,0 1 0 0 0,0-1 0 0 0,1 1-1 0 0,-3 2-429 0 0,1-1 202 0 0,0 1-1 0 0,0 0 1 0 0,1 0-1 0 0,-1 0 1 0 0,1 1-1 0 0,0-1 1 0 0,0 1-1 0 0,-1 4-201 0 0,-2 3-33 0 0,2 1 0 0 0,-1-1 0 0 0,2 1 0 0 0,0 0 0 0 0,0 0 0 0 0,1 0 0 0 0,1 2 33 0 0,0-9 0 0 0,0 6 0 0 0,0 0 0 0 0,1 1 0 0 0,1 10 0 0 0,-1-19 0 0 0,1 0 0 0 0,0-1 0 0 0,0 1 0 0 0,0 0 0 0 0,0 0 0 0 0,1 0 0 0 0,-1-1 0 0 0,1 1 0 0 0,0-1 0 0 0,0 1 0 0 0,1-1 0 0 0,-1 0 0 0 0,3 3 0 0 0,-4-5 3 0 0,0-1 0 0 0,-1 1 0 0 0,1-1-1 0 0,0 1 1 0 0,0-1 0 0 0,0 1-1 0 0,0-1 1 0 0,0 0 0 0 0,0 1 0 0 0,0-1-1 0 0,0 0 1 0 0,0 0 0 0 0,0 0 0 0 0,0 0-1 0 0,0 0 1 0 0,0 0 0 0 0,0 0-1 0 0,1 0 1 0 0,-1 0 0 0 0,0 0 0 0 0,0-1-1 0 0,0 1 1 0 0,0 0 0 0 0,0-1 0 0 0,0 1-1 0 0,-1 0 1 0 0,1-1 0 0 0,0 0-1 0 0,0 1 1 0 0,0-1 0 0 0,0 1 0 0 0,0-1-1 0 0,-1 0 1 0 0,1 0-3 0 0,3-2 7 0 0,0-1 0 0 0,0 1 0 0 0,0-1 0 0 0,0 0 0 0 0,2-4-7 0 0,-2 1 14 0 0,1-1-1 0 0,-2 1 1 0 0,1-1-1 0 0,-1 0 0 0 0,2-7-13 0 0,3-10-3 0 0,-3 13 3 0 0,-2-1 0 0 0,1 1 0 0 0,-1-1 0 0 0,0-6 0 0 0,-1 1 0 0 0,-1 1 0 0 0,-1-1 0 0 0,0 0 0 0 0,-1 0 0 0 0,-1-1 0 0 0,-2 6-1 0 0,3 11 13 0 0,0 1 0 0 0,1-1 0 0 0,-1 1 0 0 0,1-1 1 0 0,-1 1-1 0 0,1-1 0 0 0,0 1 0 0 0,-1-1 0 0 0,1 0 0 0 0,0 1 0 0 0,0-1 0 0 0,0 0-12 0 0,1 1 91 0 0,-2 3-31 0 0,1 0 0 0 0,-1 0 0 0 0,1 0 0 0 0,-1 0-1 0 0,1-1 1 0 0,0 1 0 0 0,0 0 0 0 0,0 0 0 0 0,0 0 0 0 0,1 1-60 0 0,1 20 129 0 0,2 0 1 0 0,3 12-130 0 0,-5-27 17 0 0,0-1 0 0 0,1 1 0 0 0,0-1 0 0 0,0 0 0 0 0,1 0 0 0 0,0 0 0 0 0,0 0 0 0 0,0 0 0 0 0,2 0-17 0 0,-2-2 2 0 0,0 0 1 0 0,0-1-1 0 0,0 0 0 0 0,0 0 1 0 0,1 0-1 0 0,4 2-2 0 0,-8-5-2 0 0,1 0 1 0 0,-1-1-1 0 0,1 1 0 0 0,-1-1 1 0 0,1 1-1 0 0,0-1 0 0 0,-1 1 1 0 0,1-1-1 0 0,-1 0 0 0 0,1 0 1 0 0,0 0-1 0 0,-1 0 0 0 0,1 0 1 0 0,0 0-1 0 0,-1 0 0 0 0,1 0 1 0 0,-1-1-1 0 0,1 1 0 0 0,0-1 0 0 0,-1 1 1 0 0,1-1-1 0 0,-1 1 0 0 0,1-1 1 0 0,-1 0-1 0 0,0 0 0 0 0,1 0 2 0 0,4-3-49 0 0,-1 0 1 0 0,0-1-1 0 0,0 1 0 0 0,-1-1 0 0 0,0 0 0 0 0,1 0 0 0 0,-1-1 0 0 0,-1 1 0 0 0,1-1 0 0 0,-1 0 0 0 0,0 0 0 0 0,0-2 49 0 0,4-10-777 0 0,-1-1-1 0 0,0 0 0 0 0,0-9 778 0 0,2 3-727 0 0,-6 20 573 0 0,0 0 1 0 0,-1-1-1 0 0,0 1 0 0 0,1 0 1 0 0,-1-4 153 0 0,-1 7-26 0 0,0 1 1 0 0,0 0 0 0 0,1 0 0 0 0,-1 0 0 0 0,0 0 0 0 0,1 0 0 0 0,-1 0 0 0 0,1 0 0 0 0,-1 0 0 0 0,1 0 0 0 0,-1 0 0 0 0,1 0 0 0 0,0 0 0 0 0,0 1 0 0 0,-1-1-1 0 0,1 0 1 0 0,0 0 0 0 0,0 1 0 0 0,0-1 25 0 0,0 0-5 0 0,-1 1-1 0 0,1 0 0 0 0,-1-1 1 0 0,1 1-1 0 0,-1 0 0 0 0,1 0 0 0 0,0-1 1 0 0,-1 1-1 0 0,1 0 0 0 0,-1 0 1 0 0,1 0-1 0 0,0 0 0 0 0,-1 0 1 0 0,1 0-1 0 0,-1 0 0 0 0,1 0 1 0 0,0 0-1 0 0,-1 0 0 0 0,1 0 0 0 0,-1 0 1 0 0,1 0-1 0 0,0 1 0 0 0,-1-1 1 0 0,1 0-1 0 0,-1 0 0 0 0,1 1 1 0 0,-1-1-1 0 0,1 0 0 0 0,-1 1 1 0 0,1-1-1 0 0,-1 0 0 0 0,1 1 1 0 0,-1-1 5 0 0,1 3 23 0 0,0-1 0 0 0,-1 0 1 0 0,1 0-1 0 0,-1 0 0 0 0,1 1 1 0 0,-1-1-1 0 0,0 0 0 0 0,0 0 0 0 0,0 1 1 0 0,0-1-1 0 0,0 0 0 0 0,-1 1-23 0 0,1 5 234 0 0,0 5 76 0 0,0-6-127 0 0,0-1-1 0 0,0 1 0 0 0,0-1 0 0 0,-1 0 1 0 0,0 1-1 0 0,0-1 0 0 0,0 1 0 0 0,-1-1 0 0 0,-1 2-182 0 0,3-7 53 0 0,0-1 0 0 0,-1 1 0 0 0,1-1 0 0 0,0 1 0 0 0,0-1 0 0 0,0 0 0 0 0,-1 1 0 0 0,1-1 0 0 0,0 0 0 0 0,0 1 0 0 0,-1-1 0 0 0,1 0 0 0 0,0 1 0 0 0,-1-1 0 0 0,1 0 0 0 0,0 0 0 0 0,-1 1 0 0 0,1-1 0 0 0,0 0 0 0 0,-1 0 0 0 0,1 0 0 0 0,-1 1 0 0 0,1-1-53 0 0,-6-5 1244 0 0,5 3-1150 0 0,1 0 1 0 0,-1 0-1 0 0,0 0 0 0 0,1 1 1 0 0,0-1-1 0 0,-1 0 1 0 0,1 0-1 0 0,0 0 0 0 0,0-2-94 0 0,2-37 290 0 0,-2 31-285 0 0,0 0 1 0 0,1 1-1 0 0,0-1 1 0 0,0 1-1 0 0,1-1 1 0 0,1 1-1 0 0,2-9-5 0 0,8-14-172 0 0,2 0-1 0 0,1 1 1 0 0,10-14 172 0 0,-4 10-387 0 0,-10 15-399 0 0,14-18 786 0 0,-6 13-443 0 0,-2-2 0 0 0,0 0-1 0 0,1-6 444 0 0,-15 27 12 0 0,1 0-1 0 0,0 1 0 0 0,0-1 1 0 0,0 1-1 0 0,1 0 1 0 0,-1 0-1 0 0,1 1 0 0 0,0 0 1 0 0,1 0-1 0 0,2-1-11 0 0,-5 2 45 0 0,4 0 282 0 0,-6 5 527 0 0,-5 12 867 0 0,0-5-1712 0 0,-11 58 1157 0 0,0 22-1166 0 0,14-73 0 0 0,0 0 0 0 0,1-1 0 0 0,1 1 0 0 0,0 0 0 0 0,5 14 0 0 0,-3-9 0 0 0,-2-16 1 0 0,-1 1 0 0 0,1 0-1 0 0,0 0 1 0 0,1-1-1 0 0,-1 1 1 0 0,4 4-1 0 0,-5-8-1 0 0,0 0 0 0 0,0-1 0 0 0,0 1 1 0 0,1 0-1 0 0,-1-1 0 0 0,0 1 0 0 0,1-1 0 0 0,-1 1 0 0 0,1-1 1 0 0,-1 0-1 0 0,1 1 0 0 0,0-1 0 0 0,0 0 0 0 0,0 0 0 0 0,-1-1 1 0 0,1 1-1 0 0,0 0 0 0 0,0 0 0 0 0,0-1 0 0 0,0 1 1 0 0,0-1-1 0 0,0 0 1 0 0,0 0-6 0 0,0 0 1 0 0,-1-1-1 0 0,1 0 1 0 0,0 1-1 0 0,-1-1 1 0 0,1 0 0 0 0,-1 1-1 0 0,1-1 1 0 0,-1 0-1 0 0,1 0 1 0 0,-1 0-1 0 0,0 0 1 0 0,0-1-1 0 0,1 1 1 0 0,-1 0 0 0 0,0 0-1 0 0,0-1 1 0 0,0 1-1 0 0,0-1 1 0 0,0 1-1 0 0,-1-1 1 0 0,1 1 0 0 0,0-1-1 0 0,-1 0 6 0 0,5-8-6 0 0,-2 0 0 0 0,1 0 0 0 0,0-5 6 0 0,-4 12 3 0 0,5-14-111 0 0,-2-1 0 0 0,-1 0 1 0 0,0 0-1 0 0,-1 1 0 0 0,0-1 0 0 0,-2-4 108 0 0,-3-16-244 0 0,-1-1 1 0 0,-4-12 243 0 0,-4-11-442 0 0,-16-42 442 0 0,-4 2-592 0 0,28 94 468 0 0,-1 9 97 0 0,5 0 27 0 0,1-1 1 0 0,-1 1-1 0 0,1 0 1 0 0,-1 0-1 0 0,1-1 1 0 0,-1 1-1 0 0,1 0 0 0 0,0 0 1 0 0,-1 0-1 0 0,1-1 1 0 0,0 1-1 0 0,0 0 1 0 0,-1 0-1 0 0,1 0 0 0 0,0 0 1 0 0,0 0-1 0 0,0 0 0 0 0,1 18 134 0 0,0 0-1 0 0,2 0 0 0 0,0 0 0 0 0,1-1 0 0 0,6 17-133 0 0,9 19 1541 0 0,9 15-1541 0 0,-16-41 473 0 0,-8-17-309 0 0,1-1 0 0 0,1 0 0 0 0,0 0 0 0 0,1 0 0 0 0,0-1 0 0 0,0 0 0 0 0,0 0 0 0 0,2-1 0 0 0,-1 0 0 0 0,1 0 0 0 0,7 4-164 0 0,-12-9 61 0 0,0 0 0 0 0,1 0 0 0 0,-1-1-1 0 0,1 1 1 0 0,0-1 0 0 0,0 0 0 0 0,0 0-1 0 0,0-1 1 0 0,0 0 0 0 0,0 0 0 0 0,0 0-1 0 0,1 0 1 0 0,-1-1 0 0 0,0 0 0 0 0,0 0 0 0 0,1 0-1 0 0,-1 0 1 0 0,0-1 0 0 0,0 0 0 0 0,0 0-1 0 0,0-1 1 0 0,0 1 0 0 0,0-1 0 0 0,0 0-1 0 0,0-1 1 0 0,1 0-61 0 0,9-6-625 0 0,-1-1-1 0 0,-1 0 1 0 0,0-1-1 0 0,-1-1 1 0 0,0 1-1 0 0,2-5 626 0 0,5-6-8166 0 0</inkml:trace>
  <inkml:trace contextRef="#ctx0" brushRef="#br0" timeOffset="8528.488">2506 1772 7832 0 0,'-1'5'266'0'0,"-1"0"0"0"0,0-1 0 0 0,0 0 1 0 0,-1 1-1 0 0,0-1 0 0 0,1 0 0 0 0,-4 3-266 0 0,-11 20 4085 0 0,13-20-3696 0 0,2 1 0 0 0,-1 0 0 0 0,1 0 1 0 0,1 0-1 0 0,-1 0 0 0 0,1 0 0 0 0,1 0 1 0 0,-1 1-1 0 0,2-1 0 0 0,-1 1-389 0 0,3 21 1009 0 0,1 0-1 0 0,1 2-1008 0 0,-4-30 49 0 0,4 29 240 0 0,3 0 0 0 0,0-1 0 0 0,2 0 0 0 0,1 0 0 0 0,6 9-289 0 0,-15-35 12 0 0,0 1-1 0 0,0-2 1 0 0,1 1-1 0 0,0 0 1 0 0,-1 0-1 0 0,1-1 1 0 0,0 0-1 0 0,1 1 1 0 0,-1-1 0 0 0,1-1-1 0 0,1 2-11 0 0,-3-3-167 0 0,0 0-1 0 0,-1 0 1 0 0,1 0-1 0 0,1 0 1 0 0,-1 0 0 0 0,0-1-1 0 0,0 1 1 0 0,0-1 0 0 0,0 1-1 0 0,0-1 1 0 0,0 0-1 0 0,1 0 1 0 0,-1 0 0 0 0,0 0-1 0 0,0-1 1 0 0,0 1 0 0 0,0 0-1 0 0,0-1 1 0 0,1 1-1 0 0,-1-1 1 0 0,0 0 0 0 0,0 0-1 0 0,0 0 1 0 0,0 0 167 0 0,10-6-6333 0 0</inkml:trace>
  <inkml:trace contextRef="#ctx0" brushRef="#br0" timeOffset="8998.043">2832 1759 13824 0 0,'-1'1'111'0'0,"0"0"1"0"0,0 0 0 0 0,-1-1 0 0 0,1 1-1 0 0,0 0 1 0 0,-1-1 0 0 0,1 1-1 0 0,0 0 1 0 0,-1-1 0 0 0,1 0 0 0 0,-1 1-1 0 0,1-1 1 0 0,-1 0-112 0 0,0 1 45 0 0,0-1 0 0 0,1 0 0 0 0,-1 1-1 0 0,0-1 1 0 0,1 1 0 0 0,-1 0 0 0 0,0-1-1 0 0,1 1 1 0 0,-1 0 0 0 0,1 0 0 0 0,-2 1-45 0 0,0 1 164 0 0,-1 1 0 0 0,0 0 0 0 0,1 0 0 0 0,0 0 0 0 0,0 0 0 0 0,0 1 0 0 0,0-1 0 0 0,1 1 0 0 0,-1 0 0 0 0,1 1-164 0 0,-2 6 144 0 0,0 0 0 0 0,1 0 0 0 0,0 11-144 0 0,-4 5 384 0 0,5-23-370 0 0,0 1-1 0 0,1-1 1 0 0,0 0 0 0 0,0 1 0 0 0,0-1 0 0 0,1 1 0 0 0,0 0-1 0 0,0 2-13 0 0,2 20-84 0 0,-1-18-18 0 0,0 0 0 0 0,0-1-1 0 0,1 1 1 0 0,0 0 0 0 0,0 0 0 0 0,4 6 102 0 0,-5-12 79 0 0,1 0 0 0 0,-1-1 0 0 0,1 1 0 0 0,0-1 1 0 0,0 0-1 0 0,1 0 0 0 0,-1 0 0 0 0,1 1-79 0 0,-2-3 3 0 0,0-1 1 0 0,-1 1-1 0 0,1-1 1 0 0,0 1-1 0 0,0-1 0 0 0,0 1 1 0 0,0-1-1 0 0,-1 1 1 0 0,1-1-1 0 0,0 0 1 0 0,0 1-1 0 0,0-1 1 0 0,0 0-1 0 0,0 0 0 0 0,0 0 1 0 0,0 0-1 0 0,0 0 1 0 0,0 0-1 0 0,0 0 1 0 0,0 0-1 0 0,0 0 1 0 0,0-1-1 0 0,0 1 0 0 0,0 0 1 0 0,-1 0-1 0 0,1-1 1 0 0,0 1-1 0 0,0-1 1 0 0,0 1-1 0 0,0-1 1 0 0,-1 1-1 0 0,1-1 1 0 0,0 1-1 0 0,0-1 0 0 0,0 0-3 0 0,2-2 4 0 0,1-1-1 0 0,0 0 0 0 0,-1 0 1 0 0,0 0-1 0 0,0 0 0 0 0,0 0 1 0 0,0-1-1 0 0,-1 0 0 0 0,0 1 1 0 0,0-1-1 0 0,0 0 0 0 0,0 0 1 0 0,-1 0-1 0 0,1-4-3 0 0,2-10 6 0 0,-2-1 1 0 0,0 0-1 0 0,-1-3-6 0 0,-1 21-2 0 0,0-26 4 0 0,0-1 1 0 0,-3 1-1 0 0,-4-24-2 0 0,-22-83 55 0 0,18 87-53 0 0,0 10 25 0 0,10 37 108 0 0,0 22 495 0 0,1-11-556 0 0,0 1-1 0 0,0-1 0 0 0,1 0 0 0 0,1 1 0 0 0,0-1 0 0 0,0 0 0 0 0,2 4-73 0 0,4 9 151 0 0,-2 0 0 0 0,2 15-151 0 0,-4-20 108 0 0,0 0 0 0 0,1 0 0 0 0,1-1 0 0 0,0 1 0 0 0,3 2-108 0 0,-2-5 73 0 0,-5-9-63 0 0,1-1 0 0 0,-1 0 0 0 0,1 1-1 0 0,0-2 1 0 0,0 1 0 0 0,1 0 0 0 0,0 0-1 0 0,-1-1 1 0 0,1 0 0 0 0,1 0 0 0 0,-1 0-1 0 0,3 1-9 0 0,-6-4-46 0 0,1 0-1 0 0,-1-1 1 0 0,1 1-1 0 0,-1-1 1 0 0,1 1-1 0 0,0-1 1 0 0,-1 1-1 0 0,1-1 1 0 0,0 0-1 0 0,0 0 0 0 0,-1 0 1 0 0,1 0-1 0 0,0 0 1 0 0,-1 0-1 0 0,1-1 1 0 0,0 1-1 0 0,-1-1 1 0 0,1 1-1 0 0,-1-1 1 0 0,1 1-1 0 0,0-1 1 0 0,-1 0-1 0 0,0 0 0 0 0,1 0 1 0 0,-1 0-1 0 0,2-1 47 0 0,3-2-953 0 0,0-1 0 0 0,-1 0 0 0 0,0-1 0 0 0,0 1 0 0 0,1-3 953 0 0,2-3-5584 0 0</inkml:trace>
  <inkml:trace contextRef="#ctx0" brushRef="#br0" timeOffset="9420.604">3128 1509 12528 0 0,'-1'-1'72'0'0,"-1"1"1"0"0,1-1-1 0 0,-1 1 1 0 0,0-1-1 0 0,1 1 1 0 0,-1 0 0 0 0,1 0-1 0 0,-1 0 1 0 0,1-1-1 0 0,-1 1 1 0 0,0 1-1 0 0,1-1 1 0 0,-1 0-1 0 0,1 0 1 0 0,-1 1 0 0 0,1-1-1 0 0,-1 0 1 0 0,1 1-1 0 0,-1 0 1 0 0,1-1-1 0 0,-1 1 1 0 0,0 0-73 0 0,0 1 149 0 0,-1 0 0 0 0,1 0 0 0 0,0 1 0 0 0,0-1 0 0 0,0 0-1 0 0,1 1 1 0 0,-1-1 0 0 0,0 1 0 0 0,1-1 0 0 0,0 1 0 0 0,-1 2-149 0 0,-3 7 281 0 0,1 1 0 0 0,1-1 0 0 0,1 1 0 0 0,0 0 0 0 0,0 4-281 0 0,-1 6 242 0 0,-1 13 50 0 0,1 24-292 0 0,3-35 257 0 0,2-1 0 0 0,0 1 1 0 0,4 11-258 0 0,-6-35 2 0 0,0 0 0 0 0,0 0 0 0 0,0 0 1 0 0,0 0-1 0 0,0-1 0 0 0,1 1 0 0 0,-1 0 0 0 0,0 0 1 0 0,1 0-1 0 0,-1-1 0 0 0,0 1 0 0 0,1 0 1 0 0,-1 0-1 0 0,1-1 0 0 0,-1 1 0 0 0,1 0 0 0 0,0-1 1 0 0,-1 1-1 0 0,1 0 0 0 0,0-1 0 0 0,-1 1 0 0 0,1-1 1 0 0,0 1-1 0 0,0-1 0 0 0,-1 0 0 0 0,1 1 1 0 0,0-1-1 0 0,0 0 0 0 0,0 1 0 0 0,-1-1 0 0 0,1 0 1 0 0,0 0-1 0 0,0 0 0 0 0,0 0 0 0 0,0 0 0 0 0,0 0 1 0 0,0 0-1 0 0,-1 0 0 0 0,1 0 0 0 0,0 0 0 0 0,0 0 1 0 0,0-1-1 0 0,0 1 0 0 0,0 0-2 0 0,1-1-4 0 0,1 0-1 0 0,-1-1 0 0 0,0 1 1 0 0,1 0-1 0 0,-1-1 0 0 0,0 1 1 0 0,0-1-1 0 0,0 0 1 0 0,0 1-1 0 0,-1-1 0 0 0,1 0 1 0 0,0 0-1 0 0,-1 0 0 0 0,1-1 1 0 0,-1 1 4 0 0,5-11-8 0 0,-1 0 1 0 0,0-1-1 0 0,-1 1 0 0 0,-1-1 1 0 0,0 0-1 0 0,0 0 0 0 0,-2-2 8 0 0,4-11 0 0 0,-2 0 0 0 0,-2 0 0 0 0,0-1 0 0 0,-1 1 0 0 0,-2-1 0 0 0,-1 1 0 0 0,-2-5 0 0 0,35 152 1000 0 0,-26-108-916 0 0,0-1 0 0 0,0 1-1 0 0,1-1 1 0 0,2 3-84 0 0,7 16 215 0 0,-11-24-162 0 0,0 0 0 0 0,1 0 0 0 0,-1 0 0 0 0,1-1 0 0 0,0 1 0 0 0,0-1 0 0 0,1 0 1 0 0,2 2-54 0 0,-6-5-14 0 0,0-1 0 0 0,1 0 1 0 0,-1 0-1 0 0,0 0 0 0 0,0 0 1 0 0,0 0-1 0 0,1-1 0 0 0,-1 1 1 0 0,1 0-1 0 0,-1-1 0 0 0,0 1 1 0 0,1-1-1 0 0,-1 1 0 0 0,1-1 0 0 0,-1 1 1 0 0,1-1-1 0 0,-1 0 0 0 0,1 0 1 0 0,0 0-1 0 0,-1 0 0 0 0,1 0 1 0 0,-1 0-1 0 0,1 0 0 0 0,-1-1 1 0 0,1 1-1 0 0,-1 0 0 0 0,1-1 1 0 0,-1 0-1 0 0,1 1 0 0 0,-1-1 1 0 0,0 0-1 0 0,1 1 0 0 0,-1-1 1 0 0,0 0-1 0 0,0 0 0 0 0,1 0 1 0 0,-1 0-1 0 0,1-1 14 0 0,1-2-408 0 0,0 0 0 0 0,-1 1 0 0 0,1-1 0 0 0,-1 0 0 0 0,1 0 0 0 0,-1-1 0 0 0,0 1 0 0 0,0-3 408 0 0,2-9-1686 0 0</inkml:trace>
  <inkml:trace contextRef="#ctx0" brushRef="#br0" timeOffset="9748.759">3299 1257 11600 0 0,'-3'-3'61'0'0,"2"2"-20"0"0,0 0 1 0 0,0 1-1 0 0,0-1 0 0 0,1 0 1 0 0,-1 0-1 0 0,0 0 0 0 0,1 0 1 0 0,-1 0-1 0 0,0 0 1 0 0,1 0-1 0 0,-1 0 0 0 0,1 0 1 0 0,-1 0-1 0 0,1 0 1 0 0,0 0-1 0 0,0 0 0 0 0,-1 0 1 0 0,1 0-1 0 0,0 0 0 0 0,0 0 1 0 0,0-1-1 0 0,0 1 1 0 0,0 0-1 0 0,0 0 0 0 0,0 0 1 0 0,1 0-1 0 0,-1 0 1 0 0,0 0-1 0 0,1-1-41 0 0,1-1 152 0 0,-1 4 97 0 0,0 0 0 0 0,-1-1 0 0 0,1 1 0 0 0,0 0 0 0 0,0 0 0 0 0,-1 0 1 0 0,1 0-1 0 0,-1 0 0 0 0,1 0 0 0 0,-1 0 0 0 0,1 1-249 0 0,15 38 2443 0 0,-8-21-1743 0 0,-1 2 0 0 0,0-1 1 0 0,2 13-701 0 0,14 103 708 0 0,-11-77-1998 0 0,-8-44-218 0 0</inkml:trace>
  <inkml:trace contextRef="#ctx0" brushRef="#br0" timeOffset="10080.837">3279 1447 6912 0 0,'-1'-2'117'0'0,"0"0"-35"0"0,1 0 0 0 0,-1 0 0 0 0,1 0 0 0 0,-1 0 0 0 0,1 1 0 0 0,0-1 0 0 0,0 0 0 0 0,0 0 0 0 0,0 0 1 0 0,0 0-1 0 0,0 0 0 0 0,0 0 0 0 0,1 0 0 0 0,-1 0 0 0 0,1 0 0 0 0,-1 0 0 0 0,1 1 0 0 0,0-1 0 0 0,-1 0 0 0 0,2 0-82 0 0,16-27 2754 0 0,2 1-1 0 0,5-4-2753 0 0,97-125 1929 0 0,-103 137-1880 0 0,4-6 9 0 0,-22 24-46 0 0,0 1 1 0 0,1-1-1 0 0,-1 1 1 0 0,1-1-1 0 0,-1 1 1 0 0,1 0-1 0 0,-1-1 1 0 0,1 1-1 0 0,0 0 1 0 0,-1 0-1 0 0,1 0 1 0 0,0 0-1 0 0,0 1 1 0 0,0-1-1 0 0,0 0 1 0 0,0 1-13 0 0,-1 0 178 0 0,-1 0-2 0 0,1 1-66 0 0,-1 0-1 0 0,0 1 0 0 0,1-1 1 0 0,-1 0-1 0 0,0 1 0 0 0,0-1 1 0 0,0 0-1 0 0,0 0 0 0 0,0 1 1 0 0,0-1-1 0 0,0 1-109 0 0,-14 71 2012 0 0,3-22-1567 0 0,3 2-1 0 0,0 18-444 0 0,8-62 18 0 0,0-1 0 0 0,0 1 0 0 0,1-1 0 0 0,0 1 0 0 0,1 2-18 0 0,-1-8-5 0 0,0-1 0 0 0,0 1 0 0 0,-1-1 0 0 0,2 1 1 0 0,-1-1-1 0 0,0 0 0 0 0,0 1 0 0 0,1-1 0 0 0,0 0 5 0 0,-2-1-11 0 0,1 0-1 0 0,0 0 1 0 0,0 0-1 0 0,0 0 1 0 0,0-1-1 0 0,0 1 1 0 0,0 0-1 0 0,0-1 0 0 0,0 1 1 0 0,0-1-1 0 0,0 1 1 0 0,0-1-1 0 0,0 1 1 0 0,1-1-1 0 0,-1 0 1 0 0,0 0-1 0 0,0 0 1 0 0,0 1-1 0 0,1-1 12 0 0,0-1-3 0 0,-1 1 0 0 0,0 0-1 0 0,1-1 1 0 0,-1 1 0 0 0,0 0 0 0 0,1-1-1 0 0,-1 1 1 0 0,0-1 0 0 0,0 0 0 0 0,0 0-1 0 0,1 1 1 0 0,-1-1 0 0 0,0 0 0 0 0,0 0-1 0 0,0 0 1 0 0,0 0 0 0 0,-1 0 0 0 0,1 0-1 0 0,0 0 1 0 0,0 0 0 0 0,0 0 0 0 0,-1-1-1 0 0,1 1 4 0 0,12-31-9 0 0,-12 29 10 0 0,3-8-1 0 0,-1 2 0 0 0,0 0 0 0 0,-1 0 0 0 0,0-1 0 0 0,0-3 0 0 0,0-2 0 0 0,-1 4 0 0 0,0 1 0 0 0,0 0 0 0 0,-1 0 0 0 0,0 0 0 0 0,-1-1 0 0 0,-1-5 0 0 0,-1 3 7 0 0,2-1 1 0 0,0 1-1 0 0,0-1 0 0 0,1 0 0 0 0,1 1 0 0 0,0-1 0 0 0,1 1 0 0 0,1-1 0 0 0,0 0-7 0 0,-3 13 0 0 0,0 0 0 0 0,0 0-1 0 0,0 1 1 0 0,1-1 0 0 0,-1 0-1 0 0,0 1 1 0 0,1-1 0 0 0,-1 0 0 0 0,0 0-1 0 0,1 1 1 0 0,-1-1 0 0 0,0 1-1 0 0,1-1 1 0 0,-1 0 0 0 0,1 1-1 0 0,0-1 1 0 0,-1 1 3 0 0,1 0-1 0 0,-1 0 1 0 0,0 0-1 0 0,0 0 0 0 0,1 0 1 0 0,-1 0-1 0 0,0 0 1 0 0,1 0-1 0 0,-1 0 0 0 0,0 0 1 0 0,0 0-1 0 0,1 0 1 0 0,-1 0-1 0 0,0 0 0 0 0,0 0 1 0 0,1 0-1 0 0,-1 1 0 0 0,0-1 1 0 0,0 0-1 0 0,0 0 1 0 0,1 0-1 0 0,-1 0 0 0 0,0 1 1 0 0,0-1-1 0 0,0 0 1 0 0,0 0-1 0 0,1 0 0 0 0,-1 1 1 0 0,0-1-3 0 0,11 23 195 0 0,-9-18-159 0 0,5 9 74 0 0,-1 1-1 0 0,-1 0 0 0 0,-1 0 1 0 0,0 0-1 0 0,-1 1 0 0 0,0-1 1 0 0,-1 9-110 0 0,-1-21 10 0 0,-1-1 1 0 0,1 1 0 0 0,0-1 0 0 0,0 0 0 0 0,0 1-1 0 0,0-1 1 0 0,0 0 0 0 0,0 0 0 0 0,1 1-1 0 0,-1-1 1 0 0,1 0 0 0 0,-1 0 0 0 0,1-1 0 0 0,0 1-1 0 0,1 1-10 0 0,-2-2-146 0 0,1 0-1 0 0,-1 1 0 0 0,1-1 1 0 0,-1 0-1 0 0,1 0 1 0 0,0 0-1 0 0,-1 0 0 0 0,1-1 1 0 0,0 1-1 0 0,0 0 1 0 0,-1-1-1 0 0,1 1 0 0 0,0-1 1 0 0,0 0-1 0 0,0 1 1 0 0,0-1-1 0 0,0 0 0 0 0,0 0 1 0 0,-1 0-1 0 0,3-1 147 0 0,1-1-1339 0 0</inkml:trace>
  <inkml:trace contextRef="#ctx0" brushRef="#br0" timeOffset="10395.14">3861 1105 6912 0 0,'0'12'304'0'0,"2"-5"64"0"0,-2 4-296 0 0,0 4-72 0 0,0-3 0 0 0,0 4 0 0 0,2 2 2152 0 0,-1 2 416 0 0,2 0 88 0 0,-3-1 7 0 0,-3-1-1743 0 0,3-3-352 0 0,-1-1-72 0 0,-1 0-16 0 0,5 0-408 0 0,-3 0-72 0 0,-1-3 0 0 0,-1-1-8111 0 0</inkml:trace>
  <inkml:trace contextRef="#ctx0" brushRef="#br0" timeOffset="10869.104">4008 969 8264 0 0,'0'0'374'0'0,"14"2"148"0"0,-8-3-256 0 0,1-1 1 0 0,-1 0-1 0 0,0 0 0 0 0,0 0 1 0 0,0-1-1 0 0,0 0 1 0 0,-1 0-1 0 0,1 0 1 0 0,-1-1-1 0 0,1 0 0 0 0,-1 0 1 0 0,-1 0-1 0 0,1-1-266 0 0,4-3 586 0 0,0-1-1 0 0,-1 0 1 0 0,-1-1 0 0 0,1 1-1 0 0,-2-2 1 0 0,4-6-586 0 0,-4 5 83 0 0,-1 0 0 0 0,0 0 0 0 0,-1 0 0 0 0,-1-1 0 0 0,0 0 0 0 0,1-10-83 0 0,-4 18 3 0 0,1 1 21 0 0,0-1 0 0 0,-1 0 0 0 0,1 1 0 0 0,-1-1 0 0 0,0 0 1 0 0,-1 1-1 0 0,1-1 0 0 0,-1 0 0 0 0,0 1 0 0 0,0-1 0 0 0,-1-2-23 0 0,0 4 8 0 0,1 2 40 0 0,1-1 0 0 0,-1 1 0 0 0,0 0 0 0 0,1 0 0 0 0,-1 0 0 0 0,0 0 0 0 0,0 0 0 0 0,0 0-1 0 0,0 0 1 0 0,0 0 0 0 0,0 0 0 0 0,0 0 0 0 0,-1 0-49 0 0,0 1 36 0 0,1 0-1 0 0,0 0 1 0 0,-1 0-1 0 0,1 0 1 0 0,-1 0-1 0 0,1 0 1 0 0,0 0 0 0 0,-1 1-1 0 0,1-1 1 0 0,0 1-1 0 0,-1-1 1 0 0,1 1-1 0 0,0 0 1 0 0,0-1 0 0 0,-1 1-1 0 0,1 0-35 0 0,-4 2 62 0 0,0 1 1 0 0,0-1-1 0 0,0 1 0 0 0,1 0 1 0 0,0 0-1 0 0,0 1 0 0 0,0-1 1 0 0,0 1-1 0 0,1 0 0 0 0,-1 0 0 0 0,1 0 1 0 0,1 0-1 0 0,-1 1 0 0 0,1-1 1 0 0,-2 5-63 0 0,-2 8 324 0 0,1 1 0 0 0,1 0 0 0 0,0 1 0 0 0,1 2-324 0 0,2-10 139 0 0,0 1 1 0 0,0-1 0 0 0,1 0 0 0 0,1 1 0 0 0,0-1-1 0 0,1 0 1 0 0,0 2-140 0 0,0-6 90 0 0,1 0-1 0 0,-1 0 1 0 0,1 0 0 0 0,1 0-1 0 0,-1-1 1 0 0,1 1-1 0 0,1-1 1 0 0,-1 0 0 0 0,1 0-1 0 0,4 4-89 0 0,-7-9 21 0 0,1 1 0 0 0,-1-1 0 0 0,1 0 0 0 0,0 0 0 0 0,0 0-1 0 0,0 0 1 0 0,0-1 0 0 0,0 1 0 0 0,0-1 0 0 0,0 1 0 0 0,1-1-1 0 0,-1 0 1 0 0,0-1 0 0 0,1 1 0 0 0,-1 0 0 0 0,1-1 0 0 0,-1 0 0 0 0,0 0-1 0 0,1 0 1 0 0,-1 0 0 0 0,1 0 0 0 0,-1-1 0 0 0,1 0 0 0 0,-1 0-1 0 0,0 0 1 0 0,1 0 0 0 0,-1 0 0 0 0,0 0 0 0 0,0-1 0 0 0,0 0 0 0 0,0 1-1 0 0,0-1 1 0 0,0-1-21 0 0,4-2-104 0 0,0 0 0 0 0,0 0-1 0 0,-1-1 1 0 0,0 1 0 0 0,0-2-1 0 0,-1 1 1 0 0,0-1 0 0 0,2-2 104 0 0,-1 0-1055 0 0,-1 0 0 0 0,-1 0 1 0 0,1-1-1 0 0,-1-1 1055 0 0,4-10-6634 0 0</inkml:trace>
  <inkml:trace contextRef="#ctx0" brushRef="#br0" timeOffset="11199.631">4360 431 9672 0 0,'0'0'748'0'0,"1"13"2176"0"0,-2-5-2017 0 0,1 0 1 0 0,0 0 0 0 0,0 0 0 0 0,0 0 0 0 0,1 0 0 0 0,1 5-908 0 0,12 47 1472 0 0,-13-55-1282 0 0,24 110 1454 0 0,4 14-3919 0 0,-25-117 980 0 0</inkml:trace>
  <inkml:trace contextRef="#ctx0" brushRef="#br0" timeOffset="11530.474">4391 701 10768 0 0,'2'-6'115'0'0,"0"1"0"0"0,1 0 0 0 0,-1 0 0 0 0,1 1 0 0 0,0-1 0 0 0,1 0 0 0 0,-1 1 0 0 0,1 0-1 0 0,0 0 1 0 0,0 0 0 0 0,1-1-115 0 0,1-1 254 0 0,25-22 703 0 0,7-7 176 0 0,60-70 1497 0 0,-97 104-2565 0 0,0-1-1 0 0,0 0 1 0 0,1 0-1 0 0,-1 0 1 0 0,0 0 0 0 0,-1 0-1 0 0,1 0 1 0 0,0-1-65 0 0,-1 1 44 0 0,1 1 0 0 0,-1 0 1 0 0,1-1-1 0 0,-1 1 0 0 0,1 0 1 0 0,-1-1-1 0 0,1 1 0 0 0,0 0 0 0 0,0 0 1 0 0,0 0-1 0 0,0 0 0 0 0,0 0 1 0 0,0 0-1 0 0,0 0 0 0 0,0 0 0 0 0,0 0-44 0 0,-1 2 44 0 0,1 0 0 0 0,-1 0 0 0 0,0 0-1 0 0,0 1 1 0 0,0-1 0 0 0,0 0 0 0 0,0 0-1 0 0,0 1 1 0 0,0-1 0 0 0,0 0 0 0 0,-1 1-44 0 0,-12 47 1888 0 0,0 12-1888 0 0,10-43 250 0 0,1 0 1 0 0,1 1 0 0 0,0-1-1 0 0,1 1 1 0 0,1 2-251 0 0,1-11 66 0 0,0 1 0 0 0,1-1 0 0 0,0 0 1 0 0,0 1-1 0 0,4 4-66 0 0,-7-14 6 0 0,1 1 0 0 0,-1-1 0 0 0,1 0 0 0 0,0 1 1 0 0,0-1-1 0 0,-1 0 0 0 0,1 0 0 0 0,0 0 0 0 0,0 0 1 0 0,0 0-1 0 0,0 0 0 0 0,0 0 0 0 0,1 0 0 0 0,-1 0 1 0 0,0 0-1 0 0,0-1 0 0 0,1 1 0 0 0,-1 0 0 0 0,0-1 1 0 0,2 1-7 0 0,-1 0 13 0 0,0-1 0 0 0,1 0 0 0 0,-1 0 0 0 0,0 0 0 0 0,0 0 0 0 0,0 0 0 0 0,0 0 0 0 0,1-1 0 0 0,-1 1 0 0 0,0-1 0 0 0,0 1 0 0 0,0-1 0 0 0,0 0-13 0 0,3-1 24 0 0,0-1 1 0 0,0 0 0 0 0,0 1-1 0 0,0-2 1 0 0,-1 1 0 0 0,1 0 0 0 0,-1-1-1 0 0,0 0 1 0 0,0 0 0 0 0,2-4-25 0 0,3-5-277 0 0,-2 0 0 0 0,1-1 0 0 0,-2 0 0 0 0,0 0 0 0 0,0 0 0 0 0,-1-2 277 0 0,2-7-1744 0 0</inkml:trace>
  <inkml:trace contextRef="#ctx0" brushRef="#br0" timeOffset="11849.804">4862 95 6912 0 0,'0'0'528'0'0,"1"1"-342"0"0,4 1 1549 0 0,0 0-1 0 0,0 1 0 0 0,0 0 0 0 0,-1 0 1 0 0,1 0-1735 0 0,20 20 3297 0 0,-12-7-2716 0 0,-1 0 0 0 0,3 4-581 0 0,-8-9 888 0 0,16 22 1407 0 0,15 29-2295 0 0,-32-50 156 0 0,0 0-1 0 0,-1 1 1 0 0,0-1 0 0 0,-1 1 0 0 0,0 0-1 0 0,-1 1 1 0 0,0 4-156 0 0,-3-12 19 0 0,0 0 0 0 0,0 0 0 0 0,-1 0 1 0 0,0 1-1 0 0,0-1 0 0 0,0 0 0 0 0,-1 0 0 0 0,0 0 0 0 0,-2 4-19 0 0,-6 22 69 0 0,-11 34-258 0 0,6-24-4920 0 0,12-35 3129 0 0,-6 18-5749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2T06:21:0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6912 0 0,'15'-8'873'0'0,"-9"3"-138"0"0,1 1 1 0 0,0 0-1 0 0,1 1 0 0 0,-1 0 1 0 0,1 0-1 0 0,-1 1 0 0 0,4-1-735 0 0,13-5 1342 0 0,37-9 583 0 0,-40 12-1081 0 0,0-1 0 0 0,4-2-844 0 0,0 0 588 0 0,1 0 0 0 0,14 0-588 0 0,-7 0 319 0 0,337-78 1465 0 0,-345 80-1709 0 0,48-14-938 0 0,-50 17-2607 0 0,-14 3-80 0 0,6-2-2216 0 0</inkml:trace>
  <inkml:trace contextRef="#ctx0" brushRef="#br0" timeOffset="492.638">699 11 6912 0 0,'1'-2'198'0'0,"0"1"0"0"0,0 1 0 0 0,0-1 0 0 0,1 0 0 0 0,-1 0 0 0 0,0 0 0 0 0,1 1 0 0 0,-1-1 0 0 0,1 1 0 0 0,-1-1 0 0 0,1 1 0 0 0,-1-1 0 0 0,1 1 0 0 0,-1 0 0 0 0,1 0 0 0 0,-1 0 0 0 0,1 0 0 0 0,-1 0 0 0 0,1 0 0 0 0,1 0-198 0 0,14 5 2650 0 0,-10-4-2102 0 0,-1 0 0 0 0,0 1 0 0 0,0 0 0 0 0,0 0 0 0 0,0 0 0 0 0,-1 1 0 0 0,1 0 0 0 0,-1 0 0 0 0,2 1-548 0 0,3 3 567 0 0,-6-5-480 0 0,-1 0 0 0 0,1 1 0 0 0,-1-1 0 0 0,0 1 0 0 0,0-1 0 0 0,0 1 0 0 0,0 0 0 0 0,0 0 0 0 0,-1 0 0 0 0,0 1 0 0 0,1-1 0 0 0,-1 1 0 0 0,0-1 0 0 0,1 3-87 0 0,-3-4 21 0 0,0 1 0 0 0,0-1-1 0 0,0 0 1 0 0,0 1-1 0 0,0-1 1 0 0,0 0 0 0 0,-1 1-1 0 0,1-1 1 0 0,-1 0-1 0 0,1 0 1 0 0,-1 1 0 0 0,0-1-1 0 0,0 0 1 0 0,-1 2-21 0 0,-5 17 159 0 0,7-20-144 0 0,-1 0-1 0 0,1 0 1 0 0,0 0-1 0 0,-1 0 1 0 0,1 0-1 0 0,-1 0 1 0 0,1 0-1 0 0,-1 0 1 0 0,0 0-1 0 0,1 0 1 0 0,-1-1-1 0 0,0 1 1 0 0,0 0-15 0 0,0 0 10 0 0,0 0 0 0 0,1-1 1 0 0,-1 1-1 0 0,0 0 0 0 0,1 0 1 0 0,-1 0-1 0 0,1-1 0 0 0,-1 1 1 0 0,1 0-1 0 0,-1 0 0 0 0,1 0 1 0 0,-1 0-1 0 0,1 0 0 0 0,0 0 1 0 0,0 0-1 0 0,-1 0 0 0 0,1 0-10 0 0,-4 14 53 0 0,3-14-96 0 0,1 0-1 0 0,-1 0 1 0 0,1 0-1 0 0,-1 0 1 0 0,1 0-1 0 0,0 0 1 0 0,-1 0-1 0 0,1 0 1 0 0,0 0-1 0 0,0 0 1 0 0,0 1-1 0 0,0-1 1 0 0,0 0-1 0 0,0 0 44 0 0,-1 2-669 0 0,-4-1-46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8360-001E-4D88-86C3-C7F5F81726E0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B87A-8847-4F9A-B496-05B368939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0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B87A-8847-4F9A-B496-05B368939FD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53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B87A-8847-4F9A-B496-05B368939FD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9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6C73-39B2-4EFC-A72A-6E3E7AE29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83FEB-B4BC-4B91-9401-AD0F9998A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6E46-281E-499E-AE0B-548E93F3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6818-81BD-4683-8286-75C4C280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779C-B0E5-4A0F-B573-02B1EEA1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46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0129-E933-43E2-A20C-88CD8C9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AF8AE-8ED8-4756-953D-A2F90A44C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DE6F-533E-4336-B0D7-B1B4EDD3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7BF6-F25E-4EC2-BDE0-41650FEC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445D-5EFD-495D-B85B-EFE0607A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58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40177-50E4-4836-AD68-10003132A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9C775-64F8-41A5-8D32-863DC1BDC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8395-8EF1-477C-BDBA-54353BAF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BBA4-AAC8-4D06-807B-D3889D2C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8480-62FA-4A10-8B12-49F8ACEB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B248-8F7C-40B7-BBDC-3458423B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B67C3-D203-4936-B308-7A793395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5F2D-F0CB-4126-8F87-8925885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F9E73-B3A0-40DA-97E9-1AB5F614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3A6F5-EA62-48EA-AB40-4D59255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4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2070-1A32-4282-96F0-0DC23626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151D1-B164-4EB5-8BDC-107F124C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5181-E23C-4F09-892D-49BBA019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F4BE-202A-45AF-B97C-1B6B70CB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63FB-AAEC-4DCD-B1F0-407D3E78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3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92CD-C68A-4841-9E35-8107BB0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CF50-36C6-4545-A9A8-978CD656E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EC376-029E-4BBA-9475-2543F6101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CA3B1-E7BA-4451-9A2A-770A1ECB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3F913-2814-4B1E-A177-6C5469BE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8FF6-0AB4-489E-A18D-123F5F3C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0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8968-71D0-4DEA-AB91-EA6EBA29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92465-BDF6-424E-9FD4-E3305945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4601E-28A6-421F-A577-67A40D124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179E3-CA63-408D-BE50-6C4A45169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BE725-20B2-465D-8453-9F87CDAB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FB0BB-6638-4869-80FE-75E435A1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3DA29-979D-444A-B0DE-EBC836D1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F2E3A-81FC-4304-A8DC-4C2E97BE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17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BB3F-19AF-460F-893B-6C4D71EF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1E552-9AF6-4AC5-AF1B-73C979E2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2C685-6238-4FAB-999B-699503DC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984DB-9DA1-49B1-A829-18F739B3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71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8D4E2-75E5-4DFB-BA94-A386AD38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79D84-4954-4E08-8082-5D82040D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F7F6C-BFE3-4027-9538-A5416857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1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32D4-7DAB-4D56-9AB2-2786EF25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64A9-632C-4066-91F4-AFA139AF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5D2B0-8E30-44AC-B0EA-067432CC0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31E-E9D9-42DE-B509-93DB1803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65FAB-C9AE-4328-B869-44078B03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3E53E-4233-4180-BB7C-F645BA87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9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D737-20F1-4D10-A716-817A5BA9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06E4F-24DE-43C4-8475-F4FB8F05F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814A7-9369-4F7D-9E0D-20BDCD7C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53F0C-25A0-487F-9708-590D07C7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E71-8BBE-405D-B457-59128428F7F1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DE79E-0576-47A4-B7E5-41026D54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D6F64-1EF5-4F08-BF52-8C8D9AFD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0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295A3-25CE-413A-9111-57DB1D88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8B3F-C38F-4E5A-856F-D31C1693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B612E-57CF-41F7-8000-93B5EA409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CE71-8BBE-405D-B457-59128428F7F1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8326-E989-4CD8-BAC3-5887DF251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F2031-F19C-443A-98C4-CDBD89C90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B711-83CA-4831-8633-2948D91BF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99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.xml"/><Relationship Id="rId42" Type="http://schemas.openxmlformats.org/officeDocument/2006/relationships/image" Target="../media/image21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3.xml"/><Relationship Id="rId16" Type="http://schemas.openxmlformats.org/officeDocument/2006/relationships/image" Target="../media/image8.png"/><Relationship Id="rId11" Type="http://schemas.openxmlformats.org/officeDocument/2006/relationships/customXml" Target="../ink/ink4.xml"/><Relationship Id="rId32" Type="http://schemas.openxmlformats.org/officeDocument/2006/relationships/image" Target="../media/image16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8.xml"/><Relationship Id="rId5" Type="http://schemas.openxmlformats.org/officeDocument/2006/relationships/customXml" Target="../ink/ink1.xml"/><Relationship Id="rId90" Type="http://schemas.openxmlformats.org/officeDocument/2006/relationships/image" Target="../media/image45.pn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image" Target="../media/image4.png"/><Relationship Id="rId51" Type="http://schemas.openxmlformats.org/officeDocument/2006/relationships/customXml" Target="../ink/ink24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1.xml"/><Relationship Id="rId3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0.png"/><Relationship Id="rId41" Type="http://schemas.openxmlformats.org/officeDocument/2006/relationships/customXml" Target="../ink/ink19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6.xml"/><Relationship Id="rId83" Type="http://schemas.openxmlformats.org/officeDocument/2006/relationships/customXml" Target="../ink/ink40.xml"/><Relationship Id="rId88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5.png"/><Relationship Id="rId31" Type="http://schemas.openxmlformats.org/officeDocument/2006/relationships/customXml" Target="../ink/ink14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39.png"/><Relationship Id="rId81" Type="http://schemas.openxmlformats.org/officeDocument/2006/relationships/customXml" Target="../ink/ink39.xml"/><Relationship Id="rId86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39" Type="http://schemas.openxmlformats.org/officeDocument/2006/relationships/customXml" Target="../ink/ink18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6.xml"/><Relationship Id="rId76" Type="http://schemas.openxmlformats.org/officeDocument/2006/relationships/image" Target="../media/image38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3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1.xml"/><Relationship Id="rId66" Type="http://schemas.openxmlformats.org/officeDocument/2006/relationships/image" Target="../media/image33.png"/><Relationship Id="rId87" Type="http://schemas.openxmlformats.org/officeDocument/2006/relationships/customXml" Target="../ink/ink42.xml"/><Relationship Id="rId61" Type="http://schemas.openxmlformats.org/officeDocument/2006/relationships/customXml" Target="../ink/ink29.xml"/><Relationship Id="rId82" Type="http://schemas.openxmlformats.org/officeDocument/2006/relationships/image" Target="../media/image41.png"/><Relationship Id="rId19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21" Type="http://schemas.openxmlformats.org/officeDocument/2006/relationships/customXml" Target="../ink/ink46.xml"/><Relationship Id="rId34" Type="http://schemas.openxmlformats.org/officeDocument/2006/relationships/image" Target="../media/image49.png"/><Relationship Id="rId47" Type="http://schemas.openxmlformats.org/officeDocument/2006/relationships/customXml" Target="../ink/ink55.xml"/><Relationship Id="rId50" Type="http://schemas.openxmlformats.org/officeDocument/2006/relationships/image" Target="../media/image50.png"/><Relationship Id="rId55" Type="http://schemas.openxmlformats.org/officeDocument/2006/relationships/customXml" Target="../ink/ink59.xml"/><Relationship Id="rId63" Type="http://schemas.openxmlformats.org/officeDocument/2006/relationships/customXml" Target="../ink/ink63.xml"/><Relationship Id="rId68" Type="http://schemas.openxmlformats.org/officeDocument/2006/relationships/image" Target="../media/image34.png"/><Relationship Id="rId76" Type="http://schemas.openxmlformats.org/officeDocument/2006/relationships/image" Target="../media/image38.png"/><Relationship Id="rId84" Type="http://schemas.openxmlformats.org/officeDocument/2006/relationships/image" Target="../media/image53.png"/><Relationship Id="rId71" Type="http://schemas.openxmlformats.org/officeDocument/2006/relationships/customXml" Target="../ink/ink67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50.xml"/><Relationship Id="rId24" Type="http://schemas.openxmlformats.org/officeDocument/2006/relationships/image" Target="../media/image12.png"/><Relationship Id="rId32" Type="http://schemas.openxmlformats.org/officeDocument/2006/relationships/image" Target="../media/image48.png"/><Relationship Id="rId40" Type="http://schemas.openxmlformats.org/officeDocument/2006/relationships/image" Target="../media/image20.png"/><Relationship Id="rId53" Type="http://schemas.openxmlformats.org/officeDocument/2006/relationships/customXml" Target="../ink/ink58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79" Type="http://schemas.openxmlformats.org/officeDocument/2006/relationships/customXml" Target="../ink/ink71.xml"/><Relationship Id="rId61" Type="http://schemas.openxmlformats.org/officeDocument/2006/relationships/customXml" Target="../ink/ink62.xml"/><Relationship Id="rId82" Type="http://schemas.openxmlformats.org/officeDocument/2006/relationships/image" Target="../media/image52.png"/><Relationship Id="rId19" Type="http://schemas.openxmlformats.org/officeDocument/2006/relationships/customXml" Target="../ink/ink45.xml"/><Relationship Id="rId22" Type="http://schemas.openxmlformats.org/officeDocument/2006/relationships/image" Target="../media/image11.png"/><Relationship Id="rId27" Type="http://schemas.openxmlformats.org/officeDocument/2006/relationships/customXml" Target="../ink/ink49.xml"/><Relationship Id="rId30" Type="http://schemas.openxmlformats.org/officeDocument/2006/relationships/image" Target="../media/image47.png"/><Relationship Id="rId35" Type="http://schemas.openxmlformats.org/officeDocument/2006/relationships/customXml" Target="../ink/ink53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66.xml"/><Relationship Id="rId77" Type="http://schemas.openxmlformats.org/officeDocument/2006/relationships/customXml" Target="../ink/ink70.xml"/><Relationship Id="rId51" Type="http://schemas.openxmlformats.org/officeDocument/2006/relationships/customXml" Target="../ink/ink57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3" Type="http://schemas.openxmlformats.org/officeDocument/2006/relationships/image" Target="../media/image1.png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46" Type="http://schemas.openxmlformats.org/officeDocument/2006/relationships/image" Target="../media/image23.png"/><Relationship Id="rId59" Type="http://schemas.openxmlformats.org/officeDocument/2006/relationships/customXml" Target="../ink/ink61.xml"/><Relationship Id="rId67" Type="http://schemas.openxmlformats.org/officeDocument/2006/relationships/customXml" Target="../ink/ink65.xml"/><Relationship Id="rId20" Type="http://schemas.openxmlformats.org/officeDocument/2006/relationships/image" Target="../media/image10.png"/><Relationship Id="rId41" Type="http://schemas.openxmlformats.org/officeDocument/2006/relationships/customXml" Target="../ink/ink54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69.xml"/><Relationship Id="rId83" Type="http://schemas.openxmlformats.org/officeDocument/2006/relationships/customXml" Target="../ink/ink73.xml"/><Relationship Id="rId1" Type="http://schemas.openxmlformats.org/officeDocument/2006/relationships/slideLayout" Target="../slideLayouts/slideLayout1.xml"/><Relationship Id="rId23" Type="http://schemas.openxmlformats.org/officeDocument/2006/relationships/customXml" Target="../ink/ink47.xml"/><Relationship Id="rId28" Type="http://schemas.openxmlformats.org/officeDocument/2006/relationships/image" Target="../media/image46.png"/><Relationship Id="rId49" Type="http://schemas.openxmlformats.org/officeDocument/2006/relationships/customXml" Target="../ink/ink56.xml"/><Relationship Id="rId57" Type="http://schemas.openxmlformats.org/officeDocument/2006/relationships/customXml" Target="../ink/ink60.xml"/><Relationship Id="rId31" Type="http://schemas.openxmlformats.org/officeDocument/2006/relationships/customXml" Target="../ink/ink51.xml"/><Relationship Id="rId52" Type="http://schemas.openxmlformats.org/officeDocument/2006/relationships/image" Target="../media/image51.png"/><Relationship Id="rId60" Type="http://schemas.openxmlformats.org/officeDocument/2006/relationships/image" Target="../media/image30.png"/><Relationship Id="rId65" Type="http://schemas.openxmlformats.org/officeDocument/2006/relationships/customXml" Target="../ink/ink64.xml"/><Relationship Id="rId73" Type="http://schemas.openxmlformats.org/officeDocument/2006/relationships/customXml" Target="../ink/ink68.xml"/><Relationship Id="rId78" Type="http://schemas.openxmlformats.org/officeDocument/2006/relationships/image" Target="../media/image39.png"/><Relationship Id="rId81" Type="http://schemas.openxmlformats.org/officeDocument/2006/relationships/customXml" Target="../ink/ink72.xml"/><Relationship Id="rId4" Type="http://schemas.openxmlformats.org/officeDocument/2006/relationships/customXml" Target="../ink/ink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4F585A-4952-4513-B3ED-038B812D2CD6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A775DB-786B-4E0C-9F6E-9A10FFF93FF4}"/>
              </a:ext>
            </a:extLst>
          </p:cNvPr>
          <p:cNvGrpSpPr/>
          <p:nvPr/>
        </p:nvGrpSpPr>
        <p:grpSpPr>
          <a:xfrm>
            <a:off x="0" y="1481748"/>
            <a:ext cx="3021496" cy="1763563"/>
            <a:chOff x="0" y="1239982"/>
            <a:chExt cx="3021496" cy="17635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91C90B-5B1C-4BC9-BD7E-91A33096E4EE}"/>
                </a:ext>
              </a:extLst>
            </p:cNvPr>
            <p:cNvSpPr/>
            <p:nvPr/>
          </p:nvSpPr>
          <p:spPr>
            <a:xfrm>
              <a:off x="0" y="1239982"/>
              <a:ext cx="3021496" cy="644237"/>
            </a:xfrm>
            <a:prstGeom prst="rect">
              <a:avLst/>
            </a:prstGeom>
            <a:solidFill>
              <a:srgbClr val="8497B0">
                <a:alpha val="4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D53DFBE7-7E4B-4E30-8C37-4ECCE64204D2}"/>
                </a:ext>
              </a:extLst>
            </p:cNvPr>
            <p:cNvSpPr/>
            <p:nvPr/>
          </p:nvSpPr>
          <p:spPr>
            <a:xfrm rot="16200000">
              <a:off x="2609022" y="1360607"/>
              <a:ext cx="437322" cy="387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7FB487-9185-44FD-87EF-FD796CD84013}"/>
                </a:ext>
              </a:extLst>
            </p:cNvPr>
            <p:cNvCxnSpPr>
              <a:cxnSpLocks/>
            </p:cNvCxnSpPr>
            <p:nvPr/>
          </p:nvCxnSpPr>
          <p:spPr>
            <a:xfrm>
              <a:off x="35199" y="1239982"/>
              <a:ext cx="0" cy="644237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A50D1E-C424-4336-9323-5B803EB8E2C0}"/>
                </a:ext>
              </a:extLst>
            </p:cNvPr>
            <p:cNvSpPr txBox="1"/>
            <p:nvPr/>
          </p:nvSpPr>
          <p:spPr>
            <a:xfrm>
              <a:off x="192202" y="1345022"/>
              <a:ext cx="143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chemeClr val="bg1"/>
                  </a:solidFill>
                  <a:latin typeface="Daytona Pro Condensed Light" panose="020B0604020202020204" pitchFamily="34" charset="0"/>
                </a:rPr>
                <a:t>home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34D271-8BEF-41B8-A328-F0B12C4CF899}"/>
                </a:ext>
              </a:extLst>
            </p:cNvPr>
            <p:cNvSpPr txBox="1"/>
            <p:nvPr/>
          </p:nvSpPr>
          <p:spPr>
            <a:xfrm>
              <a:off x="192202" y="1990922"/>
              <a:ext cx="143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chemeClr val="bg1"/>
                  </a:solidFill>
                  <a:latin typeface="Daytona Pro Condensed Light" panose="020B0604020202020204" pitchFamily="34" charset="0"/>
                </a:rPr>
                <a:t>about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DA823-7C9A-4AFE-AB5F-A57CE3EF4554}"/>
                </a:ext>
              </a:extLst>
            </p:cNvPr>
            <p:cNvSpPr txBox="1"/>
            <p:nvPr/>
          </p:nvSpPr>
          <p:spPr>
            <a:xfrm>
              <a:off x="192202" y="2603435"/>
              <a:ext cx="143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chemeClr val="bg1"/>
                  </a:solidFill>
                  <a:latin typeface="Daytona Pro Condensed Light" panose="020B0604020202020204" pitchFamily="34" charset="0"/>
                </a:rPr>
                <a:t>contact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7DC8D04-3162-4359-9103-1E4CC9C45C64}"/>
              </a:ext>
            </a:extLst>
          </p:cNvPr>
          <p:cNvSpPr/>
          <p:nvPr/>
        </p:nvSpPr>
        <p:spPr>
          <a:xfrm>
            <a:off x="3283527" y="242455"/>
            <a:ext cx="5943600" cy="43641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Image result for magnifying glass icon">
            <a:extLst>
              <a:ext uri="{FF2B5EF4-FFF2-40B4-BE49-F238E27FC236}">
                <a16:creationId xmlns:a16="http://schemas.microsoft.com/office/drawing/2014/main" id="{291EAC2F-EF83-461F-A72E-B4285C77B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68" y="331865"/>
            <a:ext cx="490661" cy="2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4C375A-5BCA-4259-8AF6-3CFDE0BEB677}"/>
              </a:ext>
            </a:extLst>
          </p:cNvPr>
          <p:cNvSpPr txBox="1"/>
          <p:nvPr/>
        </p:nvSpPr>
        <p:spPr>
          <a:xfrm>
            <a:off x="3721333" y="275997"/>
            <a:ext cx="7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Daytona Pro Condensed Light" panose="020B0306030503040204" pitchFamily="34" charset="0"/>
              </a:rPr>
              <a:t>search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DB58F-28A2-44EF-8081-2AA284437EBB}"/>
              </a:ext>
            </a:extLst>
          </p:cNvPr>
          <p:cNvSpPr txBox="1"/>
          <p:nvPr/>
        </p:nvSpPr>
        <p:spPr>
          <a:xfrm>
            <a:off x="3283527" y="830670"/>
            <a:ext cx="9104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Porto 400" panose="02000000000000000000" pitchFamily="2" charset="0"/>
              </a:rPr>
              <a:t>FINDING </a:t>
            </a:r>
            <a:r>
              <a:rPr lang="en-CA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Porto 400" panose="02000000000000000000" pitchFamily="2" charset="0"/>
              </a:rPr>
              <a:t>SATISFACTION</a:t>
            </a:r>
            <a:r>
              <a:rPr lang="en-CA" sz="3200" dirty="0">
                <a:latin typeface="Porto 400" panose="02000000000000000000" pitchFamily="2" charset="0"/>
              </a:rPr>
              <a:t> IN YOUR PhD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CF0A8-4560-483B-A4C4-4EA7E360F12D}"/>
              </a:ext>
            </a:extLst>
          </p:cNvPr>
          <p:cNvSpPr txBox="1"/>
          <p:nvPr/>
        </p:nvSpPr>
        <p:spPr>
          <a:xfrm>
            <a:off x="3337268" y="1297082"/>
            <a:ext cx="616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Daytona Pro Condensed Light" panose="020B0306030503040204" pitchFamily="34" charset="0"/>
              </a:rPr>
              <a:t>a data-based approach of the sources of happiness in graduate school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9E3CE-0B7C-4EFC-8ED9-097E6DDBE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18" y="1696046"/>
            <a:ext cx="3971259" cy="29568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9393D5-7FD4-41B2-B686-3A75C089BFA1}"/>
                  </a:ext>
                </a:extLst>
              </p14:cNvPr>
              <p14:cNvContentPartPr/>
              <p14:nvPr/>
            </p14:nvContentPartPr>
            <p14:xfrm>
              <a:off x="3490962" y="1923973"/>
              <a:ext cx="52200" cy="250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9393D5-7FD4-41B2-B686-3A75C089BF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1962" y="1914973"/>
                <a:ext cx="69840" cy="25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732D71E-00DD-482A-85DE-C1C6AB7E4A74}"/>
                  </a:ext>
                </a:extLst>
              </p14:cNvPr>
              <p14:cNvContentPartPr/>
              <p14:nvPr/>
            </p14:nvContentPartPr>
            <p14:xfrm>
              <a:off x="3734179" y="1687234"/>
              <a:ext cx="2102040" cy="215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732D71E-00DD-482A-85DE-C1C6AB7E4A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5538" y="1678249"/>
                <a:ext cx="2119683" cy="232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7168538F-CD9D-44C6-A398-D60E1C67E599}"/>
                  </a:ext>
                </a:extLst>
              </p14:cNvPr>
              <p14:cNvContentPartPr/>
              <p14:nvPr/>
            </p14:nvContentPartPr>
            <p14:xfrm>
              <a:off x="3545413" y="1852371"/>
              <a:ext cx="7867080" cy="2730240"/>
            </p14:xfrm>
          </p:contentPart>
        </mc:Choice>
        <mc:Fallback xmlns=""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7168538F-CD9D-44C6-A398-D60E1C67E5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36773" y="1843730"/>
                <a:ext cx="7884720" cy="274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08AEE5C6-A69F-4050-AC88-D39909B1BEE5}"/>
                  </a:ext>
                </a:extLst>
              </p14:cNvPr>
              <p14:cNvContentPartPr/>
              <p14:nvPr/>
            </p14:nvContentPartPr>
            <p14:xfrm>
              <a:off x="9247706" y="3176239"/>
              <a:ext cx="926280" cy="38880"/>
            </p14:xfrm>
          </p:contentPart>
        </mc:Choice>
        <mc:Fallback xmlns=""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08AEE5C6-A69F-4050-AC88-D39909B1BE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30066" y="3140239"/>
                <a:ext cx="9619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EFC281C5-CD38-47BF-B271-8AAF1EACC2FA}"/>
                  </a:ext>
                </a:extLst>
              </p14:cNvPr>
              <p14:cNvContentPartPr/>
              <p14:nvPr/>
            </p14:nvContentPartPr>
            <p14:xfrm>
              <a:off x="7701866" y="3385759"/>
              <a:ext cx="2310840" cy="39600"/>
            </p14:xfrm>
          </p:contentPart>
        </mc:Choice>
        <mc:Fallback xmlns=""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EFC281C5-CD38-47BF-B271-8AAF1EACC2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83866" y="3349759"/>
                <a:ext cx="23464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41" name="Ink 1140">
                <a:extLst>
                  <a:ext uri="{FF2B5EF4-FFF2-40B4-BE49-F238E27FC236}">
                    <a16:creationId xmlns:a16="http://schemas.microsoft.com/office/drawing/2014/main" id="{B474EBE2-5AAB-413A-846F-D07A1AB46402}"/>
                  </a:ext>
                </a:extLst>
              </p14:cNvPr>
              <p14:cNvContentPartPr/>
              <p14:nvPr/>
            </p14:nvContentPartPr>
            <p14:xfrm>
              <a:off x="7799066" y="3692479"/>
              <a:ext cx="1784160" cy="21600"/>
            </p14:xfrm>
          </p:contentPart>
        </mc:Choice>
        <mc:Fallback xmlns="">
          <p:pic>
            <p:nvPicPr>
              <p:cNvPr id="1141" name="Ink 1140">
                <a:extLst>
                  <a:ext uri="{FF2B5EF4-FFF2-40B4-BE49-F238E27FC236}">
                    <a16:creationId xmlns:a16="http://schemas.microsoft.com/office/drawing/2014/main" id="{B474EBE2-5AAB-413A-846F-D07A1AB464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81066" y="3656479"/>
                <a:ext cx="1819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4" name="Ink 1143">
                <a:extLst>
                  <a:ext uri="{FF2B5EF4-FFF2-40B4-BE49-F238E27FC236}">
                    <a16:creationId xmlns:a16="http://schemas.microsoft.com/office/drawing/2014/main" id="{3E389597-DA23-4586-98EF-C250D19F3CBB}"/>
                  </a:ext>
                </a:extLst>
              </p14:cNvPr>
              <p14:cNvContentPartPr/>
              <p14:nvPr/>
            </p14:nvContentPartPr>
            <p14:xfrm>
              <a:off x="896493" y="1263368"/>
              <a:ext cx="559800" cy="516600"/>
            </p14:xfrm>
          </p:contentPart>
        </mc:Choice>
        <mc:Fallback xmlns="">
          <p:pic>
            <p:nvPicPr>
              <p:cNvPr id="1144" name="Ink 1143">
                <a:extLst>
                  <a:ext uri="{FF2B5EF4-FFF2-40B4-BE49-F238E27FC236}">
                    <a16:creationId xmlns:a16="http://schemas.microsoft.com/office/drawing/2014/main" id="{3E389597-DA23-4586-98EF-C250D19F3CB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7847" y="1254368"/>
                <a:ext cx="577451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67" name="Ink 1166">
                <a:extLst>
                  <a:ext uri="{FF2B5EF4-FFF2-40B4-BE49-F238E27FC236}">
                    <a16:creationId xmlns:a16="http://schemas.microsoft.com/office/drawing/2014/main" id="{F54FC0F5-6685-4C77-AAB3-871E5668738F}"/>
                  </a:ext>
                </a:extLst>
              </p14:cNvPr>
              <p14:cNvContentPartPr/>
              <p14:nvPr/>
            </p14:nvContentPartPr>
            <p14:xfrm>
              <a:off x="1483318" y="599515"/>
              <a:ext cx="1822320" cy="814320"/>
            </p14:xfrm>
          </p:contentPart>
        </mc:Choice>
        <mc:Fallback xmlns="">
          <p:pic>
            <p:nvPicPr>
              <p:cNvPr id="1167" name="Ink 1166">
                <a:extLst>
                  <a:ext uri="{FF2B5EF4-FFF2-40B4-BE49-F238E27FC236}">
                    <a16:creationId xmlns:a16="http://schemas.microsoft.com/office/drawing/2014/main" id="{F54FC0F5-6685-4C77-AAB3-871E566873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74318" y="590515"/>
                <a:ext cx="183996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70" name="Ink 1169">
                <a:extLst>
                  <a:ext uri="{FF2B5EF4-FFF2-40B4-BE49-F238E27FC236}">
                    <a16:creationId xmlns:a16="http://schemas.microsoft.com/office/drawing/2014/main" id="{9A86F723-B778-4453-888E-61D14C55D198}"/>
                  </a:ext>
                </a:extLst>
              </p14:cNvPr>
              <p14:cNvContentPartPr/>
              <p14:nvPr/>
            </p14:nvContentPartPr>
            <p14:xfrm>
              <a:off x="933945" y="2360212"/>
              <a:ext cx="312480" cy="98280"/>
            </p14:xfrm>
          </p:contentPart>
        </mc:Choice>
        <mc:Fallback xmlns="">
          <p:pic>
            <p:nvPicPr>
              <p:cNvPr id="1170" name="Ink 1169">
                <a:extLst>
                  <a:ext uri="{FF2B5EF4-FFF2-40B4-BE49-F238E27FC236}">
                    <a16:creationId xmlns:a16="http://schemas.microsoft.com/office/drawing/2014/main" id="{9A86F723-B778-4453-888E-61D14C55D1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5305" y="2351540"/>
                <a:ext cx="330120" cy="115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14" name="Ink 1213">
                <a:extLst>
                  <a:ext uri="{FF2B5EF4-FFF2-40B4-BE49-F238E27FC236}">
                    <a16:creationId xmlns:a16="http://schemas.microsoft.com/office/drawing/2014/main" id="{93B32046-36DA-4E3B-BABA-B1B121F26444}"/>
                  </a:ext>
                </a:extLst>
              </p14:cNvPr>
              <p14:cNvContentPartPr/>
              <p14:nvPr/>
            </p14:nvContentPartPr>
            <p14:xfrm>
              <a:off x="1410585" y="2210812"/>
              <a:ext cx="1747440" cy="815040"/>
            </p14:xfrm>
          </p:contentPart>
        </mc:Choice>
        <mc:Fallback xmlns="">
          <p:pic>
            <p:nvPicPr>
              <p:cNvPr id="1214" name="Ink 1213">
                <a:extLst>
                  <a:ext uri="{FF2B5EF4-FFF2-40B4-BE49-F238E27FC236}">
                    <a16:creationId xmlns:a16="http://schemas.microsoft.com/office/drawing/2014/main" id="{93B32046-36DA-4E3B-BABA-B1B121F2644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1587" y="2201812"/>
                <a:ext cx="1765076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38" name="Ink 1237">
                <a:extLst>
                  <a:ext uri="{FF2B5EF4-FFF2-40B4-BE49-F238E27FC236}">
                    <a16:creationId xmlns:a16="http://schemas.microsoft.com/office/drawing/2014/main" id="{BBAA6FDC-0E42-4126-B797-FCE9A99F68B6}"/>
                  </a:ext>
                </a:extLst>
              </p14:cNvPr>
              <p14:cNvContentPartPr/>
              <p14:nvPr/>
            </p14:nvContentPartPr>
            <p14:xfrm>
              <a:off x="679425" y="3210902"/>
              <a:ext cx="2495520" cy="586800"/>
            </p14:xfrm>
          </p:contentPart>
        </mc:Choice>
        <mc:Fallback xmlns="">
          <p:pic>
            <p:nvPicPr>
              <p:cNvPr id="1238" name="Ink 1237">
                <a:extLst>
                  <a:ext uri="{FF2B5EF4-FFF2-40B4-BE49-F238E27FC236}">
                    <a16:creationId xmlns:a16="http://schemas.microsoft.com/office/drawing/2014/main" id="{BBAA6FDC-0E42-4126-B797-FCE9A99F68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0426" y="3201902"/>
                <a:ext cx="2513157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64" name="Ink 1263">
                <a:extLst>
                  <a:ext uri="{FF2B5EF4-FFF2-40B4-BE49-F238E27FC236}">
                    <a16:creationId xmlns:a16="http://schemas.microsoft.com/office/drawing/2014/main" id="{8963FC1B-842C-46EC-8976-7AFD66317AB8}"/>
                  </a:ext>
                </a:extLst>
              </p14:cNvPr>
              <p14:cNvContentPartPr/>
              <p14:nvPr/>
            </p14:nvContentPartPr>
            <p14:xfrm>
              <a:off x="4484089" y="4702610"/>
              <a:ext cx="2031480" cy="163800"/>
            </p14:xfrm>
          </p:contentPart>
        </mc:Choice>
        <mc:Fallback xmlns="">
          <p:pic>
            <p:nvPicPr>
              <p:cNvPr id="1264" name="Ink 1263">
                <a:extLst>
                  <a:ext uri="{FF2B5EF4-FFF2-40B4-BE49-F238E27FC236}">
                    <a16:creationId xmlns:a16="http://schemas.microsoft.com/office/drawing/2014/main" id="{8963FC1B-842C-46EC-8976-7AFD66317AB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75449" y="4693970"/>
                <a:ext cx="20491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65" name="Ink 1264">
                <a:extLst>
                  <a:ext uri="{FF2B5EF4-FFF2-40B4-BE49-F238E27FC236}">
                    <a16:creationId xmlns:a16="http://schemas.microsoft.com/office/drawing/2014/main" id="{C17C35FF-61B4-45D2-BD69-33555C604DD0}"/>
                  </a:ext>
                </a:extLst>
              </p14:cNvPr>
              <p14:cNvContentPartPr/>
              <p14:nvPr/>
            </p14:nvContentPartPr>
            <p14:xfrm>
              <a:off x="3463489" y="4701530"/>
              <a:ext cx="691920" cy="185760"/>
            </p14:xfrm>
          </p:contentPart>
        </mc:Choice>
        <mc:Fallback xmlns="">
          <p:pic>
            <p:nvPicPr>
              <p:cNvPr id="1265" name="Ink 1264">
                <a:extLst>
                  <a:ext uri="{FF2B5EF4-FFF2-40B4-BE49-F238E27FC236}">
                    <a16:creationId xmlns:a16="http://schemas.microsoft.com/office/drawing/2014/main" id="{C17C35FF-61B4-45D2-BD69-33555C604DD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54849" y="4692530"/>
                <a:ext cx="7095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76" name="Ink 1275">
                <a:extLst>
                  <a:ext uri="{FF2B5EF4-FFF2-40B4-BE49-F238E27FC236}">
                    <a16:creationId xmlns:a16="http://schemas.microsoft.com/office/drawing/2014/main" id="{969210B1-D4BE-42C1-AD4B-35D21A41DFCE}"/>
                  </a:ext>
                </a:extLst>
              </p14:cNvPr>
              <p14:cNvContentPartPr/>
              <p14:nvPr/>
            </p14:nvContentPartPr>
            <p14:xfrm>
              <a:off x="8848131" y="4734748"/>
              <a:ext cx="50760" cy="54000"/>
            </p14:xfrm>
          </p:contentPart>
        </mc:Choice>
        <mc:Fallback xmlns="">
          <p:pic>
            <p:nvPicPr>
              <p:cNvPr id="1276" name="Ink 1275">
                <a:extLst>
                  <a:ext uri="{FF2B5EF4-FFF2-40B4-BE49-F238E27FC236}">
                    <a16:creationId xmlns:a16="http://schemas.microsoft.com/office/drawing/2014/main" id="{969210B1-D4BE-42C1-AD4B-35D21A41DFC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39491" y="4725748"/>
                <a:ext cx="684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77" name="Ink 1276">
                <a:extLst>
                  <a:ext uri="{FF2B5EF4-FFF2-40B4-BE49-F238E27FC236}">
                    <a16:creationId xmlns:a16="http://schemas.microsoft.com/office/drawing/2014/main" id="{4B759F63-41E7-4C6D-AED9-8B5188013B21}"/>
                  </a:ext>
                </a:extLst>
              </p14:cNvPr>
              <p14:cNvContentPartPr/>
              <p14:nvPr/>
            </p14:nvContentPartPr>
            <p14:xfrm>
              <a:off x="6803209" y="4702970"/>
              <a:ext cx="1824962" cy="212498"/>
            </p14:xfrm>
          </p:contentPart>
        </mc:Choice>
        <mc:Fallback xmlns="">
          <p:pic>
            <p:nvPicPr>
              <p:cNvPr id="1277" name="Ink 1276">
                <a:extLst>
                  <a:ext uri="{FF2B5EF4-FFF2-40B4-BE49-F238E27FC236}">
                    <a16:creationId xmlns:a16="http://schemas.microsoft.com/office/drawing/2014/main" id="{4B759F63-41E7-4C6D-AED9-8B5188013B2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94567" y="4694326"/>
                <a:ext cx="1842607" cy="230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287" name="Ink 1286">
                <a:extLst>
                  <a:ext uri="{FF2B5EF4-FFF2-40B4-BE49-F238E27FC236}">
                    <a16:creationId xmlns:a16="http://schemas.microsoft.com/office/drawing/2014/main" id="{6DB1ACBB-55FA-4D0A-98D6-F284E134B431}"/>
                  </a:ext>
                </a:extLst>
              </p14:cNvPr>
              <p14:cNvContentPartPr/>
              <p14:nvPr/>
            </p14:nvContentPartPr>
            <p14:xfrm>
              <a:off x="3500266" y="5044990"/>
              <a:ext cx="4454280" cy="1572840"/>
            </p14:xfrm>
          </p:contentPart>
        </mc:Choice>
        <mc:Fallback xmlns="">
          <p:pic>
            <p:nvPicPr>
              <p:cNvPr id="1287" name="Ink 1286">
                <a:extLst>
                  <a:ext uri="{FF2B5EF4-FFF2-40B4-BE49-F238E27FC236}">
                    <a16:creationId xmlns:a16="http://schemas.microsoft.com/office/drawing/2014/main" id="{6DB1ACBB-55FA-4D0A-98D6-F284E134B4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91625" y="5035990"/>
                <a:ext cx="4471921" cy="15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01DC3BB-5907-4B18-B33B-330129070F76}"/>
                  </a:ext>
                </a:extLst>
              </p14:cNvPr>
              <p14:cNvContentPartPr/>
              <p14:nvPr/>
            </p14:nvContentPartPr>
            <p14:xfrm>
              <a:off x="8062870" y="5007569"/>
              <a:ext cx="3866484" cy="1509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01DC3BB-5907-4B18-B33B-330129070F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54230" y="4998929"/>
                <a:ext cx="3884124" cy="15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F0531C7-0A13-41C8-951A-1F8D45A02EB9}"/>
                  </a:ext>
                </a:extLst>
              </p14:cNvPr>
              <p14:cNvContentPartPr/>
              <p14:nvPr/>
            </p14:nvContentPartPr>
            <p14:xfrm>
              <a:off x="3607541" y="5184295"/>
              <a:ext cx="1767600" cy="508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F0531C7-0A13-41C8-951A-1F8D45A02EB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98899" y="5175295"/>
                <a:ext cx="1785244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8CB9461B-1712-473F-A86C-B8656E5EB2F8}"/>
                  </a:ext>
                </a:extLst>
              </p14:cNvPr>
              <p14:cNvContentPartPr/>
              <p14:nvPr/>
            </p14:nvContentPartPr>
            <p14:xfrm>
              <a:off x="6047966" y="5146573"/>
              <a:ext cx="1418400" cy="336600"/>
            </p14:xfrm>
          </p:contentPart>
        </mc:Choice>
        <mc:Fallback xmlns=""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8CB9461B-1712-473F-A86C-B8656E5EB2F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38968" y="5137933"/>
                <a:ext cx="1436036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B1497E40-4A5E-4233-943B-66C553B865CF}"/>
                  </a:ext>
                </a:extLst>
              </p14:cNvPr>
              <p14:cNvContentPartPr/>
              <p14:nvPr/>
            </p14:nvContentPartPr>
            <p14:xfrm>
              <a:off x="8161360" y="5181538"/>
              <a:ext cx="920160" cy="518760"/>
            </p14:xfrm>
          </p:contentPart>
        </mc:Choice>
        <mc:Fallback xmlns=""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B1497E40-4A5E-4233-943B-66C553B865C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152717" y="5172892"/>
                <a:ext cx="937807" cy="536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4098F9E3-70BF-4FE0-B95E-624D6FC9D16A}"/>
                  </a:ext>
                </a:extLst>
              </p14:cNvPr>
              <p14:cNvContentPartPr/>
              <p14:nvPr/>
            </p14:nvContentPartPr>
            <p14:xfrm>
              <a:off x="10127235" y="5130112"/>
              <a:ext cx="588600" cy="309240"/>
            </p14:xfrm>
          </p:contentPart>
        </mc:Choice>
        <mc:Fallback xmlns=""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4098F9E3-70BF-4FE0-B95E-624D6FC9D16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18600" y="5121112"/>
                <a:ext cx="606229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68508458-9D76-49F3-88D6-BF4DE3A8C167}"/>
                  </a:ext>
                </a:extLst>
              </p14:cNvPr>
              <p14:cNvContentPartPr/>
              <p14:nvPr/>
            </p14:nvContentPartPr>
            <p14:xfrm>
              <a:off x="10156395" y="5293192"/>
              <a:ext cx="1402560" cy="515880"/>
            </p14:xfrm>
          </p:contentPart>
        </mc:Choice>
        <mc:Fallback xmlns=""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68508458-9D76-49F3-88D6-BF4DE3A8C16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47755" y="5284192"/>
                <a:ext cx="14202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7F81E233-4A9E-47AB-AE0C-2A0E619B2CEE}"/>
                  </a:ext>
                </a:extLst>
              </p14:cNvPr>
              <p14:cNvContentPartPr/>
              <p14:nvPr/>
            </p14:nvContentPartPr>
            <p14:xfrm>
              <a:off x="8880849" y="4671570"/>
              <a:ext cx="3225209" cy="264414"/>
            </p14:xfrm>
          </p:contentPart>
        </mc:Choice>
        <mc:Fallback xmlns=""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7F81E233-4A9E-47AB-AE0C-2A0E619B2CE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72209" y="4662576"/>
                <a:ext cx="3242849" cy="282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54" name="Ink 1153">
                <a:extLst>
                  <a:ext uri="{FF2B5EF4-FFF2-40B4-BE49-F238E27FC236}">
                    <a16:creationId xmlns:a16="http://schemas.microsoft.com/office/drawing/2014/main" id="{14707450-04F2-411B-B086-BD6FFC1BEF14}"/>
                  </a:ext>
                </a:extLst>
              </p14:cNvPr>
              <p14:cNvContentPartPr/>
              <p14:nvPr/>
            </p14:nvContentPartPr>
            <p14:xfrm>
              <a:off x="10581339" y="4805224"/>
              <a:ext cx="1562040" cy="226080"/>
            </p14:xfrm>
          </p:contentPart>
        </mc:Choice>
        <mc:Fallback xmlns="">
          <p:pic>
            <p:nvPicPr>
              <p:cNvPr id="1154" name="Ink 1153">
                <a:extLst>
                  <a:ext uri="{FF2B5EF4-FFF2-40B4-BE49-F238E27FC236}">
                    <a16:creationId xmlns:a16="http://schemas.microsoft.com/office/drawing/2014/main" id="{14707450-04F2-411B-B086-BD6FFC1BEF1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572339" y="4796584"/>
                <a:ext cx="15796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25" name="Ink 1224">
                <a:extLst>
                  <a:ext uri="{FF2B5EF4-FFF2-40B4-BE49-F238E27FC236}">
                    <a16:creationId xmlns:a16="http://schemas.microsoft.com/office/drawing/2014/main" id="{951B4070-0C2D-415C-8546-3084A618B781}"/>
                  </a:ext>
                </a:extLst>
              </p14:cNvPr>
              <p14:cNvContentPartPr/>
              <p14:nvPr/>
            </p14:nvContentPartPr>
            <p14:xfrm>
              <a:off x="3520405" y="5701629"/>
              <a:ext cx="1822320" cy="849960"/>
            </p14:xfrm>
          </p:contentPart>
        </mc:Choice>
        <mc:Fallback xmlns="">
          <p:pic>
            <p:nvPicPr>
              <p:cNvPr id="1225" name="Ink 1224">
                <a:extLst>
                  <a:ext uri="{FF2B5EF4-FFF2-40B4-BE49-F238E27FC236}">
                    <a16:creationId xmlns:a16="http://schemas.microsoft.com/office/drawing/2014/main" id="{951B4070-0C2D-415C-8546-3084A618B78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11405" y="5692985"/>
                <a:ext cx="1839960" cy="867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32" name="Ink 1231">
                <a:extLst>
                  <a:ext uri="{FF2B5EF4-FFF2-40B4-BE49-F238E27FC236}">
                    <a16:creationId xmlns:a16="http://schemas.microsoft.com/office/drawing/2014/main" id="{A0B02D2E-A138-44A3-99E8-806C2F7F862B}"/>
                  </a:ext>
                </a:extLst>
              </p14:cNvPr>
              <p14:cNvContentPartPr/>
              <p14:nvPr/>
            </p14:nvContentPartPr>
            <p14:xfrm>
              <a:off x="3889045" y="5745189"/>
              <a:ext cx="619560" cy="332280"/>
            </p14:xfrm>
          </p:contentPart>
        </mc:Choice>
        <mc:Fallback xmlns="">
          <p:pic>
            <p:nvPicPr>
              <p:cNvPr id="1232" name="Ink 1231">
                <a:extLst>
                  <a:ext uri="{FF2B5EF4-FFF2-40B4-BE49-F238E27FC236}">
                    <a16:creationId xmlns:a16="http://schemas.microsoft.com/office/drawing/2014/main" id="{A0B02D2E-A138-44A3-99E8-806C2F7F862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880405" y="5736540"/>
                <a:ext cx="637200" cy="349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35" name="Ink 1234">
                <a:extLst>
                  <a:ext uri="{FF2B5EF4-FFF2-40B4-BE49-F238E27FC236}">
                    <a16:creationId xmlns:a16="http://schemas.microsoft.com/office/drawing/2014/main" id="{4218D28E-F74C-4B5A-B017-C0134CEFFAF6}"/>
                  </a:ext>
                </a:extLst>
              </p14:cNvPr>
              <p14:cNvContentPartPr/>
              <p14:nvPr/>
            </p14:nvContentPartPr>
            <p14:xfrm>
              <a:off x="4831165" y="5756349"/>
              <a:ext cx="254160" cy="388080"/>
            </p14:xfrm>
          </p:contentPart>
        </mc:Choice>
        <mc:Fallback xmlns="">
          <p:pic>
            <p:nvPicPr>
              <p:cNvPr id="1235" name="Ink 1234">
                <a:extLst>
                  <a:ext uri="{FF2B5EF4-FFF2-40B4-BE49-F238E27FC236}">
                    <a16:creationId xmlns:a16="http://schemas.microsoft.com/office/drawing/2014/main" id="{4218D28E-F74C-4B5A-B017-C0134CEFFAF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822178" y="5747349"/>
                <a:ext cx="271775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244" name="Ink 1243">
                <a:extLst>
                  <a:ext uri="{FF2B5EF4-FFF2-40B4-BE49-F238E27FC236}">
                    <a16:creationId xmlns:a16="http://schemas.microsoft.com/office/drawing/2014/main" id="{4A562552-73CE-4A8A-A170-5999D26FCDFE}"/>
                  </a:ext>
                </a:extLst>
              </p14:cNvPr>
              <p14:cNvContentPartPr/>
              <p14:nvPr/>
            </p14:nvContentPartPr>
            <p14:xfrm>
              <a:off x="3872845" y="5905389"/>
              <a:ext cx="654840" cy="325440"/>
            </p14:xfrm>
          </p:contentPart>
        </mc:Choice>
        <mc:Fallback xmlns="">
          <p:pic>
            <p:nvPicPr>
              <p:cNvPr id="1244" name="Ink 1243">
                <a:extLst>
                  <a:ext uri="{FF2B5EF4-FFF2-40B4-BE49-F238E27FC236}">
                    <a16:creationId xmlns:a16="http://schemas.microsoft.com/office/drawing/2014/main" id="{4A562552-73CE-4A8A-A170-5999D26FCDF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64205" y="5896749"/>
                <a:ext cx="6724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45" name="Ink 1244">
                <a:extLst>
                  <a:ext uri="{FF2B5EF4-FFF2-40B4-BE49-F238E27FC236}">
                    <a16:creationId xmlns:a16="http://schemas.microsoft.com/office/drawing/2014/main" id="{0D878074-65BA-4EFF-AF0C-2A5EF1E0B12C}"/>
                  </a:ext>
                </a:extLst>
              </p14:cNvPr>
              <p14:cNvContentPartPr/>
              <p14:nvPr/>
            </p14:nvContentPartPr>
            <p14:xfrm>
              <a:off x="4837645" y="6155229"/>
              <a:ext cx="266040" cy="56160"/>
            </p14:xfrm>
          </p:contentPart>
        </mc:Choice>
        <mc:Fallback xmlns="">
          <p:pic>
            <p:nvPicPr>
              <p:cNvPr id="1245" name="Ink 1244">
                <a:extLst>
                  <a:ext uri="{FF2B5EF4-FFF2-40B4-BE49-F238E27FC236}">
                    <a16:creationId xmlns:a16="http://schemas.microsoft.com/office/drawing/2014/main" id="{0D878074-65BA-4EFF-AF0C-2A5EF1E0B12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828993" y="6146229"/>
                <a:ext cx="283704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248" name="Ink 1247">
                <a:extLst>
                  <a:ext uri="{FF2B5EF4-FFF2-40B4-BE49-F238E27FC236}">
                    <a16:creationId xmlns:a16="http://schemas.microsoft.com/office/drawing/2014/main" id="{2CDAAFCA-0CDE-44C7-BDB0-5336F15916D4}"/>
                  </a:ext>
                </a:extLst>
              </p14:cNvPr>
              <p14:cNvContentPartPr/>
              <p14:nvPr/>
            </p14:nvContentPartPr>
            <p14:xfrm>
              <a:off x="4283605" y="6005109"/>
              <a:ext cx="222120" cy="200520"/>
            </p14:xfrm>
          </p:contentPart>
        </mc:Choice>
        <mc:Fallback xmlns="">
          <p:pic>
            <p:nvPicPr>
              <p:cNvPr id="1248" name="Ink 1247">
                <a:extLst>
                  <a:ext uri="{FF2B5EF4-FFF2-40B4-BE49-F238E27FC236}">
                    <a16:creationId xmlns:a16="http://schemas.microsoft.com/office/drawing/2014/main" id="{2CDAAFCA-0CDE-44C7-BDB0-5336F15916D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74965" y="5996109"/>
                <a:ext cx="2397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51" name="Ink 1250">
                <a:extLst>
                  <a:ext uri="{FF2B5EF4-FFF2-40B4-BE49-F238E27FC236}">
                    <a16:creationId xmlns:a16="http://schemas.microsoft.com/office/drawing/2014/main" id="{137354E1-B63E-458C-AB10-ED3258008FEF}"/>
                  </a:ext>
                </a:extLst>
              </p14:cNvPr>
              <p14:cNvContentPartPr/>
              <p14:nvPr/>
            </p14:nvContentPartPr>
            <p14:xfrm>
              <a:off x="4844125" y="6212109"/>
              <a:ext cx="226080" cy="98640"/>
            </p14:xfrm>
          </p:contentPart>
        </mc:Choice>
        <mc:Fallback xmlns="">
          <p:pic>
            <p:nvPicPr>
              <p:cNvPr id="1251" name="Ink 1250">
                <a:extLst>
                  <a:ext uri="{FF2B5EF4-FFF2-40B4-BE49-F238E27FC236}">
                    <a16:creationId xmlns:a16="http://schemas.microsoft.com/office/drawing/2014/main" id="{137354E1-B63E-458C-AB10-ED3258008FE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835125" y="6203469"/>
                <a:ext cx="243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54" name="Ink 1253">
                <a:extLst>
                  <a:ext uri="{FF2B5EF4-FFF2-40B4-BE49-F238E27FC236}">
                    <a16:creationId xmlns:a16="http://schemas.microsoft.com/office/drawing/2014/main" id="{610DD2FA-4472-4F42-B9B6-677E96DB716D}"/>
                  </a:ext>
                </a:extLst>
              </p14:cNvPr>
              <p14:cNvContentPartPr/>
              <p14:nvPr/>
            </p14:nvContentPartPr>
            <p14:xfrm>
              <a:off x="3883645" y="6232989"/>
              <a:ext cx="216360" cy="50040"/>
            </p14:xfrm>
          </p:contentPart>
        </mc:Choice>
        <mc:Fallback xmlns="">
          <p:pic>
            <p:nvPicPr>
              <p:cNvPr id="1254" name="Ink 1253">
                <a:extLst>
                  <a:ext uri="{FF2B5EF4-FFF2-40B4-BE49-F238E27FC236}">
                    <a16:creationId xmlns:a16="http://schemas.microsoft.com/office/drawing/2014/main" id="{610DD2FA-4472-4F42-B9B6-677E96DB716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875005" y="6223989"/>
                <a:ext cx="2340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55" name="Ink 1254">
                <a:extLst>
                  <a:ext uri="{FF2B5EF4-FFF2-40B4-BE49-F238E27FC236}">
                    <a16:creationId xmlns:a16="http://schemas.microsoft.com/office/drawing/2014/main" id="{811CF139-7FFA-4599-9098-8AF5F9282B8C}"/>
                  </a:ext>
                </a:extLst>
              </p14:cNvPr>
              <p14:cNvContentPartPr/>
              <p14:nvPr/>
            </p14:nvContentPartPr>
            <p14:xfrm>
              <a:off x="3895165" y="6293469"/>
              <a:ext cx="180360" cy="87840"/>
            </p14:xfrm>
          </p:contentPart>
        </mc:Choice>
        <mc:Fallback xmlns="">
          <p:pic>
            <p:nvPicPr>
              <p:cNvPr id="1255" name="Ink 1254">
                <a:extLst>
                  <a:ext uri="{FF2B5EF4-FFF2-40B4-BE49-F238E27FC236}">
                    <a16:creationId xmlns:a16="http://schemas.microsoft.com/office/drawing/2014/main" id="{811CF139-7FFA-4599-9098-8AF5F9282B8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86165" y="6284469"/>
                <a:ext cx="198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56" name="Ink 1255">
                <a:extLst>
                  <a:ext uri="{FF2B5EF4-FFF2-40B4-BE49-F238E27FC236}">
                    <a16:creationId xmlns:a16="http://schemas.microsoft.com/office/drawing/2014/main" id="{A3FC56B8-E6E7-4146-B5B1-F7A1759142BF}"/>
                  </a:ext>
                </a:extLst>
              </p14:cNvPr>
              <p14:cNvContentPartPr/>
              <p14:nvPr/>
            </p14:nvContentPartPr>
            <p14:xfrm>
              <a:off x="4301965" y="6211029"/>
              <a:ext cx="215640" cy="144360"/>
            </p14:xfrm>
          </p:contentPart>
        </mc:Choice>
        <mc:Fallback xmlns="">
          <p:pic>
            <p:nvPicPr>
              <p:cNvPr id="1256" name="Ink 1255">
                <a:extLst>
                  <a:ext uri="{FF2B5EF4-FFF2-40B4-BE49-F238E27FC236}">
                    <a16:creationId xmlns:a16="http://schemas.microsoft.com/office/drawing/2014/main" id="{A3FC56B8-E6E7-4146-B5B1-F7A1759142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92965" y="6202029"/>
                <a:ext cx="233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57" name="Ink 1256">
                <a:extLst>
                  <a:ext uri="{FF2B5EF4-FFF2-40B4-BE49-F238E27FC236}">
                    <a16:creationId xmlns:a16="http://schemas.microsoft.com/office/drawing/2014/main" id="{3099FB4A-BBBB-4760-AA44-DE1262B125F6}"/>
                  </a:ext>
                </a:extLst>
              </p14:cNvPr>
              <p14:cNvContentPartPr/>
              <p14:nvPr/>
            </p14:nvContentPartPr>
            <p14:xfrm>
              <a:off x="4851325" y="6318669"/>
              <a:ext cx="222840" cy="25920"/>
            </p14:xfrm>
          </p:contentPart>
        </mc:Choice>
        <mc:Fallback xmlns="">
          <p:pic>
            <p:nvPicPr>
              <p:cNvPr id="1257" name="Ink 1256">
                <a:extLst>
                  <a:ext uri="{FF2B5EF4-FFF2-40B4-BE49-F238E27FC236}">
                    <a16:creationId xmlns:a16="http://schemas.microsoft.com/office/drawing/2014/main" id="{3099FB4A-BBBB-4760-AA44-DE1262B125F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842325" y="6309669"/>
                <a:ext cx="240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88" name="Ink 1287">
                <a:extLst>
                  <a:ext uri="{FF2B5EF4-FFF2-40B4-BE49-F238E27FC236}">
                    <a16:creationId xmlns:a16="http://schemas.microsoft.com/office/drawing/2014/main" id="{7C493EB5-375A-47C8-A80E-39335BF9FEB8}"/>
                  </a:ext>
                </a:extLst>
              </p14:cNvPr>
              <p14:cNvContentPartPr/>
              <p14:nvPr/>
            </p14:nvContentPartPr>
            <p14:xfrm>
              <a:off x="3641129" y="6639916"/>
              <a:ext cx="2242800" cy="136080"/>
            </p14:xfrm>
          </p:contentPart>
        </mc:Choice>
        <mc:Fallback xmlns="">
          <p:pic>
            <p:nvPicPr>
              <p:cNvPr id="1288" name="Ink 1287">
                <a:extLst>
                  <a:ext uri="{FF2B5EF4-FFF2-40B4-BE49-F238E27FC236}">
                    <a16:creationId xmlns:a16="http://schemas.microsoft.com/office/drawing/2014/main" id="{7C493EB5-375A-47C8-A80E-39335BF9FEB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32489" y="6631276"/>
                <a:ext cx="2260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89" name="Ink 1288">
                <a:extLst>
                  <a:ext uri="{FF2B5EF4-FFF2-40B4-BE49-F238E27FC236}">
                    <a16:creationId xmlns:a16="http://schemas.microsoft.com/office/drawing/2014/main" id="{7FD362B0-F7B6-4381-85BE-4489ACAE3E1C}"/>
                  </a:ext>
                </a:extLst>
              </p14:cNvPr>
              <p14:cNvContentPartPr/>
              <p14:nvPr/>
            </p14:nvContentPartPr>
            <p14:xfrm>
              <a:off x="3374009" y="6171916"/>
              <a:ext cx="306000" cy="528480"/>
            </p14:xfrm>
          </p:contentPart>
        </mc:Choice>
        <mc:Fallback xmlns="">
          <p:pic>
            <p:nvPicPr>
              <p:cNvPr id="1289" name="Ink 1288">
                <a:extLst>
                  <a:ext uri="{FF2B5EF4-FFF2-40B4-BE49-F238E27FC236}">
                    <a16:creationId xmlns:a16="http://schemas.microsoft.com/office/drawing/2014/main" id="{7FD362B0-F7B6-4381-85BE-4489ACAE3E1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365369" y="6162916"/>
                <a:ext cx="3236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310" name="Ink 1309">
                <a:extLst>
                  <a:ext uri="{FF2B5EF4-FFF2-40B4-BE49-F238E27FC236}">
                    <a16:creationId xmlns:a16="http://schemas.microsoft.com/office/drawing/2014/main" id="{2FB0C744-3DDD-4A30-8279-095FC7E6F538}"/>
                  </a:ext>
                </a:extLst>
              </p14:cNvPr>
              <p14:cNvContentPartPr/>
              <p14:nvPr/>
            </p14:nvContentPartPr>
            <p14:xfrm>
              <a:off x="5168571" y="5736803"/>
              <a:ext cx="484560" cy="298080"/>
            </p14:xfrm>
          </p:contentPart>
        </mc:Choice>
        <mc:Fallback xmlns="">
          <p:pic>
            <p:nvPicPr>
              <p:cNvPr id="1310" name="Ink 1309">
                <a:extLst>
                  <a:ext uri="{FF2B5EF4-FFF2-40B4-BE49-F238E27FC236}">
                    <a16:creationId xmlns:a16="http://schemas.microsoft.com/office/drawing/2014/main" id="{2FB0C744-3DDD-4A30-8279-095FC7E6F53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59931" y="5728163"/>
                <a:ext cx="502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037C8DD-78FD-4AC4-AAEF-DA6FBCB5F3B0}"/>
                  </a:ext>
                </a:extLst>
              </p14:cNvPr>
              <p14:cNvContentPartPr/>
              <p14:nvPr/>
            </p14:nvContentPartPr>
            <p14:xfrm>
              <a:off x="11793201" y="1380698"/>
              <a:ext cx="281160" cy="3149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037C8DD-78FD-4AC4-AAEF-DA6FBCB5F3B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784201" y="1371698"/>
                <a:ext cx="298800" cy="31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5E0477B-5FF5-4707-A68D-50074330B50C}"/>
                  </a:ext>
                </a:extLst>
              </p14:cNvPr>
              <p14:cNvContentPartPr/>
              <p14:nvPr/>
            </p14:nvContentPartPr>
            <p14:xfrm>
              <a:off x="11913441" y="5122031"/>
              <a:ext cx="196920" cy="1395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5E0477B-5FF5-4707-A68D-50074330B50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904441" y="5113391"/>
                <a:ext cx="214560" cy="14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55D3431-3A2B-4FFA-9402-4D7ABBADAB43}"/>
                  </a:ext>
                </a:extLst>
              </p14:cNvPr>
              <p14:cNvContentPartPr/>
              <p14:nvPr/>
            </p14:nvContentPartPr>
            <p14:xfrm>
              <a:off x="11907249" y="1460437"/>
              <a:ext cx="115560" cy="467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55D3431-3A2B-4FFA-9402-4D7ABBADAB4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898609" y="1451437"/>
                <a:ext cx="1332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79D9BD0-1DA8-480D-B545-E459CC9CE9BA}"/>
                  </a:ext>
                </a:extLst>
              </p14:cNvPr>
              <p14:cNvContentPartPr/>
              <p14:nvPr/>
            </p14:nvContentPartPr>
            <p14:xfrm>
              <a:off x="11497885" y="1587578"/>
              <a:ext cx="293400" cy="66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79D9BD0-1DA8-480D-B545-E459CC9CE9B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489245" y="1578578"/>
                <a:ext cx="3110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4CA4B4A-5B82-46C7-9417-87F2E816C351}"/>
                  </a:ext>
                </a:extLst>
              </p14:cNvPr>
              <p14:cNvContentPartPr/>
              <p14:nvPr/>
            </p14:nvContentPartPr>
            <p14:xfrm>
              <a:off x="10743325" y="1401458"/>
              <a:ext cx="480960" cy="313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4CA4B4A-5B82-46C7-9417-87F2E816C35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734332" y="1392458"/>
                <a:ext cx="498587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5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4F585A-4952-4513-B3ED-038B812D2CD6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A775DB-786B-4E0C-9F6E-9A10FFF93FF4}"/>
              </a:ext>
            </a:extLst>
          </p:cNvPr>
          <p:cNvGrpSpPr/>
          <p:nvPr/>
        </p:nvGrpSpPr>
        <p:grpSpPr>
          <a:xfrm>
            <a:off x="0" y="1481748"/>
            <a:ext cx="3021496" cy="1763563"/>
            <a:chOff x="0" y="1239982"/>
            <a:chExt cx="3021496" cy="17635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91C90B-5B1C-4BC9-BD7E-91A33096E4EE}"/>
                </a:ext>
              </a:extLst>
            </p:cNvPr>
            <p:cNvSpPr/>
            <p:nvPr/>
          </p:nvSpPr>
          <p:spPr>
            <a:xfrm>
              <a:off x="0" y="1239982"/>
              <a:ext cx="3021496" cy="644237"/>
            </a:xfrm>
            <a:prstGeom prst="rect">
              <a:avLst/>
            </a:prstGeom>
            <a:solidFill>
              <a:srgbClr val="8497B0">
                <a:alpha val="4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D53DFBE7-7E4B-4E30-8C37-4ECCE64204D2}"/>
                </a:ext>
              </a:extLst>
            </p:cNvPr>
            <p:cNvSpPr/>
            <p:nvPr/>
          </p:nvSpPr>
          <p:spPr>
            <a:xfrm rot="16200000">
              <a:off x="2609022" y="1360607"/>
              <a:ext cx="437322" cy="387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7FB487-9185-44FD-87EF-FD796CD84013}"/>
                </a:ext>
              </a:extLst>
            </p:cNvPr>
            <p:cNvCxnSpPr>
              <a:cxnSpLocks/>
            </p:cNvCxnSpPr>
            <p:nvPr/>
          </p:nvCxnSpPr>
          <p:spPr>
            <a:xfrm>
              <a:off x="35199" y="1239982"/>
              <a:ext cx="0" cy="644237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A50D1E-C424-4336-9323-5B803EB8E2C0}"/>
                </a:ext>
              </a:extLst>
            </p:cNvPr>
            <p:cNvSpPr txBox="1"/>
            <p:nvPr/>
          </p:nvSpPr>
          <p:spPr>
            <a:xfrm>
              <a:off x="192202" y="1345022"/>
              <a:ext cx="143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chemeClr val="bg1"/>
                  </a:solidFill>
                  <a:latin typeface="Daytona Pro Condensed Light" panose="020B0604020202020204" pitchFamily="34" charset="0"/>
                </a:rPr>
                <a:t>home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34D271-8BEF-41B8-A328-F0B12C4CF899}"/>
                </a:ext>
              </a:extLst>
            </p:cNvPr>
            <p:cNvSpPr txBox="1"/>
            <p:nvPr/>
          </p:nvSpPr>
          <p:spPr>
            <a:xfrm>
              <a:off x="192202" y="1990922"/>
              <a:ext cx="143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chemeClr val="bg1"/>
                  </a:solidFill>
                  <a:latin typeface="Daytona Pro Condensed Light" panose="020B0604020202020204" pitchFamily="34" charset="0"/>
                </a:rPr>
                <a:t>about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DA823-7C9A-4AFE-AB5F-A57CE3EF4554}"/>
                </a:ext>
              </a:extLst>
            </p:cNvPr>
            <p:cNvSpPr txBox="1"/>
            <p:nvPr/>
          </p:nvSpPr>
          <p:spPr>
            <a:xfrm>
              <a:off x="192202" y="2603435"/>
              <a:ext cx="143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chemeClr val="bg1"/>
                  </a:solidFill>
                  <a:latin typeface="Daytona Pro Condensed Light" panose="020B0604020202020204" pitchFamily="34" charset="0"/>
                </a:rPr>
                <a:t>contact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7DC8D04-3162-4359-9103-1E4CC9C45C64}"/>
              </a:ext>
            </a:extLst>
          </p:cNvPr>
          <p:cNvSpPr/>
          <p:nvPr/>
        </p:nvSpPr>
        <p:spPr>
          <a:xfrm>
            <a:off x="3283527" y="242455"/>
            <a:ext cx="5943600" cy="43641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Image result for magnifying glass icon">
            <a:extLst>
              <a:ext uri="{FF2B5EF4-FFF2-40B4-BE49-F238E27FC236}">
                <a16:creationId xmlns:a16="http://schemas.microsoft.com/office/drawing/2014/main" id="{291EAC2F-EF83-461F-A72E-B4285C77B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68" y="331865"/>
            <a:ext cx="490661" cy="2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4C375A-5BCA-4259-8AF6-3CFDE0BEB677}"/>
              </a:ext>
            </a:extLst>
          </p:cNvPr>
          <p:cNvSpPr txBox="1"/>
          <p:nvPr/>
        </p:nvSpPr>
        <p:spPr>
          <a:xfrm>
            <a:off x="3721333" y="275997"/>
            <a:ext cx="7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Daytona Pro Condensed Light" panose="020B0306030503040204" pitchFamily="34" charset="0"/>
              </a:rPr>
              <a:t>search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DB58F-28A2-44EF-8081-2AA284437EBB}"/>
              </a:ext>
            </a:extLst>
          </p:cNvPr>
          <p:cNvSpPr txBox="1"/>
          <p:nvPr/>
        </p:nvSpPr>
        <p:spPr>
          <a:xfrm>
            <a:off x="3283527" y="830670"/>
            <a:ext cx="9104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Porto 400" panose="02000000000000000000" pitchFamily="2" charset="0"/>
              </a:rPr>
              <a:t>FINDING </a:t>
            </a:r>
            <a:r>
              <a:rPr lang="en-CA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Porto 400" panose="02000000000000000000" pitchFamily="2" charset="0"/>
              </a:rPr>
              <a:t>SATISFACTION</a:t>
            </a:r>
            <a:r>
              <a:rPr lang="en-CA" sz="3200" dirty="0">
                <a:latin typeface="Porto 400" panose="02000000000000000000" pitchFamily="2" charset="0"/>
              </a:rPr>
              <a:t> IN YOUR PhD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CF0A8-4560-483B-A4C4-4EA7E360F12D}"/>
              </a:ext>
            </a:extLst>
          </p:cNvPr>
          <p:cNvSpPr txBox="1"/>
          <p:nvPr/>
        </p:nvSpPr>
        <p:spPr>
          <a:xfrm>
            <a:off x="3337268" y="1297082"/>
            <a:ext cx="616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Daytona Pro Condensed Light" panose="020B0306030503040204" pitchFamily="34" charset="0"/>
              </a:rPr>
              <a:t>a data-based approach of the sources of happiness in graduate school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44" name="Ink 1143">
                <a:extLst>
                  <a:ext uri="{FF2B5EF4-FFF2-40B4-BE49-F238E27FC236}">
                    <a16:creationId xmlns:a16="http://schemas.microsoft.com/office/drawing/2014/main" id="{3E389597-DA23-4586-98EF-C250D19F3CBB}"/>
                  </a:ext>
                </a:extLst>
              </p14:cNvPr>
              <p14:cNvContentPartPr/>
              <p14:nvPr/>
            </p14:nvContentPartPr>
            <p14:xfrm>
              <a:off x="896493" y="1263368"/>
              <a:ext cx="559800" cy="516600"/>
            </p14:xfrm>
          </p:contentPart>
        </mc:Choice>
        <mc:Fallback xmlns="">
          <p:pic>
            <p:nvPicPr>
              <p:cNvPr id="1144" name="Ink 1143">
                <a:extLst>
                  <a:ext uri="{FF2B5EF4-FFF2-40B4-BE49-F238E27FC236}">
                    <a16:creationId xmlns:a16="http://schemas.microsoft.com/office/drawing/2014/main" id="{3E389597-DA23-4586-98EF-C250D19F3CB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7847" y="1254368"/>
                <a:ext cx="577451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67" name="Ink 1166">
                <a:extLst>
                  <a:ext uri="{FF2B5EF4-FFF2-40B4-BE49-F238E27FC236}">
                    <a16:creationId xmlns:a16="http://schemas.microsoft.com/office/drawing/2014/main" id="{F54FC0F5-6685-4C77-AAB3-871E5668738F}"/>
                  </a:ext>
                </a:extLst>
              </p14:cNvPr>
              <p14:cNvContentPartPr/>
              <p14:nvPr/>
            </p14:nvContentPartPr>
            <p14:xfrm>
              <a:off x="1483318" y="599515"/>
              <a:ext cx="1822320" cy="814320"/>
            </p14:xfrm>
          </p:contentPart>
        </mc:Choice>
        <mc:Fallback xmlns="">
          <p:pic>
            <p:nvPicPr>
              <p:cNvPr id="1167" name="Ink 1166">
                <a:extLst>
                  <a:ext uri="{FF2B5EF4-FFF2-40B4-BE49-F238E27FC236}">
                    <a16:creationId xmlns:a16="http://schemas.microsoft.com/office/drawing/2014/main" id="{F54FC0F5-6685-4C77-AAB3-871E566873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74318" y="590515"/>
                <a:ext cx="183996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70" name="Ink 1169">
                <a:extLst>
                  <a:ext uri="{FF2B5EF4-FFF2-40B4-BE49-F238E27FC236}">
                    <a16:creationId xmlns:a16="http://schemas.microsoft.com/office/drawing/2014/main" id="{9A86F723-B778-4453-888E-61D14C55D198}"/>
                  </a:ext>
                </a:extLst>
              </p14:cNvPr>
              <p14:cNvContentPartPr/>
              <p14:nvPr/>
            </p14:nvContentPartPr>
            <p14:xfrm>
              <a:off x="933945" y="2360212"/>
              <a:ext cx="312480" cy="98280"/>
            </p14:xfrm>
          </p:contentPart>
        </mc:Choice>
        <mc:Fallback xmlns="">
          <p:pic>
            <p:nvPicPr>
              <p:cNvPr id="1170" name="Ink 1169">
                <a:extLst>
                  <a:ext uri="{FF2B5EF4-FFF2-40B4-BE49-F238E27FC236}">
                    <a16:creationId xmlns:a16="http://schemas.microsoft.com/office/drawing/2014/main" id="{9A86F723-B778-4453-888E-61D14C55D1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5305" y="2351540"/>
                <a:ext cx="330120" cy="115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14" name="Ink 1213">
                <a:extLst>
                  <a:ext uri="{FF2B5EF4-FFF2-40B4-BE49-F238E27FC236}">
                    <a16:creationId xmlns:a16="http://schemas.microsoft.com/office/drawing/2014/main" id="{93B32046-36DA-4E3B-BABA-B1B121F26444}"/>
                  </a:ext>
                </a:extLst>
              </p14:cNvPr>
              <p14:cNvContentPartPr/>
              <p14:nvPr/>
            </p14:nvContentPartPr>
            <p14:xfrm>
              <a:off x="1410585" y="2210812"/>
              <a:ext cx="1747440" cy="815040"/>
            </p14:xfrm>
          </p:contentPart>
        </mc:Choice>
        <mc:Fallback xmlns="">
          <p:pic>
            <p:nvPicPr>
              <p:cNvPr id="1214" name="Ink 1213">
                <a:extLst>
                  <a:ext uri="{FF2B5EF4-FFF2-40B4-BE49-F238E27FC236}">
                    <a16:creationId xmlns:a16="http://schemas.microsoft.com/office/drawing/2014/main" id="{93B32046-36DA-4E3B-BABA-B1B121F2644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1587" y="2201812"/>
                <a:ext cx="1765076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38" name="Ink 1237">
                <a:extLst>
                  <a:ext uri="{FF2B5EF4-FFF2-40B4-BE49-F238E27FC236}">
                    <a16:creationId xmlns:a16="http://schemas.microsoft.com/office/drawing/2014/main" id="{BBAA6FDC-0E42-4126-B797-FCE9A99F68B6}"/>
                  </a:ext>
                </a:extLst>
              </p14:cNvPr>
              <p14:cNvContentPartPr/>
              <p14:nvPr/>
            </p14:nvContentPartPr>
            <p14:xfrm>
              <a:off x="679425" y="3210902"/>
              <a:ext cx="2495520" cy="586800"/>
            </p14:xfrm>
          </p:contentPart>
        </mc:Choice>
        <mc:Fallback xmlns="">
          <p:pic>
            <p:nvPicPr>
              <p:cNvPr id="1238" name="Ink 1237">
                <a:extLst>
                  <a:ext uri="{FF2B5EF4-FFF2-40B4-BE49-F238E27FC236}">
                    <a16:creationId xmlns:a16="http://schemas.microsoft.com/office/drawing/2014/main" id="{BBAA6FDC-0E42-4126-B797-FCE9A99F68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0426" y="3201902"/>
                <a:ext cx="2513157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64" name="Ink 1263">
                <a:extLst>
                  <a:ext uri="{FF2B5EF4-FFF2-40B4-BE49-F238E27FC236}">
                    <a16:creationId xmlns:a16="http://schemas.microsoft.com/office/drawing/2014/main" id="{8963FC1B-842C-46EC-8976-7AFD66317AB8}"/>
                  </a:ext>
                </a:extLst>
              </p14:cNvPr>
              <p14:cNvContentPartPr/>
              <p14:nvPr/>
            </p14:nvContentPartPr>
            <p14:xfrm>
              <a:off x="4283605" y="1794087"/>
              <a:ext cx="2031480" cy="163800"/>
            </p14:xfrm>
          </p:contentPart>
        </mc:Choice>
        <mc:Fallback>
          <p:pic>
            <p:nvPicPr>
              <p:cNvPr id="1264" name="Ink 1263">
                <a:extLst>
                  <a:ext uri="{FF2B5EF4-FFF2-40B4-BE49-F238E27FC236}">
                    <a16:creationId xmlns:a16="http://schemas.microsoft.com/office/drawing/2014/main" id="{8963FC1B-842C-46EC-8976-7AFD66317AB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274605" y="1785087"/>
                <a:ext cx="20491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65" name="Ink 1264">
                <a:extLst>
                  <a:ext uri="{FF2B5EF4-FFF2-40B4-BE49-F238E27FC236}">
                    <a16:creationId xmlns:a16="http://schemas.microsoft.com/office/drawing/2014/main" id="{C17C35FF-61B4-45D2-BD69-33555C604DD0}"/>
                  </a:ext>
                </a:extLst>
              </p14:cNvPr>
              <p14:cNvContentPartPr/>
              <p14:nvPr/>
            </p14:nvContentPartPr>
            <p14:xfrm>
              <a:off x="3398039" y="1752100"/>
              <a:ext cx="691920" cy="185760"/>
            </p14:xfrm>
          </p:contentPart>
        </mc:Choice>
        <mc:Fallback>
          <p:pic>
            <p:nvPicPr>
              <p:cNvPr id="1265" name="Ink 1264">
                <a:extLst>
                  <a:ext uri="{FF2B5EF4-FFF2-40B4-BE49-F238E27FC236}">
                    <a16:creationId xmlns:a16="http://schemas.microsoft.com/office/drawing/2014/main" id="{C17C35FF-61B4-45D2-BD69-33555C604DD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89039" y="1743460"/>
                <a:ext cx="7095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76" name="Ink 1275">
                <a:extLst>
                  <a:ext uri="{FF2B5EF4-FFF2-40B4-BE49-F238E27FC236}">
                    <a16:creationId xmlns:a16="http://schemas.microsoft.com/office/drawing/2014/main" id="{969210B1-D4BE-42C1-AD4B-35D21A41DFCE}"/>
                  </a:ext>
                </a:extLst>
              </p14:cNvPr>
              <p14:cNvContentPartPr/>
              <p14:nvPr/>
            </p14:nvContentPartPr>
            <p14:xfrm rot="227591">
              <a:off x="8413361" y="1738467"/>
              <a:ext cx="50760" cy="54000"/>
            </p14:xfrm>
          </p:contentPart>
        </mc:Choice>
        <mc:Fallback>
          <p:pic>
            <p:nvPicPr>
              <p:cNvPr id="1276" name="Ink 1275">
                <a:extLst>
                  <a:ext uri="{FF2B5EF4-FFF2-40B4-BE49-F238E27FC236}">
                    <a16:creationId xmlns:a16="http://schemas.microsoft.com/office/drawing/2014/main" id="{969210B1-D4BE-42C1-AD4B-35D21A41DFC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rot="227591">
                <a:off x="8404361" y="1729527"/>
                <a:ext cx="68400" cy="71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277" name="Ink 1276">
                <a:extLst>
                  <a:ext uri="{FF2B5EF4-FFF2-40B4-BE49-F238E27FC236}">
                    <a16:creationId xmlns:a16="http://schemas.microsoft.com/office/drawing/2014/main" id="{4B759F63-41E7-4C6D-AED9-8B5188013B21}"/>
                  </a:ext>
                </a:extLst>
              </p14:cNvPr>
              <p14:cNvContentPartPr/>
              <p14:nvPr/>
            </p14:nvContentPartPr>
            <p14:xfrm>
              <a:off x="6508731" y="1767997"/>
              <a:ext cx="1824962" cy="212498"/>
            </p14:xfrm>
          </p:contentPart>
        </mc:Choice>
        <mc:Fallback>
          <p:pic>
            <p:nvPicPr>
              <p:cNvPr id="1277" name="Ink 1276">
                <a:extLst>
                  <a:ext uri="{FF2B5EF4-FFF2-40B4-BE49-F238E27FC236}">
                    <a16:creationId xmlns:a16="http://schemas.microsoft.com/office/drawing/2014/main" id="{4B759F63-41E7-4C6D-AED9-8B5188013B2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99729" y="1758993"/>
                <a:ext cx="1842607" cy="230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F0531C7-0A13-41C8-951A-1F8D45A02EB9}"/>
                  </a:ext>
                </a:extLst>
              </p14:cNvPr>
              <p14:cNvContentPartPr/>
              <p14:nvPr/>
            </p14:nvContentPartPr>
            <p14:xfrm>
              <a:off x="3607541" y="5184295"/>
              <a:ext cx="1767600" cy="508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F0531C7-0A13-41C8-951A-1F8D45A02EB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98899" y="5175295"/>
                <a:ext cx="1785244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4098F9E3-70BF-4FE0-B95E-624D6FC9D16A}"/>
                  </a:ext>
                </a:extLst>
              </p14:cNvPr>
              <p14:cNvContentPartPr/>
              <p14:nvPr/>
            </p14:nvContentPartPr>
            <p14:xfrm>
              <a:off x="10127235" y="5130112"/>
              <a:ext cx="588600" cy="309240"/>
            </p14:xfrm>
          </p:contentPart>
        </mc:Choice>
        <mc:Fallback xmlns=""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4098F9E3-70BF-4FE0-B95E-624D6FC9D16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18600" y="5121112"/>
                <a:ext cx="606229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68508458-9D76-49F3-88D6-BF4DE3A8C167}"/>
                  </a:ext>
                </a:extLst>
              </p14:cNvPr>
              <p14:cNvContentPartPr/>
              <p14:nvPr/>
            </p14:nvContentPartPr>
            <p14:xfrm>
              <a:off x="10156395" y="5293192"/>
              <a:ext cx="1402560" cy="515880"/>
            </p14:xfrm>
          </p:contentPart>
        </mc:Choice>
        <mc:Fallback xmlns=""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68508458-9D76-49F3-88D6-BF4DE3A8C16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47755" y="5284192"/>
                <a:ext cx="14202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7F81E233-4A9E-47AB-AE0C-2A0E619B2CEE}"/>
                  </a:ext>
                </a:extLst>
              </p14:cNvPr>
              <p14:cNvContentPartPr/>
              <p14:nvPr/>
            </p14:nvContentPartPr>
            <p14:xfrm>
              <a:off x="8543790" y="1708176"/>
              <a:ext cx="3225209" cy="264414"/>
            </p14:xfrm>
          </p:contentPart>
        </mc:Choice>
        <mc:Fallback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7F81E233-4A9E-47AB-AE0C-2A0E619B2CE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534789" y="1699182"/>
                <a:ext cx="3242851" cy="282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54" name="Ink 1153">
                <a:extLst>
                  <a:ext uri="{FF2B5EF4-FFF2-40B4-BE49-F238E27FC236}">
                    <a16:creationId xmlns:a16="http://schemas.microsoft.com/office/drawing/2014/main" id="{14707450-04F2-411B-B086-BD6FFC1BEF14}"/>
                  </a:ext>
                </a:extLst>
              </p14:cNvPr>
              <p14:cNvContentPartPr/>
              <p14:nvPr/>
            </p14:nvContentPartPr>
            <p14:xfrm>
              <a:off x="10206959" y="1817944"/>
              <a:ext cx="1351996" cy="264415"/>
            </p14:xfrm>
          </p:contentPart>
        </mc:Choice>
        <mc:Fallback>
          <p:pic>
            <p:nvPicPr>
              <p:cNvPr id="1154" name="Ink 1153">
                <a:extLst>
                  <a:ext uri="{FF2B5EF4-FFF2-40B4-BE49-F238E27FC236}">
                    <a16:creationId xmlns:a16="http://schemas.microsoft.com/office/drawing/2014/main" id="{14707450-04F2-411B-B086-BD6FFC1BEF1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197962" y="1808938"/>
                <a:ext cx="1369629" cy="282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25" name="Ink 1224">
                <a:extLst>
                  <a:ext uri="{FF2B5EF4-FFF2-40B4-BE49-F238E27FC236}">
                    <a16:creationId xmlns:a16="http://schemas.microsoft.com/office/drawing/2014/main" id="{951B4070-0C2D-415C-8546-3084A618B781}"/>
                  </a:ext>
                </a:extLst>
              </p14:cNvPr>
              <p14:cNvContentPartPr/>
              <p14:nvPr/>
            </p14:nvContentPartPr>
            <p14:xfrm>
              <a:off x="3520405" y="5701629"/>
              <a:ext cx="1822320" cy="849960"/>
            </p14:xfrm>
          </p:contentPart>
        </mc:Choice>
        <mc:Fallback xmlns="">
          <p:pic>
            <p:nvPicPr>
              <p:cNvPr id="1225" name="Ink 1224">
                <a:extLst>
                  <a:ext uri="{FF2B5EF4-FFF2-40B4-BE49-F238E27FC236}">
                    <a16:creationId xmlns:a16="http://schemas.microsoft.com/office/drawing/2014/main" id="{951B4070-0C2D-415C-8546-3084A618B78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11405" y="5692985"/>
                <a:ext cx="1839960" cy="867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32" name="Ink 1231">
                <a:extLst>
                  <a:ext uri="{FF2B5EF4-FFF2-40B4-BE49-F238E27FC236}">
                    <a16:creationId xmlns:a16="http://schemas.microsoft.com/office/drawing/2014/main" id="{A0B02D2E-A138-44A3-99E8-806C2F7F862B}"/>
                  </a:ext>
                </a:extLst>
              </p14:cNvPr>
              <p14:cNvContentPartPr/>
              <p14:nvPr/>
            </p14:nvContentPartPr>
            <p14:xfrm>
              <a:off x="3889045" y="5745189"/>
              <a:ext cx="619560" cy="332280"/>
            </p14:xfrm>
          </p:contentPart>
        </mc:Choice>
        <mc:Fallback xmlns="">
          <p:pic>
            <p:nvPicPr>
              <p:cNvPr id="1232" name="Ink 1231">
                <a:extLst>
                  <a:ext uri="{FF2B5EF4-FFF2-40B4-BE49-F238E27FC236}">
                    <a16:creationId xmlns:a16="http://schemas.microsoft.com/office/drawing/2014/main" id="{A0B02D2E-A138-44A3-99E8-806C2F7F862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880405" y="5736540"/>
                <a:ext cx="637200" cy="349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35" name="Ink 1234">
                <a:extLst>
                  <a:ext uri="{FF2B5EF4-FFF2-40B4-BE49-F238E27FC236}">
                    <a16:creationId xmlns:a16="http://schemas.microsoft.com/office/drawing/2014/main" id="{4218D28E-F74C-4B5A-B017-C0134CEFFAF6}"/>
                  </a:ext>
                </a:extLst>
              </p14:cNvPr>
              <p14:cNvContentPartPr/>
              <p14:nvPr/>
            </p14:nvContentPartPr>
            <p14:xfrm>
              <a:off x="4831165" y="5756349"/>
              <a:ext cx="254160" cy="388080"/>
            </p14:xfrm>
          </p:contentPart>
        </mc:Choice>
        <mc:Fallback xmlns="">
          <p:pic>
            <p:nvPicPr>
              <p:cNvPr id="1235" name="Ink 1234">
                <a:extLst>
                  <a:ext uri="{FF2B5EF4-FFF2-40B4-BE49-F238E27FC236}">
                    <a16:creationId xmlns:a16="http://schemas.microsoft.com/office/drawing/2014/main" id="{4218D28E-F74C-4B5A-B017-C0134CEFFAF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822178" y="5747349"/>
                <a:ext cx="271775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244" name="Ink 1243">
                <a:extLst>
                  <a:ext uri="{FF2B5EF4-FFF2-40B4-BE49-F238E27FC236}">
                    <a16:creationId xmlns:a16="http://schemas.microsoft.com/office/drawing/2014/main" id="{4A562552-73CE-4A8A-A170-5999D26FCDFE}"/>
                  </a:ext>
                </a:extLst>
              </p14:cNvPr>
              <p14:cNvContentPartPr/>
              <p14:nvPr/>
            </p14:nvContentPartPr>
            <p14:xfrm>
              <a:off x="3872845" y="5905389"/>
              <a:ext cx="654840" cy="325440"/>
            </p14:xfrm>
          </p:contentPart>
        </mc:Choice>
        <mc:Fallback xmlns="">
          <p:pic>
            <p:nvPicPr>
              <p:cNvPr id="1244" name="Ink 1243">
                <a:extLst>
                  <a:ext uri="{FF2B5EF4-FFF2-40B4-BE49-F238E27FC236}">
                    <a16:creationId xmlns:a16="http://schemas.microsoft.com/office/drawing/2014/main" id="{4A562552-73CE-4A8A-A170-5999D26FCDF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64205" y="5896749"/>
                <a:ext cx="6724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45" name="Ink 1244">
                <a:extLst>
                  <a:ext uri="{FF2B5EF4-FFF2-40B4-BE49-F238E27FC236}">
                    <a16:creationId xmlns:a16="http://schemas.microsoft.com/office/drawing/2014/main" id="{0D878074-65BA-4EFF-AF0C-2A5EF1E0B12C}"/>
                  </a:ext>
                </a:extLst>
              </p14:cNvPr>
              <p14:cNvContentPartPr/>
              <p14:nvPr/>
            </p14:nvContentPartPr>
            <p14:xfrm>
              <a:off x="4837645" y="6155229"/>
              <a:ext cx="266040" cy="56160"/>
            </p14:xfrm>
          </p:contentPart>
        </mc:Choice>
        <mc:Fallback xmlns="">
          <p:pic>
            <p:nvPicPr>
              <p:cNvPr id="1245" name="Ink 1244">
                <a:extLst>
                  <a:ext uri="{FF2B5EF4-FFF2-40B4-BE49-F238E27FC236}">
                    <a16:creationId xmlns:a16="http://schemas.microsoft.com/office/drawing/2014/main" id="{0D878074-65BA-4EFF-AF0C-2A5EF1E0B12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828993" y="6146229"/>
                <a:ext cx="283704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248" name="Ink 1247">
                <a:extLst>
                  <a:ext uri="{FF2B5EF4-FFF2-40B4-BE49-F238E27FC236}">
                    <a16:creationId xmlns:a16="http://schemas.microsoft.com/office/drawing/2014/main" id="{2CDAAFCA-0CDE-44C7-BDB0-5336F15916D4}"/>
                  </a:ext>
                </a:extLst>
              </p14:cNvPr>
              <p14:cNvContentPartPr/>
              <p14:nvPr/>
            </p14:nvContentPartPr>
            <p14:xfrm>
              <a:off x="4283605" y="6005109"/>
              <a:ext cx="222120" cy="200520"/>
            </p14:xfrm>
          </p:contentPart>
        </mc:Choice>
        <mc:Fallback xmlns="">
          <p:pic>
            <p:nvPicPr>
              <p:cNvPr id="1248" name="Ink 1247">
                <a:extLst>
                  <a:ext uri="{FF2B5EF4-FFF2-40B4-BE49-F238E27FC236}">
                    <a16:creationId xmlns:a16="http://schemas.microsoft.com/office/drawing/2014/main" id="{2CDAAFCA-0CDE-44C7-BDB0-5336F15916D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74965" y="5996109"/>
                <a:ext cx="2397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51" name="Ink 1250">
                <a:extLst>
                  <a:ext uri="{FF2B5EF4-FFF2-40B4-BE49-F238E27FC236}">
                    <a16:creationId xmlns:a16="http://schemas.microsoft.com/office/drawing/2014/main" id="{137354E1-B63E-458C-AB10-ED3258008FEF}"/>
                  </a:ext>
                </a:extLst>
              </p14:cNvPr>
              <p14:cNvContentPartPr/>
              <p14:nvPr/>
            </p14:nvContentPartPr>
            <p14:xfrm>
              <a:off x="4844125" y="6212109"/>
              <a:ext cx="226080" cy="98640"/>
            </p14:xfrm>
          </p:contentPart>
        </mc:Choice>
        <mc:Fallback xmlns="">
          <p:pic>
            <p:nvPicPr>
              <p:cNvPr id="1251" name="Ink 1250">
                <a:extLst>
                  <a:ext uri="{FF2B5EF4-FFF2-40B4-BE49-F238E27FC236}">
                    <a16:creationId xmlns:a16="http://schemas.microsoft.com/office/drawing/2014/main" id="{137354E1-B63E-458C-AB10-ED3258008FE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835125" y="6203469"/>
                <a:ext cx="243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54" name="Ink 1253">
                <a:extLst>
                  <a:ext uri="{FF2B5EF4-FFF2-40B4-BE49-F238E27FC236}">
                    <a16:creationId xmlns:a16="http://schemas.microsoft.com/office/drawing/2014/main" id="{610DD2FA-4472-4F42-B9B6-677E96DB716D}"/>
                  </a:ext>
                </a:extLst>
              </p14:cNvPr>
              <p14:cNvContentPartPr/>
              <p14:nvPr/>
            </p14:nvContentPartPr>
            <p14:xfrm>
              <a:off x="3883645" y="6232989"/>
              <a:ext cx="216360" cy="50040"/>
            </p14:xfrm>
          </p:contentPart>
        </mc:Choice>
        <mc:Fallback xmlns="">
          <p:pic>
            <p:nvPicPr>
              <p:cNvPr id="1254" name="Ink 1253">
                <a:extLst>
                  <a:ext uri="{FF2B5EF4-FFF2-40B4-BE49-F238E27FC236}">
                    <a16:creationId xmlns:a16="http://schemas.microsoft.com/office/drawing/2014/main" id="{610DD2FA-4472-4F42-B9B6-677E96DB716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875005" y="6223989"/>
                <a:ext cx="2340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55" name="Ink 1254">
                <a:extLst>
                  <a:ext uri="{FF2B5EF4-FFF2-40B4-BE49-F238E27FC236}">
                    <a16:creationId xmlns:a16="http://schemas.microsoft.com/office/drawing/2014/main" id="{811CF139-7FFA-4599-9098-8AF5F9282B8C}"/>
                  </a:ext>
                </a:extLst>
              </p14:cNvPr>
              <p14:cNvContentPartPr/>
              <p14:nvPr/>
            </p14:nvContentPartPr>
            <p14:xfrm>
              <a:off x="3895165" y="6293469"/>
              <a:ext cx="180360" cy="87840"/>
            </p14:xfrm>
          </p:contentPart>
        </mc:Choice>
        <mc:Fallback xmlns="">
          <p:pic>
            <p:nvPicPr>
              <p:cNvPr id="1255" name="Ink 1254">
                <a:extLst>
                  <a:ext uri="{FF2B5EF4-FFF2-40B4-BE49-F238E27FC236}">
                    <a16:creationId xmlns:a16="http://schemas.microsoft.com/office/drawing/2014/main" id="{811CF139-7FFA-4599-9098-8AF5F9282B8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86165" y="6284469"/>
                <a:ext cx="198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56" name="Ink 1255">
                <a:extLst>
                  <a:ext uri="{FF2B5EF4-FFF2-40B4-BE49-F238E27FC236}">
                    <a16:creationId xmlns:a16="http://schemas.microsoft.com/office/drawing/2014/main" id="{A3FC56B8-E6E7-4146-B5B1-F7A1759142BF}"/>
                  </a:ext>
                </a:extLst>
              </p14:cNvPr>
              <p14:cNvContentPartPr/>
              <p14:nvPr/>
            </p14:nvContentPartPr>
            <p14:xfrm>
              <a:off x="4301965" y="6211029"/>
              <a:ext cx="215640" cy="144360"/>
            </p14:xfrm>
          </p:contentPart>
        </mc:Choice>
        <mc:Fallback xmlns="">
          <p:pic>
            <p:nvPicPr>
              <p:cNvPr id="1256" name="Ink 1255">
                <a:extLst>
                  <a:ext uri="{FF2B5EF4-FFF2-40B4-BE49-F238E27FC236}">
                    <a16:creationId xmlns:a16="http://schemas.microsoft.com/office/drawing/2014/main" id="{A3FC56B8-E6E7-4146-B5B1-F7A1759142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92965" y="6202029"/>
                <a:ext cx="233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57" name="Ink 1256">
                <a:extLst>
                  <a:ext uri="{FF2B5EF4-FFF2-40B4-BE49-F238E27FC236}">
                    <a16:creationId xmlns:a16="http://schemas.microsoft.com/office/drawing/2014/main" id="{3099FB4A-BBBB-4760-AA44-DE1262B125F6}"/>
                  </a:ext>
                </a:extLst>
              </p14:cNvPr>
              <p14:cNvContentPartPr/>
              <p14:nvPr/>
            </p14:nvContentPartPr>
            <p14:xfrm>
              <a:off x="4851325" y="6318669"/>
              <a:ext cx="222840" cy="25920"/>
            </p14:xfrm>
          </p:contentPart>
        </mc:Choice>
        <mc:Fallback xmlns="">
          <p:pic>
            <p:nvPicPr>
              <p:cNvPr id="1257" name="Ink 1256">
                <a:extLst>
                  <a:ext uri="{FF2B5EF4-FFF2-40B4-BE49-F238E27FC236}">
                    <a16:creationId xmlns:a16="http://schemas.microsoft.com/office/drawing/2014/main" id="{3099FB4A-BBBB-4760-AA44-DE1262B125F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842325" y="6309669"/>
                <a:ext cx="240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88" name="Ink 1287">
                <a:extLst>
                  <a:ext uri="{FF2B5EF4-FFF2-40B4-BE49-F238E27FC236}">
                    <a16:creationId xmlns:a16="http://schemas.microsoft.com/office/drawing/2014/main" id="{7C493EB5-375A-47C8-A80E-39335BF9FEB8}"/>
                  </a:ext>
                </a:extLst>
              </p14:cNvPr>
              <p14:cNvContentPartPr/>
              <p14:nvPr/>
            </p14:nvContentPartPr>
            <p14:xfrm>
              <a:off x="3641129" y="6639916"/>
              <a:ext cx="2242800" cy="136080"/>
            </p14:xfrm>
          </p:contentPart>
        </mc:Choice>
        <mc:Fallback xmlns="">
          <p:pic>
            <p:nvPicPr>
              <p:cNvPr id="1288" name="Ink 1287">
                <a:extLst>
                  <a:ext uri="{FF2B5EF4-FFF2-40B4-BE49-F238E27FC236}">
                    <a16:creationId xmlns:a16="http://schemas.microsoft.com/office/drawing/2014/main" id="{7C493EB5-375A-47C8-A80E-39335BF9FEB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32489" y="6631276"/>
                <a:ext cx="2260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89" name="Ink 1288">
                <a:extLst>
                  <a:ext uri="{FF2B5EF4-FFF2-40B4-BE49-F238E27FC236}">
                    <a16:creationId xmlns:a16="http://schemas.microsoft.com/office/drawing/2014/main" id="{7FD362B0-F7B6-4381-85BE-4489ACAE3E1C}"/>
                  </a:ext>
                </a:extLst>
              </p14:cNvPr>
              <p14:cNvContentPartPr/>
              <p14:nvPr/>
            </p14:nvContentPartPr>
            <p14:xfrm>
              <a:off x="3374009" y="6171916"/>
              <a:ext cx="306000" cy="528480"/>
            </p14:xfrm>
          </p:contentPart>
        </mc:Choice>
        <mc:Fallback xmlns="">
          <p:pic>
            <p:nvPicPr>
              <p:cNvPr id="1289" name="Ink 1288">
                <a:extLst>
                  <a:ext uri="{FF2B5EF4-FFF2-40B4-BE49-F238E27FC236}">
                    <a16:creationId xmlns:a16="http://schemas.microsoft.com/office/drawing/2014/main" id="{7FD362B0-F7B6-4381-85BE-4489ACAE3E1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365369" y="6162916"/>
                <a:ext cx="3236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310" name="Ink 1309">
                <a:extLst>
                  <a:ext uri="{FF2B5EF4-FFF2-40B4-BE49-F238E27FC236}">
                    <a16:creationId xmlns:a16="http://schemas.microsoft.com/office/drawing/2014/main" id="{2FB0C744-3DDD-4A30-8279-095FC7E6F538}"/>
                  </a:ext>
                </a:extLst>
              </p14:cNvPr>
              <p14:cNvContentPartPr/>
              <p14:nvPr/>
            </p14:nvContentPartPr>
            <p14:xfrm>
              <a:off x="5168571" y="5736803"/>
              <a:ext cx="484560" cy="298080"/>
            </p14:xfrm>
          </p:contentPart>
        </mc:Choice>
        <mc:Fallback xmlns="">
          <p:pic>
            <p:nvPicPr>
              <p:cNvPr id="1310" name="Ink 1309">
                <a:extLst>
                  <a:ext uri="{FF2B5EF4-FFF2-40B4-BE49-F238E27FC236}">
                    <a16:creationId xmlns:a16="http://schemas.microsoft.com/office/drawing/2014/main" id="{2FB0C744-3DDD-4A30-8279-095FC7E6F53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59931" y="5728163"/>
                <a:ext cx="502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3FC90E-6177-48C1-AECB-BB19638AF66F}"/>
                  </a:ext>
                </a:extLst>
              </p14:cNvPr>
              <p14:cNvContentPartPr/>
              <p14:nvPr/>
            </p14:nvContentPartPr>
            <p14:xfrm>
              <a:off x="11074363" y="2548889"/>
              <a:ext cx="1800" cy="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3FC90E-6177-48C1-AECB-BB19638AF66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065723" y="2539889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7C1FB9-0368-4E50-BDA7-D8FA8D74598F}"/>
                  </a:ext>
                </a:extLst>
              </p14:cNvPr>
              <p14:cNvContentPartPr/>
              <p14:nvPr/>
            </p14:nvContentPartPr>
            <p14:xfrm>
              <a:off x="11277763" y="1918529"/>
              <a:ext cx="7200" cy="6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7C1FB9-0368-4E50-BDA7-D8FA8D74598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268763" y="1909529"/>
                <a:ext cx="2484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01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Daytona Pro Condensed Light</vt:lpstr>
      <vt:lpstr>Porto 400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Icíar Fernández Boyano</dc:creator>
  <cp:lastModifiedBy>Icíar Fernández Boyano</cp:lastModifiedBy>
  <cp:revision>13</cp:revision>
  <dcterms:created xsi:type="dcterms:W3CDTF">2020-03-22T05:56:50Z</dcterms:created>
  <dcterms:modified xsi:type="dcterms:W3CDTF">2020-03-23T20:45:37Z</dcterms:modified>
</cp:coreProperties>
</file>