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1"/>
    <p:restoredTop sz="92653"/>
  </p:normalViewPr>
  <p:slideViewPr>
    <p:cSldViewPr snapToGrid="0" snapToObjects="1">
      <p:cViewPr>
        <p:scale>
          <a:sx n="65" d="100"/>
          <a:sy n="65" d="100"/>
        </p:scale>
        <p:origin x="10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56B0-D212-5344-A5B4-C4CD57DD9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A1FCC-DF91-1748-80D8-BA86BCE2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C73-F318-1C49-A4CD-67439452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182A-D2AE-0346-B37A-26D5B381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7BE5-698F-5048-9367-E329F1B7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8F85-6764-884D-B53D-0333CFC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0E82B-D5C3-6E45-81EC-396F23BF2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DFF4-1799-614A-853C-1C0B99EE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3B39-4C3A-6941-A9B7-D559E408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0860-E95B-834B-A378-64AB8545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EDC89-E4B5-BD48-A018-AA105A1A5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C21D-7DBA-2740-B24D-3BD459A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3CDE-E478-5540-B4E0-AF9CA869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A3D3-8BB4-694E-9EE9-4144E61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5D56-94C9-7A49-8ACD-6AD1DE46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AD27-136E-5A45-AF38-DCD6957E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6A65-0F38-3749-B69B-F796ABF4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6A7B-EE10-5443-AFA7-4693A71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21E2-C77F-8F4B-97A8-2426E90D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A4E5-9CB3-014E-B209-FB1B626F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9505-CAAB-7448-9571-F2C04168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4824-4662-1841-BCE2-26F34418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D3E1-E3DC-DD4E-B27B-7179DD3A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50C8-21E9-0E45-968F-28534B02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DF9C-F602-2447-B2E1-000827A7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1F9-AC29-5948-8B05-C126EE39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EF06-38F8-D847-891A-A2A563A80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E4F5-3DFF-D64F-9CD1-C15FC068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A163-DD10-D247-A793-CE7E6ED6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344A-52D6-D74D-97F8-FD7194B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91AAB-A2A8-1543-A278-AD17B707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7A0D-126B-8244-B0C1-296587EE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873A-6A3C-E54F-A669-E6814F08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53FB-96A4-174A-8362-818B771A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995F-B5A8-C746-9318-6AFE6FEC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332DB-1EC3-D244-A15F-5EE27E3E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799AA-1A54-AF4D-B6F9-A8CE2D4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B199-8814-B644-BE7E-35454068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CCF59-7601-FE44-AFDF-908B0139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37C8-B222-4043-8BE0-9E91EA87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65515-B6A8-084B-BF93-C4DB3F9C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FAFE6-F269-4E48-AF98-DB2368C1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FB11B-E2FD-1C40-BC0B-E03FA2EC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F161D-04EA-B343-A220-2B892DB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3C32-621C-F34A-BB28-D96E7B36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78FC-B5DC-424F-8B76-6DA332E3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9625-D087-3745-82B9-96D52F64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1AD1-B75A-5A4D-9296-C832A418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5BEA1-D3E5-6F4E-AD11-1F26C07F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EA45-17D2-7441-B4E9-DB34AA88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0C9D-C808-D64D-997A-6E73F0CF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3945-3C45-1446-BE7C-A47F873D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4ACC-E7A7-E949-9EB2-925818F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4E4EC-9A3D-A744-8FCA-F432A9BC4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FD9C2-E1D7-A341-94C5-3C3FB868E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7187-7DB3-1A43-8FB7-3C535D99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D3798-2D8A-0946-8EFF-6970E9D0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70C1-9EEC-6440-8DA1-EF018BDE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7D04B-C8F2-CA48-B0BF-296211CA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6B2F-82A6-9E48-9698-317F83FE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05ED-01B1-8348-8C58-C54CACDB8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67BE-CCC2-4547-87EB-9B8DE76DD94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68C8-3457-6244-B163-912F659C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C303-1D6B-444D-A68E-A9DDAF2E1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7552-6014-8F45-A28B-97CF7F7F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60B7-CEFF-F84C-BFA5-574C77758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49507-D5F0-1A42-A0FF-F33422E8D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DE69-0B1E-424F-AF8B-744FF309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Frequency of Rating Groups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9F57E-7C04-4FF4-8F94-C278E641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2200" dirty="0"/>
              <a:t>(G) </a:t>
            </a:r>
            <a:r>
              <a:rPr lang="en-US" sz="1700" dirty="0"/>
              <a:t>- Suggested for general audiences. </a:t>
            </a:r>
            <a:r>
              <a:rPr lang="en-US" sz="2200" dirty="0"/>
              <a:t>(PG) </a:t>
            </a:r>
            <a:r>
              <a:rPr lang="en-US" sz="1700" dirty="0"/>
              <a:t>- Parental guidance suggested.  </a:t>
            </a:r>
            <a:r>
              <a:rPr lang="en-US" sz="2200" dirty="0"/>
              <a:t>(PG-13) </a:t>
            </a:r>
            <a:r>
              <a:rPr lang="en-US" sz="1700" dirty="0"/>
              <a:t>- Parents strongly cautioned.</a:t>
            </a:r>
            <a:r>
              <a:rPr lang="en-US" sz="2200" dirty="0"/>
              <a:t> (R) </a:t>
            </a:r>
            <a:r>
              <a:rPr lang="en-US" sz="1700" dirty="0"/>
              <a:t>- Restricted – Under 17</a:t>
            </a:r>
          </a:p>
          <a:p>
            <a:r>
              <a:rPr lang="en-US" sz="1700" dirty="0"/>
              <a:t>A lot movies are not rated.</a:t>
            </a:r>
          </a:p>
          <a:p>
            <a:r>
              <a:rPr lang="en-US" sz="1700" dirty="0"/>
              <a:t>Movies that require some form of parental consent or supervision are  dominant.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1AC7F-FE44-8B44-A584-FFF2A1E4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6272" y="992858"/>
            <a:ext cx="4872284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DE69-0B1E-424F-AF8B-744FF309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Rating/Month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9F57E-7C04-4FF4-8F94-C278E641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Are certain “K” rated movies released in some particular months?</a:t>
            </a:r>
          </a:p>
          <a:p>
            <a:endParaRPr lang="en-US" sz="1700" dirty="0"/>
          </a:p>
          <a:p>
            <a:r>
              <a:rPr lang="en-US" sz="1700" dirty="0"/>
              <a:t>Most G-rated movies are released in June (Summer break?)</a:t>
            </a:r>
          </a:p>
          <a:p>
            <a:endParaRPr lang="en-US" sz="1700" dirty="0"/>
          </a:p>
          <a:p>
            <a:r>
              <a:rPr lang="en-US" sz="1700" dirty="0"/>
              <a:t>Similarly, most PG-13 movies are released in June and July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1AC7F-FE44-8B44-A584-FFF2A1E4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9171" y="633619"/>
            <a:ext cx="6451581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DE69-0B1E-424F-AF8B-744FF309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Rating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9F57E-7C04-4FF4-8F94-C278E641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For five of the rating groups, there is no distinction in their level of weekend revenue.</a:t>
            </a:r>
          </a:p>
          <a:p>
            <a:endParaRPr lang="en-US" sz="1700" dirty="0"/>
          </a:p>
          <a:p>
            <a:r>
              <a:rPr lang="en-US" sz="1700" dirty="0"/>
              <a:t>PG-13 Movies seems to gross high on average, with Endgame Avengers Endgame (2019) been the top grossing.</a:t>
            </a:r>
          </a:p>
          <a:p>
            <a:endParaRPr lang="en-US" sz="1700" dirty="0"/>
          </a:p>
          <a:p>
            <a:r>
              <a:rPr lang="en-US" sz="1700" dirty="0"/>
              <a:t>It’s plausible to reduce the number of rating groups to 5 with no significant loss of information.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1AC7F-FE44-8B44-A584-FFF2A1E4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6272" y="992858"/>
            <a:ext cx="4872284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5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DE69-0B1E-424F-AF8B-744FF309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90033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Creative Type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9F57E-7C04-4FF4-8F94-C278E641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Superhero &amp; fiction movies seems to dominate.</a:t>
            </a:r>
          </a:p>
          <a:p>
            <a:endParaRPr lang="en-US" sz="1700" dirty="0"/>
          </a:p>
          <a:p>
            <a:r>
              <a:rPr lang="en-US" sz="1700" dirty="0"/>
              <a:t>It’s possible to have about  five categories and still not lose a lot of information.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1AC7F-FE44-8B44-A584-FFF2A1E4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88819" y="945439"/>
            <a:ext cx="4872284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DE69-0B1E-424F-AF8B-744FF309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90033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Production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9F57E-7C04-4FF4-8F94-C278E641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1AC7F-FE44-8B44-A584-FFF2A1E4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88819" y="945439"/>
            <a:ext cx="4872284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3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0FD9-CA80-BE47-8AA2-5AF0F6E0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D106-39F9-F84A-8F98-6BD139FB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182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EDA</vt:lpstr>
      <vt:lpstr>Frequency of Rating Groups</vt:lpstr>
      <vt:lpstr>Rating/Month</vt:lpstr>
      <vt:lpstr>Rating</vt:lpstr>
      <vt:lpstr>Creative Type</vt:lpstr>
      <vt:lpstr>Production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Sixtus Dakurah</dc:creator>
  <cp:lastModifiedBy>Sixtus Dakurah</cp:lastModifiedBy>
  <cp:revision>5</cp:revision>
  <dcterms:created xsi:type="dcterms:W3CDTF">2020-02-05T13:07:19Z</dcterms:created>
  <dcterms:modified xsi:type="dcterms:W3CDTF">2020-02-07T05:27:52Z</dcterms:modified>
</cp:coreProperties>
</file>