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1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ntiment_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rest/public/search" TargetMode="External"/><Relationship Id="rId2" Type="http://schemas.openxmlformats.org/officeDocument/2006/relationships/hyperlink" Target="https://dev.twit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nip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ran.r-project.org/web/packages/twitteR/twitt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2090447914000550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mining-twitter-for-consumer-attitudes-towards-hotels/" TargetMode="External"/><Relationship Id="rId2" Type="http://schemas.openxmlformats.org/officeDocument/2006/relationships/hyperlink" Target="https://www.r-bloggers.com/sentiment-analysis-on-donald-trump-using-r-and-tablea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atcowbo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in r </a:t>
            </a:r>
            <a:br>
              <a:rPr lang="en-US" dirty="0"/>
            </a:br>
            <a:r>
              <a:rPr lang="en-US" dirty="0"/>
              <a:t>of twitter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Jamey Johnston (@STATCowboy)</a:t>
            </a:r>
          </a:p>
        </p:txBody>
      </p:sp>
    </p:spTree>
    <p:extLst>
      <p:ext uri="{BB962C8B-B14F-4D97-AF65-F5344CB8AC3E}">
        <p14:creationId xmlns:p14="http://schemas.microsoft.com/office/powerpoint/2010/main" val="152453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Analysis, Natural Language Processing and Computational Linguistics</a:t>
            </a:r>
          </a:p>
          <a:p>
            <a:r>
              <a:rPr lang="en-US" dirty="0"/>
              <a:t>Generally applied to reviews and social media (like Twitter and Facebook)</a:t>
            </a:r>
          </a:p>
          <a:p>
            <a:r>
              <a:rPr lang="en-US" dirty="0"/>
              <a:t>Aims to determine the attitude of the person on a certain topic, event or place</a:t>
            </a:r>
          </a:p>
          <a:p>
            <a:r>
              <a:rPr lang="en-US" dirty="0">
                <a:hlinkClick r:id="rId2"/>
              </a:rPr>
              <a:t>https://en.wikipedia.org/wiki/Sentiment_analysis</a:t>
            </a:r>
            <a:r>
              <a:rPr lang="en-US" dirty="0"/>
              <a:t> (source)</a:t>
            </a:r>
          </a:p>
        </p:txBody>
      </p:sp>
    </p:spTree>
    <p:extLst>
      <p:ext uri="{BB962C8B-B14F-4D97-AF65-F5344CB8AC3E}">
        <p14:creationId xmlns:p14="http://schemas.microsoft.com/office/powerpoint/2010/main" val="398450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Dev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https://dev.twitter.com/</a:t>
            </a:r>
            <a:endParaRPr lang="en-US" dirty="0"/>
          </a:p>
          <a:p>
            <a:r>
              <a:rPr lang="en-US" dirty="0"/>
              <a:t>Need to sign-up for developer access to Twitter to mine data</a:t>
            </a:r>
          </a:p>
          <a:p>
            <a:r>
              <a:rPr lang="en-US" dirty="0">
                <a:hlinkClick r:id="rId3"/>
              </a:rPr>
              <a:t>https://dev.twitter.com/rest/public/search</a:t>
            </a:r>
            <a:r>
              <a:rPr lang="en-US" dirty="0"/>
              <a:t> (Search API)</a:t>
            </a:r>
          </a:p>
          <a:p>
            <a:pPr lvl="1"/>
            <a:r>
              <a:rPr lang="en-US" dirty="0"/>
              <a:t>NOTE: “The Search API is not complete index of all Tweets, but instead an index of recent Tweets. The index includes between 6-9 days of Tweets.”</a:t>
            </a:r>
          </a:p>
          <a:p>
            <a:pPr lvl="1"/>
            <a:r>
              <a:rPr lang="en-US" dirty="0"/>
              <a:t>Services exists to allow for mining historical data</a:t>
            </a:r>
          </a:p>
          <a:p>
            <a:pPr lvl="2"/>
            <a:r>
              <a:rPr lang="en-US" dirty="0">
                <a:hlinkClick r:id="rId4"/>
              </a:rPr>
              <a:t>https://gnip.com/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3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PACKAGE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https://cran.r-project.org/web/packages/twitteR/twitteR.pdf</a:t>
            </a:r>
            <a:endParaRPr lang="en-US" dirty="0"/>
          </a:p>
          <a:p>
            <a:r>
              <a:rPr lang="en-US" dirty="0" err="1"/>
              <a:t>searchTwitter</a:t>
            </a:r>
            <a:endParaRPr lang="en-US" dirty="0"/>
          </a:p>
          <a:p>
            <a:pPr lvl="1"/>
            <a:r>
              <a:rPr lang="en-US" dirty="0"/>
              <a:t>Main function to mine Twitter data</a:t>
            </a:r>
          </a:p>
          <a:p>
            <a:pPr lvl="1"/>
            <a:r>
              <a:rPr lang="en-US" dirty="0"/>
              <a:t>Notice the option “</a:t>
            </a:r>
            <a:r>
              <a:rPr lang="en-US" dirty="0" err="1"/>
              <a:t>retryOnRateLimit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Use to force R to keep retrying X times to get all data</a:t>
            </a:r>
          </a:p>
          <a:p>
            <a:pPr lvl="1"/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500" y="2850356"/>
            <a:ext cx="3470911" cy="36201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5901368"/>
            <a:ext cx="5568628" cy="56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5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using </a:t>
            </a:r>
            <a:r>
              <a:rPr lang="en-US" dirty="0" err="1"/>
              <a:t>pos</a:t>
            </a:r>
            <a:r>
              <a:rPr lang="en-US" dirty="0"/>
              <a:t>/neg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text counting the number of “positive” and “negative” words </a:t>
            </a:r>
          </a:p>
          <a:p>
            <a:r>
              <a:rPr lang="en-US" dirty="0"/>
              <a:t>Uses word lists of “negative” and “positive” words</a:t>
            </a:r>
          </a:p>
          <a:p>
            <a:r>
              <a:rPr lang="en-US" u="sng" dirty="0"/>
              <a:t>Considerations:</a:t>
            </a:r>
          </a:p>
          <a:p>
            <a:pPr lvl="1"/>
            <a:r>
              <a:rPr lang="en-US" dirty="0"/>
              <a:t>Need list in the language(s) of the data you are analyzing</a:t>
            </a:r>
          </a:p>
          <a:p>
            <a:pPr lvl="1"/>
            <a:r>
              <a:rPr lang="en-US" dirty="0"/>
              <a:t>Only looks at text! What about emoticons like emoji?</a:t>
            </a:r>
          </a:p>
          <a:p>
            <a:pPr lvl="1"/>
            <a:r>
              <a:rPr lang="en-US" dirty="0"/>
              <a:t>Machine Learning - Clustering / Topic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techniques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470" y="1853581"/>
            <a:ext cx="6682580" cy="4358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83516" y="6307931"/>
            <a:ext cx="693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http://www.sciencedirect.com/science/article/pii/S2090447914000550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24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Sentiment Analysis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on Donald Trump using R and Tableau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https://www.r-bloggers.com/sentiment-analysis-on-donald-trump-using-r-and-tableau/</a:t>
            </a:r>
            <a:endParaRPr lang="en-US" dirty="0"/>
          </a:p>
          <a:p>
            <a:r>
              <a:rPr lang="en-US" dirty="0"/>
              <a:t>Mining Twitter for consumer attitudes towards hotels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https://www.r-bloggers.com/mining-twitter-for-consumer-attitudes-towards-hotels/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Code is a little older but shows an idea of comparing hotels using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46462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</a:t>
            </a:r>
            <a:r>
              <a:rPr lang="en-US"/>
              <a:t>@ </a:t>
            </a:r>
            <a:r>
              <a:rPr lang="en-US">
                <a:hlinkClick r:id="rId2"/>
              </a:rPr>
              <a:t>http://STATCowboy.com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03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56</TotalTime>
  <Words>349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Sentiment analysis in r  of twitter data</vt:lpstr>
      <vt:lpstr>What is sentiment analysis</vt:lpstr>
      <vt:lpstr>Twitter Dev</vt:lpstr>
      <vt:lpstr>TWITTER PACKAGE IN R</vt:lpstr>
      <vt:lpstr>Sentiment analysis using pos/neg Words</vt:lpstr>
      <vt:lpstr>Sentiment Analysis techniques</vt:lpstr>
      <vt:lpstr>Examples of Sentiment Analysis in R</vt:lpstr>
      <vt:lpstr>DEMOs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in r  of twitter data</dc:title>
  <dc:creator>Jamey Johnston</dc:creator>
  <cp:lastModifiedBy>Jamey Johnston</cp:lastModifiedBy>
  <cp:revision>23</cp:revision>
  <dcterms:created xsi:type="dcterms:W3CDTF">2016-11-22T15:08:02Z</dcterms:created>
  <dcterms:modified xsi:type="dcterms:W3CDTF">2016-11-22T17:13:40Z</dcterms:modified>
</cp:coreProperties>
</file>