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1" r:id="rId2"/>
    <p:sldId id="286" r:id="rId3"/>
    <p:sldId id="310" r:id="rId4"/>
    <p:sldId id="383" r:id="rId5"/>
    <p:sldId id="295" r:id="rId6"/>
    <p:sldId id="296" r:id="rId7"/>
    <p:sldId id="384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0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1"/>
    <a:srgbClr val="FAFAFA"/>
    <a:srgbClr val="FCFCFC"/>
    <a:srgbClr val="F36E21"/>
    <a:srgbClr val="27BEC7"/>
    <a:srgbClr val="1DB14B"/>
    <a:srgbClr val="FFC20E"/>
    <a:srgbClr val="0090D2"/>
    <a:srgbClr val="5FBB46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E1A3C-CC60-463F-BA3A-8A3CD6D789A4}" v="70" dt="2018-04-17T20:52:32.749"/>
    <p1510:client id="{ADF3A6EF-BFE5-44C7-BB4D-F59037ED3625}" v="1143" dt="2018-04-18T14:48:52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5" autoAdjust="0"/>
    <p:restoredTop sz="97586" autoAdjust="0"/>
  </p:normalViewPr>
  <p:slideViewPr>
    <p:cSldViewPr snapToGrid="0">
      <p:cViewPr varScale="1">
        <p:scale>
          <a:sx n="92" d="100"/>
          <a:sy n="92" d="100"/>
        </p:scale>
        <p:origin x="912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y Johnston" userId="4930901e9435c751" providerId="LiveId" clId="{213E1A3C-CC60-463F-BA3A-8A3CD6D789A4}"/>
    <pc:docChg chg="undo custSel modSld">
      <pc:chgData name="Jamey Johnston" userId="4930901e9435c751" providerId="LiveId" clId="{213E1A3C-CC60-463F-BA3A-8A3CD6D789A4}" dt="2018-04-17T20:52:32.749" v="201" actId="5793"/>
      <pc:docMkLst>
        <pc:docMk/>
      </pc:docMkLst>
      <pc:sldChg chg="modSp">
        <pc:chgData name="Jamey Johnston" userId="4930901e9435c751" providerId="LiveId" clId="{213E1A3C-CC60-463F-BA3A-8A3CD6D789A4}" dt="2018-04-17T16:49:52.722" v="25" actId="20577"/>
        <pc:sldMkLst>
          <pc:docMk/>
          <pc:sldMk cId="3726304420" sldId="307"/>
        </pc:sldMkLst>
        <pc:spChg chg="mod">
          <ac:chgData name="Jamey Johnston" userId="4930901e9435c751" providerId="LiveId" clId="{213E1A3C-CC60-463F-BA3A-8A3CD6D789A4}" dt="2018-04-17T16:49:52.722" v="25" actId="20577"/>
          <ac:spMkLst>
            <pc:docMk/>
            <pc:sldMk cId="3726304420" sldId="307"/>
            <ac:spMk id="14" creationId="{00000000-0000-0000-0000-000000000000}"/>
          </ac:spMkLst>
        </pc:spChg>
      </pc:sldChg>
      <pc:sldChg chg="modSp">
        <pc:chgData name="Jamey Johnston" userId="4930901e9435c751" providerId="LiveId" clId="{213E1A3C-CC60-463F-BA3A-8A3CD6D789A4}" dt="2018-04-17T20:52:32.749" v="201" actId="5793"/>
        <pc:sldMkLst>
          <pc:docMk/>
          <pc:sldMk cId="1515512664" sldId="310"/>
        </pc:sldMkLst>
        <pc:spChg chg="mod">
          <ac:chgData name="Jamey Johnston" userId="4930901e9435c751" providerId="LiveId" clId="{213E1A3C-CC60-463F-BA3A-8A3CD6D789A4}" dt="2018-04-17T20:52:32.749" v="201" actId="5793"/>
          <ac:spMkLst>
            <pc:docMk/>
            <pc:sldMk cId="1515512664" sldId="310"/>
            <ac:spMk id="4" creationId="{00000000-0000-0000-0000-000000000000}"/>
          </ac:spMkLst>
        </pc:spChg>
        <pc:spChg chg="mod">
          <ac:chgData name="Jamey Johnston" userId="4930901e9435c751" providerId="LiveId" clId="{213E1A3C-CC60-463F-BA3A-8A3CD6D789A4}" dt="2018-04-17T20:50:11.309" v="135" actId="1076"/>
          <ac:spMkLst>
            <pc:docMk/>
            <pc:sldMk cId="1515512664" sldId="310"/>
            <ac:spMk id="44" creationId="{00000000-0000-0000-0000-000000000000}"/>
          </ac:spMkLst>
        </pc:spChg>
      </pc:sldChg>
      <pc:sldChg chg="addSp delSp modSp">
        <pc:chgData name="Jamey Johnston" userId="4930901e9435c751" providerId="LiveId" clId="{213E1A3C-CC60-463F-BA3A-8A3CD6D789A4}" dt="2018-04-17T16:50:09.040" v="28" actId="478"/>
        <pc:sldMkLst>
          <pc:docMk/>
          <pc:sldMk cId="945323540" sldId="383"/>
        </pc:sldMkLst>
        <pc:spChg chg="add del mod">
          <ac:chgData name="Jamey Johnston" userId="4930901e9435c751" providerId="LiveId" clId="{213E1A3C-CC60-463F-BA3A-8A3CD6D789A4}" dt="2018-04-17T16:50:09.040" v="28" actId="478"/>
          <ac:spMkLst>
            <pc:docMk/>
            <pc:sldMk cId="945323540" sldId="383"/>
            <ac:spMk id="5" creationId="{E77438A8-12E9-4DC9-9524-CF8AC1969FA2}"/>
          </ac:spMkLst>
        </pc:spChg>
        <pc:spChg chg="del">
          <ac:chgData name="Jamey Johnston" userId="4930901e9435c751" providerId="LiveId" clId="{213E1A3C-CC60-463F-BA3A-8A3CD6D789A4}" dt="2018-04-17T16:50:06.922" v="26" actId="478"/>
          <ac:spMkLst>
            <pc:docMk/>
            <pc:sldMk cId="945323540" sldId="383"/>
            <ac:spMk id="150" creationId="{00000000-0000-0000-0000-000000000000}"/>
          </ac:spMkLst>
        </pc:spChg>
      </pc:sldChg>
    </pc:docChg>
  </pc:docChgLst>
  <pc:docChgLst>
    <pc:chgData name="Jamey Johnston" userId="4930901e9435c751" providerId="LiveId" clId="{9217FAA8-8B7C-4C43-BB41-351D61592FF2}"/>
    <pc:docChg chg="undo redo custSel addSld modSld">
      <pc:chgData name="Jamey Johnston" userId="4930901e9435c751" providerId="LiveId" clId="{9217FAA8-8B7C-4C43-BB41-351D61592FF2}" dt="2018-04-17T16:19:25.832" v="470" actId="14100"/>
      <pc:docMkLst>
        <pc:docMk/>
      </pc:docMkLst>
      <pc:sldChg chg="addSp delSp modSp">
        <pc:chgData name="Jamey Johnston" userId="4930901e9435c751" providerId="LiveId" clId="{9217FAA8-8B7C-4C43-BB41-351D61592FF2}" dt="2018-04-17T16:18:38.677" v="400" actId="14100"/>
        <pc:sldMkLst>
          <pc:docMk/>
          <pc:sldMk cId="3726304420" sldId="307"/>
        </pc:sldMkLst>
        <pc:spChg chg="add del">
          <ac:chgData name="Jamey Johnston" userId="4930901e9435c751" providerId="LiveId" clId="{9217FAA8-8B7C-4C43-BB41-351D61592FF2}" dt="2018-04-17T16:17:16.727" v="320" actId="14100"/>
          <ac:spMkLst>
            <pc:docMk/>
            <pc:sldMk cId="3726304420" sldId="307"/>
            <ac:spMk id="10" creationId="{6B239652-3BD1-473C-8DBB-8794EBDB4067}"/>
          </ac:spMkLst>
        </pc:spChg>
        <pc:spChg chg="add del">
          <ac:chgData name="Jamey Johnston" userId="4930901e9435c751" providerId="LiveId" clId="{9217FAA8-8B7C-4C43-BB41-351D61592FF2}" dt="2018-04-17T16:17:16.727" v="320" actId="14100"/>
          <ac:spMkLst>
            <pc:docMk/>
            <pc:sldMk cId="3726304420" sldId="307"/>
            <ac:spMk id="19" creationId="{8E32C6EB-E8C7-466F-A045-E4AADA9B35EA}"/>
          </ac:spMkLst>
        </pc:spChg>
        <pc:spChg chg="add del">
          <ac:chgData name="Jamey Johnston" userId="4930901e9435c751" providerId="LiveId" clId="{9217FAA8-8B7C-4C43-BB41-351D61592FF2}" dt="2018-04-17T16:17:16.727" v="320" actId="14100"/>
          <ac:spMkLst>
            <pc:docMk/>
            <pc:sldMk cId="3726304420" sldId="307"/>
            <ac:spMk id="20" creationId="{54AAE850-D0C3-4579-9E3E-2551CB7A829C}"/>
          </ac:spMkLst>
        </pc:spChg>
        <pc:spChg chg="add del">
          <ac:chgData name="Jamey Johnston" userId="4930901e9435c751" providerId="LiveId" clId="{9217FAA8-8B7C-4C43-BB41-351D61592FF2}" dt="2018-04-17T16:17:16.727" v="320" actId="14100"/>
          <ac:spMkLst>
            <pc:docMk/>
            <pc:sldMk cId="3726304420" sldId="307"/>
            <ac:spMk id="24" creationId="{99FE2969-1C5E-4378-BF50-DF19D684585F}"/>
          </ac:spMkLst>
        </pc:spChg>
        <pc:spChg chg="add mod">
          <ac:chgData name="Jamey Johnston" userId="4930901e9435c751" providerId="LiveId" clId="{9217FAA8-8B7C-4C43-BB41-351D61592FF2}" dt="2018-04-17T16:17:34.171" v="353" actId="20577"/>
          <ac:spMkLst>
            <pc:docMk/>
            <pc:sldMk cId="3726304420" sldId="307"/>
            <ac:spMk id="25" creationId="{D58CBBB0-CA52-4A13-8160-78BA191C9642}"/>
          </ac:spMkLst>
        </pc:spChg>
        <pc:spChg chg="add mod">
          <ac:chgData name="Jamey Johnston" userId="4930901e9435c751" providerId="LiveId" clId="{9217FAA8-8B7C-4C43-BB41-351D61592FF2}" dt="2018-04-17T16:17:51.180" v="392" actId="20577"/>
          <ac:spMkLst>
            <pc:docMk/>
            <pc:sldMk cId="3726304420" sldId="307"/>
            <ac:spMk id="26" creationId="{7E097703-26E0-492E-97F4-1AD7D7C7D526}"/>
          </ac:spMkLst>
        </pc:spChg>
        <pc:spChg chg="add mod">
          <ac:chgData name="Jamey Johnston" userId="4930901e9435c751" providerId="LiveId" clId="{9217FAA8-8B7C-4C43-BB41-351D61592FF2}" dt="2018-04-17T16:18:38.677" v="400" actId="14100"/>
          <ac:spMkLst>
            <pc:docMk/>
            <pc:sldMk cId="3726304420" sldId="307"/>
            <ac:spMk id="27" creationId="{A3A3DDD1-FB99-47FA-9F9C-D7D35766D723}"/>
          </ac:spMkLst>
        </pc:spChg>
        <pc:spChg chg="add mod">
          <ac:chgData name="Jamey Johnston" userId="4930901e9435c751" providerId="LiveId" clId="{9217FAA8-8B7C-4C43-BB41-351D61592FF2}" dt="2018-04-17T16:17:23.479" v="322" actId="1076"/>
          <ac:spMkLst>
            <pc:docMk/>
            <pc:sldMk cId="3726304420" sldId="307"/>
            <ac:spMk id="31" creationId="{2A923928-5114-4590-9264-6CC434ECAB0E}"/>
          </ac:spMkLst>
        </pc:spChg>
        <pc:grpChg chg="add del mod">
          <ac:chgData name="Jamey Johnston" userId="4930901e9435c751" providerId="LiveId" clId="{9217FAA8-8B7C-4C43-BB41-351D61592FF2}" dt="2018-04-17T16:17:16.727" v="320" actId="14100"/>
          <ac:grpSpMkLst>
            <pc:docMk/>
            <pc:sldMk cId="3726304420" sldId="307"/>
            <ac:grpSpMk id="21" creationId="{2201736A-6C35-4628-B816-D2C6645A8878}"/>
          </ac:grpSpMkLst>
        </pc:grpChg>
        <pc:grpChg chg="add mod">
          <ac:chgData name="Jamey Johnston" userId="4930901e9435c751" providerId="LiveId" clId="{9217FAA8-8B7C-4C43-BB41-351D61592FF2}" dt="2018-04-17T16:17:23.479" v="322" actId="1076"/>
          <ac:grpSpMkLst>
            <pc:docMk/>
            <pc:sldMk cId="3726304420" sldId="307"/>
            <ac:grpSpMk id="28" creationId="{58BFF2B0-B64E-4D6D-9AD8-D391910F0CC1}"/>
          </ac:grpSpMkLst>
        </pc:grpChg>
      </pc:sldChg>
      <pc:sldChg chg="addSp delSp modSp">
        <pc:chgData name="Jamey Johnston" userId="4930901e9435c751" providerId="LiveId" clId="{9217FAA8-8B7C-4C43-BB41-351D61592FF2}" dt="2018-04-17T16:18:57.473" v="408" actId="14100"/>
        <pc:sldMkLst>
          <pc:docMk/>
          <pc:sldMk cId="1515512664" sldId="310"/>
        </pc:sldMkLst>
        <pc:spChg chg="add del mod">
          <ac:chgData name="Jamey Johnston" userId="4930901e9435c751" providerId="LiveId" clId="{9217FAA8-8B7C-4C43-BB41-351D61592FF2}" dt="2018-04-17T16:13:25.970" v="294" actId="478"/>
          <ac:spMkLst>
            <pc:docMk/>
            <pc:sldMk cId="1515512664" sldId="310"/>
            <ac:spMk id="5" creationId="{C05AF2A3-F604-4E47-935B-D3C9A1A83962}"/>
          </ac:spMkLst>
        </pc:spChg>
        <pc:spChg chg="add del mod">
          <ac:chgData name="Jamey Johnston" userId="4930901e9435c751" providerId="LiveId" clId="{9217FAA8-8B7C-4C43-BB41-351D61592FF2}" dt="2018-04-17T16:13:27.236" v="295" actId="478"/>
          <ac:spMkLst>
            <pc:docMk/>
            <pc:sldMk cId="1515512664" sldId="310"/>
            <ac:spMk id="7" creationId="{782A9654-31A7-437F-8752-992EA217B3E2}"/>
          </ac:spMkLst>
        </pc:spChg>
        <pc:spChg chg="add del mod">
          <ac:chgData name="Jamey Johnston" userId="4930901e9435c751" providerId="LiveId" clId="{9217FAA8-8B7C-4C43-BB41-351D61592FF2}" dt="2018-04-17T16:13:33.316" v="297" actId="478"/>
          <ac:spMkLst>
            <pc:docMk/>
            <pc:sldMk cId="1515512664" sldId="310"/>
            <ac:spMk id="9" creationId="{F0EC2DD9-F6A1-4C38-AFBF-75DEFCEC1ACE}"/>
          </ac:spMkLst>
        </pc:spChg>
        <pc:spChg chg="add del mod">
          <ac:chgData name="Jamey Johnston" userId="4930901e9435c751" providerId="LiveId" clId="{9217FAA8-8B7C-4C43-BB41-351D61592FF2}" dt="2018-04-17T16:13:36.683" v="299" actId="478"/>
          <ac:spMkLst>
            <pc:docMk/>
            <pc:sldMk cId="1515512664" sldId="310"/>
            <ac:spMk id="11" creationId="{A2C140A4-4EB4-46B7-A364-C8D72FA86D6C}"/>
          </ac:spMkLst>
        </pc:spChg>
        <pc:spChg chg="del">
          <ac:chgData name="Jamey Johnston" userId="4930901e9435c751" providerId="LiveId" clId="{9217FAA8-8B7C-4C43-BB41-351D61592FF2}" dt="2018-04-17T16:13:38.508" v="300" actId="478"/>
          <ac:spMkLst>
            <pc:docMk/>
            <pc:sldMk cId="1515512664" sldId="310"/>
            <ac:spMk id="24" creationId="{33FE07B7-1FA7-437C-93E9-63CCF2152B10}"/>
          </ac:spMkLst>
        </pc:spChg>
        <pc:spChg chg="del">
          <ac:chgData name="Jamey Johnston" userId="4930901e9435c751" providerId="LiveId" clId="{9217FAA8-8B7C-4C43-BB41-351D61592FF2}" dt="2018-04-17T16:13:40.081" v="301" actId="478"/>
          <ac:spMkLst>
            <pc:docMk/>
            <pc:sldMk cId="1515512664" sldId="310"/>
            <ac:spMk id="25" creationId="{0277C7EA-5134-4ADD-90D1-1111B90D7EBA}"/>
          </ac:spMkLst>
        </pc:spChg>
        <pc:spChg chg="del">
          <ac:chgData name="Jamey Johnston" userId="4930901e9435c751" providerId="LiveId" clId="{9217FAA8-8B7C-4C43-BB41-351D61592FF2}" dt="2018-04-17T16:13:23.312" v="292" actId="478"/>
          <ac:spMkLst>
            <pc:docMk/>
            <pc:sldMk cId="1515512664" sldId="310"/>
            <ac:spMk id="35" creationId="{00000000-0000-0000-0000-000000000000}"/>
          </ac:spMkLst>
        </pc:spChg>
        <pc:spChg chg="del">
          <ac:chgData name="Jamey Johnston" userId="4930901e9435c751" providerId="LiveId" clId="{9217FAA8-8B7C-4C43-BB41-351D61592FF2}" dt="2018-04-17T16:13:24.531" v="293" actId="478"/>
          <ac:spMkLst>
            <pc:docMk/>
            <pc:sldMk cId="1515512664" sldId="310"/>
            <ac:spMk id="36" creationId="{00000000-0000-0000-0000-000000000000}"/>
          </ac:spMkLst>
        </pc:spChg>
        <pc:spChg chg="del">
          <ac:chgData name="Jamey Johnston" userId="4930901e9435c751" providerId="LiveId" clId="{9217FAA8-8B7C-4C43-BB41-351D61592FF2}" dt="2018-04-17T16:13:29.693" v="296" actId="478"/>
          <ac:spMkLst>
            <pc:docMk/>
            <pc:sldMk cId="1515512664" sldId="310"/>
            <ac:spMk id="39" creationId="{00000000-0000-0000-0000-000000000000}"/>
          </ac:spMkLst>
        </pc:spChg>
        <pc:spChg chg="del">
          <ac:chgData name="Jamey Johnston" userId="4930901e9435c751" providerId="LiveId" clId="{9217FAA8-8B7C-4C43-BB41-351D61592FF2}" dt="2018-04-17T16:13:35.084" v="298" actId="478"/>
          <ac:spMkLst>
            <pc:docMk/>
            <pc:sldMk cId="1515512664" sldId="310"/>
            <ac:spMk id="40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00:27.732" v="40" actId="20577"/>
          <ac:spMkLst>
            <pc:docMk/>
            <pc:sldMk cId="1515512664" sldId="310"/>
            <ac:spMk id="44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2:17.390" v="258" actId="6549"/>
          <ac:spMkLst>
            <pc:docMk/>
            <pc:sldMk cId="1515512664" sldId="310"/>
            <ac:spMk id="45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01:35.494" v="148" actId="20577"/>
          <ac:spMkLst>
            <pc:docMk/>
            <pc:sldMk cId="1515512664" sldId="310"/>
            <ac:spMk id="150" creationId="{00000000-0000-0000-0000-000000000000}"/>
          </ac:spMkLst>
        </pc:spChg>
        <pc:spChg chg="del mod">
          <ac:chgData name="Jamey Johnston" userId="4930901e9435c751" providerId="LiveId" clId="{9217FAA8-8B7C-4C43-BB41-351D61592FF2}" dt="2018-04-17T16:13:19.690" v="291" actId="478"/>
          <ac:spMkLst>
            <pc:docMk/>
            <pc:sldMk cId="1515512664" sldId="310"/>
            <ac:spMk id="153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2:03.468" v="249" actId="1036"/>
          <ac:spMkLst>
            <pc:docMk/>
            <pc:sldMk cId="1515512664" sldId="310"/>
            <ac:spMk id="157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8:57.473" v="408" actId="14100"/>
          <ac:spMkLst>
            <pc:docMk/>
            <pc:sldMk cId="1515512664" sldId="310"/>
            <ac:spMk id="158" creationId="{00000000-0000-0000-0000-000000000000}"/>
          </ac:spMkLst>
        </pc:spChg>
        <pc:grpChg chg="mod">
          <ac:chgData name="Jamey Johnston" userId="4930901e9435c751" providerId="LiveId" clId="{9217FAA8-8B7C-4C43-BB41-351D61592FF2}" dt="2018-04-17T16:12:03.468" v="249" actId="1036"/>
          <ac:grpSpMkLst>
            <pc:docMk/>
            <pc:sldMk cId="1515512664" sldId="310"/>
            <ac:grpSpMk id="91" creationId="{00000000-0000-0000-0000-000000000000}"/>
          </ac:grpSpMkLst>
        </pc:grpChg>
        <pc:grpChg chg="mod">
          <ac:chgData name="Jamey Johnston" userId="4930901e9435c751" providerId="LiveId" clId="{9217FAA8-8B7C-4C43-BB41-351D61592FF2}" dt="2018-04-17T16:12:03.468" v="249" actId="1036"/>
          <ac:grpSpMkLst>
            <pc:docMk/>
            <pc:sldMk cId="1515512664" sldId="310"/>
            <ac:grpSpMk id="94" creationId="{00000000-0000-0000-0000-000000000000}"/>
          </ac:grpSpMkLst>
        </pc:grpChg>
        <pc:picChg chg="mod">
          <ac:chgData name="Jamey Johnston" userId="4930901e9435c751" providerId="LiveId" clId="{9217FAA8-8B7C-4C43-BB41-351D61592FF2}" dt="2018-04-17T16:08:34.923" v="162" actId="14826"/>
          <ac:picMkLst>
            <pc:docMk/>
            <pc:sldMk cId="1515512664" sldId="310"/>
            <ac:picMk id="2" creationId="{00000000-0000-0000-0000-000000000000}"/>
          </ac:picMkLst>
        </pc:picChg>
      </pc:sldChg>
      <pc:sldChg chg="modSp">
        <pc:chgData name="Jamey Johnston" userId="4930901e9435c751" providerId="LiveId" clId="{9217FAA8-8B7C-4C43-BB41-351D61592FF2}" dt="2018-04-17T16:16:30.224" v="318" actId="14100"/>
        <pc:sldMkLst>
          <pc:docMk/>
          <pc:sldMk cId="1690938764" sldId="321"/>
        </pc:sldMkLst>
        <pc:spChg chg="mod">
          <ac:chgData name="Jamey Johnston" userId="4930901e9435c751" providerId="LiveId" clId="{9217FAA8-8B7C-4C43-BB41-351D61592FF2}" dt="2018-04-17T16:16:30.224" v="318" actId="14100"/>
          <ac:spMkLst>
            <pc:docMk/>
            <pc:sldMk cId="1690938764" sldId="321"/>
            <ac:spMk id="4" creationId="{00000000-0000-0000-0000-000000000000}"/>
          </ac:spMkLst>
        </pc:spChg>
      </pc:sldChg>
      <pc:sldChg chg="modSp add">
        <pc:chgData name="Jamey Johnston" userId="4930901e9435c751" providerId="LiveId" clId="{9217FAA8-8B7C-4C43-BB41-351D61592FF2}" dt="2018-04-17T16:19:25.832" v="470" actId="14100"/>
        <pc:sldMkLst>
          <pc:docMk/>
          <pc:sldMk cId="945323540" sldId="383"/>
        </pc:sldMkLst>
        <pc:spChg chg="mod">
          <ac:chgData name="Jamey Johnston" userId="4930901e9435c751" providerId="LiveId" clId="{9217FAA8-8B7C-4C43-BB41-351D61592FF2}" dt="2018-04-17T16:13:55.268" v="309" actId="20577"/>
          <ac:spMkLst>
            <pc:docMk/>
            <pc:sldMk cId="945323540" sldId="383"/>
            <ac:spMk id="4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9:25.832" v="470" actId="14100"/>
          <ac:spMkLst>
            <pc:docMk/>
            <pc:sldMk cId="945323540" sldId="383"/>
            <ac:spMk id="153" creationId="{00000000-0000-0000-0000-000000000000}"/>
          </ac:spMkLst>
        </pc:spChg>
      </pc:sldChg>
    </pc:docChg>
  </pc:docChgLst>
  <pc:docChgLst>
    <pc:chgData name="Jamey Johnston" userId="4930901e9435c751" providerId="LiveId" clId="{ADF3A6EF-BFE5-44C7-BB4D-F59037ED3625}"/>
    <pc:docChg chg="undo custSel addSld delSld modSld">
      <pc:chgData name="Jamey Johnston" userId="4930901e9435c751" providerId="LiveId" clId="{ADF3A6EF-BFE5-44C7-BB4D-F59037ED3625}" dt="2018-04-18T14:48:52.872" v="1134" actId="20577"/>
      <pc:docMkLst>
        <pc:docMk/>
      </pc:docMkLst>
      <pc:sldChg chg="addSp delSp modSp">
        <pc:chgData name="Jamey Johnston" userId="4930901e9435c751" providerId="LiveId" clId="{ADF3A6EF-BFE5-44C7-BB4D-F59037ED3625}" dt="2018-04-18T09:10:58.448" v="1019" actId="20577"/>
        <pc:sldMkLst>
          <pc:docMk/>
          <pc:sldMk cId="2474421074" sldId="295"/>
        </pc:sldMkLst>
        <pc:spChg chg="mod">
          <ac:chgData name="Jamey Johnston" userId="4930901e9435c751" providerId="LiveId" clId="{ADF3A6EF-BFE5-44C7-BB4D-F59037ED3625}" dt="2018-04-18T09:10:58.448" v="1019" actId="20577"/>
          <ac:spMkLst>
            <pc:docMk/>
            <pc:sldMk cId="2474421074" sldId="295"/>
            <ac:spMk id="7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10:44.921" v="995" actId="1035"/>
          <ac:spMkLst>
            <pc:docMk/>
            <pc:sldMk cId="2474421074" sldId="295"/>
            <ac:spMk id="9" creationId="{00000000-0000-0000-0000-000000000000}"/>
          </ac:spMkLst>
        </pc:spChg>
        <pc:spChg chg="add mod">
          <ac:chgData name="Jamey Johnston" userId="4930901e9435c751" providerId="LiveId" clId="{ADF3A6EF-BFE5-44C7-BB4D-F59037ED3625}" dt="2018-04-18T09:10:37.859" v="969" actId="1035"/>
          <ac:spMkLst>
            <pc:docMk/>
            <pc:sldMk cId="2474421074" sldId="295"/>
            <ac:spMk id="10" creationId="{7DF1E4C3-5E5B-4DBC-A52F-8E0928472684}"/>
          </ac:spMkLst>
        </pc:spChg>
        <pc:picChg chg="add mod">
          <ac:chgData name="Jamey Johnston" userId="4930901e9435c751" providerId="LiveId" clId="{ADF3A6EF-BFE5-44C7-BB4D-F59037ED3625}" dt="2018-04-18T09:10:44.921" v="995" actId="1035"/>
          <ac:picMkLst>
            <pc:docMk/>
            <pc:sldMk cId="2474421074" sldId="295"/>
            <ac:picMk id="3" creationId="{5EF01AC3-601D-4EB2-96E5-F2F88A6EEBF4}"/>
          </ac:picMkLst>
        </pc:picChg>
        <pc:picChg chg="add mod">
          <ac:chgData name="Jamey Johnston" userId="4930901e9435c751" providerId="LiveId" clId="{ADF3A6EF-BFE5-44C7-BB4D-F59037ED3625}" dt="2018-04-18T09:10:37.859" v="969" actId="1035"/>
          <ac:picMkLst>
            <pc:docMk/>
            <pc:sldMk cId="2474421074" sldId="295"/>
            <ac:picMk id="5" creationId="{91B814D4-6BF8-42FB-B76B-3A353916960F}"/>
          </ac:picMkLst>
        </pc:picChg>
        <pc:picChg chg="del">
          <ac:chgData name="Jamey Johnston" userId="4930901e9435c751" providerId="LiveId" clId="{ADF3A6EF-BFE5-44C7-BB4D-F59037ED3625}" dt="2018-04-18T08:48:10.003" v="128" actId="478"/>
          <ac:picMkLst>
            <pc:docMk/>
            <pc:sldMk cId="2474421074" sldId="295"/>
            <ac:picMk id="8" creationId="{00000000-0000-0000-0000-000000000000}"/>
          </ac:picMkLst>
        </pc:picChg>
      </pc:sldChg>
      <pc:sldChg chg="delSp modSp">
        <pc:chgData name="Jamey Johnston" userId="4930901e9435c751" providerId="LiveId" clId="{ADF3A6EF-BFE5-44C7-BB4D-F59037ED3625}" dt="2018-04-18T09:39:47.704" v="1114" actId="14100"/>
        <pc:sldMkLst>
          <pc:docMk/>
          <pc:sldMk cId="2079728015" sldId="296"/>
        </pc:sldMkLst>
        <pc:spChg chg="mod">
          <ac:chgData name="Jamey Johnston" userId="4930901e9435c751" providerId="LiveId" clId="{ADF3A6EF-BFE5-44C7-BB4D-F59037ED3625}" dt="2018-04-18T08:54:54.036" v="337" actId="20577"/>
          <ac:spMkLst>
            <pc:docMk/>
            <pc:sldMk cId="2079728015" sldId="296"/>
            <ac:spMk id="38" creationId="{00000000-0000-0000-0000-000000000000}"/>
          </ac:spMkLst>
        </pc:spChg>
        <pc:spChg chg="del mod">
          <ac:chgData name="Jamey Johnston" userId="4930901e9435c751" providerId="LiveId" clId="{ADF3A6EF-BFE5-44C7-BB4D-F59037ED3625}" dt="2018-04-18T09:37:52.503" v="1029" actId="478"/>
          <ac:spMkLst>
            <pc:docMk/>
            <pc:sldMk cId="2079728015" sldId="296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39:47.704" v="1114" actId="14100"/>
          <ac:spMkLst>
            <pc:docMk/>
            <pc:sldMk cId="2079728015" sldId="296"/>
            <ac:spMk id="47" creationId="{00000000-0000-0000-0000-000000000000}"/>
          </ac:spMkLst>
        </pc:spChg>
        <pc:picChg chg="del">
          <ac:chgData name="Jamey Johnston" userId="4930901e9435c751" providerId="LiveId" clId="{ADF3A6EF-BFE5-44C7-BB4D-F59037ED3625}" dt="2018-04-18T08:55:00.245" v="338" actId="478"/>
          <ac:picMkLst>
            <pc:docMk/>
            <pc:sldMk cId="2079728015" sldId="296"/>
            <ac:picMk id="11" creationId="{4605A655-5B2D-422C-8B5B-1F1BECC702B1}"/>
          </ac:picMkLst>
        </pc:picChg>
      </pc:sldChg>
      <pc:sldChg chg="del">
        <pc:chgData name="Jamey Johnston" userId="4930901e9435c751" providerId="LiveId" clId="{ADF3A6EF-BFE5-44C7-BB4D-F59037ED3625}" dt="2018-04-18T08:48:40.563" v="133" actId="2696"/>
        <pc:sldMkLst>
          <pc:docMk/>
          <pc:sldMk cId="2128224400" sldId="304"/>
        </pc:sldMkLst>
      </pc:sldChg>
      <pc:sldChg chg="addSp modSp">
        <pc:chgData name="Jamey Johnston" userId="4930901e9435c751" providerId="LiveId" clId="{ADF3A6EF-BFE5-44C7-BB4D-F59037ED3625}" dt="2018-04-18T10:16:16.951" v="1130" actId="1076"/>
        <pc:sldMkLst>
          <pc:docMk/>
          <pc:sldMk cId="1690938764" sldId="321"/>
        </pc:sldMkLst>
        <pc:spChg chg="mod">
          <ac:chgData name="Jamey Johnston" userId="4930901e9435c751" providerId="LiveId" clId="{ADF3A6EF-BFE5-44C7-BB4D-F59037ED3625}" dt="2018-04-18T10:16:05.225" v="1128" actId="1076"/>
          <ac:spMkLst>
            <pc:docMk/>
            <pc:sldMk cId="1690938764" sldId="321"/>
            <ac:spMk id="2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10:16:12.990" v="1129" actId="1076"/>
          <ac:spMkLst>
            <pc:docMk/>
            <pc:sldMk cId="1690938764" sldId="321"/>
            <ac:spMk id="3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10:15:45.828" v="1125" actId="1076"/>
          <ac:spMkLst>
            <pc:docMk/>
            <pc:sldMk cId="1690938764" sldId="321"/>
            <ac:spMk id="4" creationId="{00000000-0000-0000-0000-000000000000}"/>
          </ac:spMkLst>
        </pc:spChg>
        <pc:spChg chg="add mod">
          <ac:chgData name="Jamey Johnston" userId="4930901e9435c751" providerId="LiveId" clId="{ADF3A6EF-BFE5-44C7-BB4D-F59037ED3625}" dt="2018-04-18T10:16:16.951" v="1130" actId="1076"/>
          <ac:spMkLst>
            <pc:docMk/>
            <pc:sldMk cId="1690938764" sldId="321"/>
            <ac:spMk id="5" creationId="{E7908230-8C74-44B4-849E-87737BCC2B21}"/>
          </ac:spMkLst>
        </pc:spChg>
      </pc:sldChg>
      <pc:sldChg chg="del">
        <pc:chgData name="Jamey Johnston" userId="4930901e9435c751" providerId="LiveId" clId="{ADF3A6EF-BFE5-44C7-BB4D-F59037ED3625}" dt="2018-04-18T08:48:41.327" v="177" actId="2696"/>
        <pc:sldMkLst>
          <pc:docMk/>
          <pc:sldMk cId="3946690787" sldId="322"/>
        </pc:sldMkLst>
      </pc:sldChg>
      <pc:sldChg chg="del">
        <pc:chgData name="Jamey Johnston" userId="4930901e9435c751" providerId="LiveId" clId="{ADF3A6EF-BFE5-44C7-BB4D-F59037ED3625}" dt="2018-04-18T08:48:40.486" v="129" actId="2696"/>
        <pc:sldMkLst>
          <pc:docMk/>
          <pc:sldMk cId="3701520116" sldId="323"/>
        </pc:sldMkLst>
      </pc:sldChg>
      <pc:sldChg chg="del">
        <pc:chgData name="Jamey Johnston" userId="4930901e9435c751" providerId="LiveId" clId="{ADF3A6EF-BFE5-44C7-BB4D-F59037ED3625}" dt="2018-04-18T08:48:40.659" v="138" actId="2696"/>
        <pc:sldMkLst>
          <pc:docMk/>
          <pc:sldMk cId="1784829633" sldId="324"/>
        </pc:sldMkLst>
      </pc:sldChg>
      <pc:sldChg chg="del">
        <pc:chgData name="Jamey Johnston" userId="4930901e9435c751" providerId="LiveId" clId="{ADF3A6EF-BFE5-44C7-BB4D-F59037ED3625}" dt="2018-04-18T08:48:40.793" v="147" actId="2696"/>
        <pc:sldMkLst>
          <pc:docMk/>
          <pc:sldMk cId="3962712098" sldId="325"/>
        </pc:sldMkLst>
      </pc:sldChg>
      <pc:sldChg chg="del">
        <pc:chgData name="Jamey Johnston" userId="4930901e9435c751" providerId="LiveId" clId="{ADF3A6EF-BFE5-44C7-BB4D-F59037ED3625}" dt="2018-04-18T08:48:40.922" v="155" actId="2696"/>
        <pc:sldMkLst>
          <pc:docMk/>
          <pc:sldMk cId="6272657" sldId="326"/>
        </pc:sldMkLst>
      </pc:sldChg>
      <pc:sldChg chg="del">
        <pc:chgData name="Jamey Johnston" userId="4930901e9435c751" providerId="LiveId" clId="{ADF3A6EF-BFE5-44C7-BB4D-F59037ED3625}" dt="2018-04-18T08:48:41.065" v="160" actId="2696"/>
        <pc:sldMkLst>
          <pc:docMk/>
          <pc:sldMk cId="3956199525" sldId="327"/>
        </pc:sldMkLst>
      </pc:sldChg>
      <pc:sldChg chg="del">
        <pc:chgData name="Jamey Johnston" userId="4930901e9435c751" providerId="LiveId" clId="{ADF3A6EF-BFE5-44C7-BB4D-F59037ED3625}" dt="2018-04-18T08:48:41.223" v="171" actId="2696"/>
        <pc:sldMkLst>
          <pc:docMk/>
          <pc:sldMk cId="1960236900" sldId="328"/>
        </pc:sldMkLst>
      </pc:sldChg>
      <pc:sldChg chg="del">
        <pc:chgData name="Jamey Johnston" userId="4930901e9435c751" providerId="LiveId" clId="{ADF3A6EF-BFE5-44C7-BB4D-F59037ED3625}" dt="2018-04-18T08:48:41.252" v="173" actId="2696"/>
        <pc:sldMkLst>
          <pc:docMk/>
          <pc:sldMk cId="3227035879" sldId="330"/>
        </pc:sldMkLst>
      </pc:sldChg>
      <pc:sldChg chg="del">
        <pc:chgData name="Jamey Johnston" userId="4930901e9435c751" providerId="LiveId" clId="{ADF3A6EF-BFE5-44C7-BB4D-F59037ED3625}" dt="2018-04-18T08:48:40.589" v="134" actId="2696"/>
        <pc:sldMkLst>
          <pc:docMk/>
          <pc:sldMk cId="2704230320" sldId="332"/>
        </pc:sldMkLst>
      </pc:sldChg>
      <pc:sldChg chg="del">
        <pc:chgData name="Jamey Johnston" userId="4930901e9435c751" providerId="LiveId" clId="{ADF3A6EF-BFE5-44C7-BB4D-F59037ED3625}" dt="2018-04-18T08:48:40.613" v="135" actId="2696"/>
        <pc:sldMkLst>
          <pc:docMk/>
          <pc:sldMk cId="3620777248" sldId="333"/>
        </pc:sldMkLst>
      </pc:sldChg>
      <pc:sldChg chg="del">
        <pc:chgData name="Jamey Johnston" userId="4930901e9435c751" providerId="LiveId" clId="{ADF3A6EF-BFE5-44C7-BB4D-F59037ED3625}" dt="2018-04-18T08:48:40.510" v="130" actId="2696"/>
        <pc:sldMkLst>
          <pc:docMk/>
          <pc:sldMk cId="263617020" sldId="334"/>
        </pc:sldMkLst>
      </pc:sldChg>
      <pc:sldChg chg="del">
        <pc:chgData name="Jamey Johnston" userId="4930901e9435c751" providerId="LiveId" clId="{ADF3A6EF-BFE5-44C7-BB4D-F59037ED3625}" dt="2018-04-18T08:48:40.532" v="131" actId="2696"/>
        <pc:sldMkLst>
          <pc:docMk/>
          <pc:sldMk cId="1019645303" sldId="335"/>
        </pc:sldMkLst>
      </pc:sldChg>
      <pc:sldChg chg="del">
        <pc:chgData name="Jamey Johnston" userId="4930901e9435c751" providerId="LiveId" clId="{ADF3A6EF-BFE5-44C7-BB4D-F59037ED3625}" dt="2018-04-18T08:48:40.672" v="139" actId="2696"/>
        <pc:sldMkLst>
          <pc:docMk/>
          <pc:sldMk cId="164474949" sldId="337"/>
        </pc:sldMkLst>
      </pc:sldChg>
      <pc:sldChg chg="del">
        <pc:chgData name="Jamey Johnston" userId="4930901e9435c751" providerId="LiveId" clId="{ADF3A6EF-BFE5-44C7-BB4D-F59037ED3625}" dt="2018-04-18T08:48:40.686" v="140" actId="2696"/>
        <pc:sldMkLst>
          <pc:docMk/>
          <pc:sldMk cId="1408410581" sldId="338"/>
        </pc:sldMkLst>
      </pc:sldChg>
      <pc:sldChg chg="del">
        <pc:chgData name="Jamey Johnston" userId="4930901e9435c751" providerId="LiveId" clId="{ADF3A6EF-BFE5-44C7-BB4D-F59037ED3625}" dt="2018-04-18T08:48:40.544" v="132" actId="2696"/>
        <pc:sldMkLst>
          <pc:docMk/>
          <pc:sldMk cId="1840917135" sldId="339"/>
        </pc:sldMkLst>
      </pc:sldChg>
      <pc:sldChg chg="del">
        <pc:chgData name="Jamey Johnston" userId="4930901e9435c751" providerId="LiveId" clId="{ADF3A6EF-BFE5-44C7-BB4D-F59037ED3625}" dt="2018-04-18T08:48:40.622" v="136" actId="2696"/>
        <pc:sldMkLst>
          <pc:docMk/>
          <pc:sldMk cId="4145071103" sldId="340"/>
        </pc:sldMkLst>
      </pc:sldChg>
      <pc:sldChg chg="del">
        <pc:chgData name="Jamey Johnston" userId="4930901e9435c751" providerId="LiveId" clId="{ADF3A6EF-BFE5-44C7-BB4D-F59037ED3625}" dt="2018-04-18T08:48:40.702" v="141" actId="2696"/>
        <pc:sldMkLst>
          <pc:docMk/>
          <pc:sldMk cId="3247834187" sldId="341"/>
        </pc:sldMkLst>
      </pc:sldChg>
      <pc:sldChg chg="del">
        <pc:chgData name="Jamey Johnston" userId="4930901e9435c751" providerId="LiveId" clId="{ADF3A6EF-BFE5-44C7-BB4D-F59037ED3625}" dt="2018-04-18T08:48:40.716" v="142" actId="2696"/>
        <pc:sldMkLst>
          <pc:docMk/>
          <pc:sldMk cId="3709435019" sldId="342"/>
        </pc:sldMkLst>
      </pc:sldChg>
      <pc:sldChg chg="del">
        <pc:chgData name="Jamey Johnston" userId="4930901e9435c751" providerId="LiveId" clId="{ADF3A6EF-BFE5-44C7-BB4D-F59037ED3625}" dt="2018-04-18T08:48:40.735" v="143" actId="2696"/>
        <pc:sldMkLst>
          <pc:docMk/>
          <pc:sldMk cId="2381532924" sldId="343"/>
        </pc:sldMkLst>
      </pc:sldChg>
      <pc:sldChg chg="del">
        <pc:chgData name="Jamey Johnston" userId="4930901e9435c751" providerId="LiveId" clId="{ADF3A6EF-BFE5-44C7-BB4D-F59037ED3625}" dt="2018-04-18T08:48:40.750" v="144" actId="2696"/>
        <pc:sldMkLst>
          <pc:docMk/>
          <pc:sldMk cId="1305529356" sldId="344"/>
        </pc:sldMkLst>
      </pc:sldChg>
      <pc:sldChg chg="del">
        <pc:chgData name="Jamey Johnston" userId="4930901e9435c751" providerId="LiveId" clId="{ADF3A6EF-BFE5-44C7-BB4D-F59037ED3625}" dt="2018-04-18T08:48:40.763" v="145" actId="2696"/>
        <pc:sldMkLst>
          <pc:docMk/>
          <pc:sldMk cId="2507410644" sldId="345"/>
        </pc:sldMkLst>
      </pc:sldChg>
      <pc:sldChg chg="del">
        <pc:chgData name="Jamey Johnston" userId="4930901e9435c751" providerId="LiveId" clId="{ADF3A6EF-BFE5-44C7-BB4D-F59037ED3625}" dt="2018-04-18T08:48:40.777" v="146" actId="2696"/>
        <pc:sldMkLst>
          <pc:docMk/>
          <pc:sldMk cId="3157267913" sldId="346"/>
        </pc:sldMkLst>
      </pc:sldChg>
      <pc:sldChg chg="del">
        <pc:chgData name="Jamey Johnston" userId="4930901e9435c751" providerId="LiveId" clId="{ADF3A6EF-BFE5-44C7-BB4D-F59037ED3625}" dt="2018-04-18T08:48:40.808" v="148" actId="2696"/>
        <pc:sldMkLst>
          <pc:docMk/>
          <pc:sldMk cId="3149965773" sldId="350"/>
        </pc:sldMkLst>
      </pc:sldChg>
      <pc:sldChg chg="del">
        <pc:chgData name="Jamey Johnston" userId="4930901e9435c751" providerId="LiveId" clId="{ADF3A6EF-BFE5-44C7-BB4D-F59037ED3625}" dt="2018-04-18T08:48:40.821" v="149" actId="2696"/>
        <pc:sldMkLst>
          <pc:docMk/>
          <pc:sldMk cId="689293807" sldId="351"/>
        </pc:sldMkLst>
      </pc:sldChg>
      <pc:sldChg chg="del">
        <pc:chgData name="Jamey Johnston" userId="4930901e9435c751" providerId="LiveId" clId="{ADF3A6EF-BFE5-44C7-BB4D-F59037ED3625}" dt="2018-04-18T08:48:40.837" v="150" actId="2696"/>
        <pc:sldMkLst>
          <pc:docMk/>
          <pc:sldMk cId="3421612499" sldId="352"/>
        </pc:sldMkLst>
      </pc:sldChg>
      <pc:sldChg chg="del">
        <pc:chgData name="Jamey Johnston" userId="4930901e9435c751" providerId="LiveId" clId="{ADF3A6EF-BFE5-44C7-BB4D-F59037ED3625}" dt="2018-04-18T08:48:41.094" v="162" actId="2696"/>
        <pc:sldMkLst>
          <pc:docMk/>
          <pc:sldMk cId="4187151119" sldId="354"/>
        </pc:sldMkLst>
      </pc:sldChg>
      <pc:sldChg chg="del">
        <pc:chgData name="Jamey Johnston" userId="4930901e9435c751" providerId="LiveId" clId="{ADF3A6EF-BFE5-44C7-BB4D-F59037ED3625}" dt="2018-04-18T08:48:41.119" v="164" actId="2696"/>
        <pc:sldMkLst>
          <pc:docMk/>
          <pc:sldMk cId="289251290" sldId="355"/>
        </pc:sldMkLst>
      </pc:sldChg>
      <pc:sldChg chg="del">
        <pc:chgData name="Jamey Johnston" userId="4930901e9435c751" providerId="LiveId" clId="{ADF3A6EF-BFE5-44C7-BB4D-F59037ED3625}" dt="2018-04-18T08:48:41.201" v="169" actId="2696"/>
        <pc:sldMkLst>
          <pc:docMk/>
          <pc:sldMk cId="3579636202" sldId="356"/>
        </pc:sldMkLst>
      </pc:sldChg>
      <pc:sldChg chg="del">
        <pc:chgData name="Jamey Johnston" userId="4930901e9435c751" providerId="LiveId" clId="{ADF3A6EF-BFE5-44C7-BB4D-F59037ED3625}" dt="2018-04-18T08:48:41.082" v="161" actId="2696"/>
        <pc:sldMkLst>
          <pc:docMk/>
          <pc:sldMk cId="1021977914" sldId="357"/>
        </pc:sldMkLst>
      </pc:sldChg>
      <pc:sldChg chg="del">
        <pc:chgData name="Jamey Johnston" userId="4930901e9435c751" providerId="LiveId" clId="{ADF3A6EF-BFE5-44C7-BB4D-F59037ED3625}" dt="2018-04-18T08:48:41.395" v="181" actId="2696"/>
        <pc:sldMkLst>
          <pc:docMk/>
          <pc:sldMk cId="4245513114" sldId="359"/>
        </pc:sldMkLst>
      </pc:sldChg>
      <pc:sldChg chg="del">
        <pc:chgData name="Jamey Johnston" userId="4930901e9435c751" providerId="LiveId" clId="{ADF3A6EF-BFE5-44C7-BB4D-F59037ED3625}" dt="2018-04-18T08:48:40.985" v="159" actId="2696"/>
        <pc:sldMkLst>
          <pc:docMk/>
          <pc:sldMk cId="3303509083" sldId="360"/>
        </pc:sldMkLst>
      </pc:sldChg>
      <pc:sldChg chg="del">
        <pc:chgData name="Jamey Johnston" userId="4930901e9435c751" providerId="LiveId" clId="{ADF3A6EF-BFE5-44C7-BB4D-F59037ED3625}" dt="2018-04-18T08:48:40.643" v="137" actId="2696"/>
        <pc:sldMkLst>
          <pc:docMk/>
          <pc:sldMk cId="333428290" sldId="361"/>
        </pc:sldMkLst>
      </pc:sldChg>
      <pc:sldChg chg="del">
        <pc:chgData name="Jamey Johnston" userId="4930901e9435c751" providerId="LiveId" clId="{ADF3A6EF-BFE5-44C7-BB4D-F59037ED3625}" dt="2018-04-18T08:48:41.238" v="172" actId="2696"/>
        <pc:sldMkLst>
          <pc:docMk/>
          <pc:sldMk cId="754457709" sldId="362"/>
        </pc:sldMkLst>
      </pc:sldChg>
      <pc:sldChg chg="del">
        <pc:chgData name="Jamey Johnston" userId="4930901e9435c751" providerId="LiveId" clId="{ADF3A6EF-BFE5-44C7-BB4D-F59037ED3625}" dt="2018-04-18T08:48:41.352" v="179" actId="2696"/>
        <pc:sldMkLst>
          <pc:docMk/>
          <pc:sldMk cId="4028637534" sldId="363"/>
        </pc:sldMkLst>
      </pc:sldChg>
      <pc:sldChg chg="del">
        <pc:chgData name="Jamey Johnston" userId="4930901e9435c751" providerId="LiveId" clId="{ADF3A6EF-BFE5-44C7-BB4D-F59037ED3625}" dt="2018-04-18T08:48:41.283" v="174" actId="2696"/>
        <pc:sldMkLst>
          <pc:docMk/>
          <pc:sldMk cId="571556420" sldId="364"/>
        </pc:sldMkLst>
      </pc:sldChg>
      <pc:sldChg chg="del">
        <pc:chgData name="Jamey Johnston" userId="4930901e9435c751" providerId="LiveId" clId="{ADF3A6EF-BFE5-44C7-BB4D-F59037ED3625}" dt="2018-04-18T08:48:41.315" v="176" actId="2696"/>
        <pc:sldMkLst>
          <pc:docMk/>
          <pc:sldMk cId="2641053056" sldId="365"/>
        </pc:sldMkLst>
      </pc:sldChg>
      <pc:sldChg chg="del">
        <pc:chgData name="Jamey Johnston" userId="4930901e9435c751" providerId="LiveId" clId="{ADF3A6EF-BFE5-44C7-BB4D-F59037ED3625}" dt="2018-04-18T08:48:41.338" v="178" actId="2696"/>
        <pc:sldMkLst>
          <pc:docMk/>
          <pc:sldMk cId="894873289" sldId="366"/>
        </pc:sldMkLst>
      </pc:sldChg>
      <pc:sldChg chg="del">
        <pc:chgData name="Jamey Johnston" userId="4930901e9435c751" providerId="LiveId" clId="{ADF3A6EF-BFE5-44C7-BB4D-F59037ED3625}" dt="2018-04-18T08:48:41.370" v="180" actId="2696"/>
        <pc:sldMkLst>
          <pc:docMk/>
          <pc:sldMk cId="367756277" sldId="367"/>
        </pc:sldMkLst>
      </pc:sldChg>
      <pc:sldChg chg="del">
        <pc:chgData name="Jamey Johnston" userId="4930901e9435c751" providerId="LiveId" clId="{ADF3A6EF-BFE5-44C7-BB4D-F59037ED3625}" dt="2018-04-18T08:48:40.889" v="153" actId="2696"/>
        <pc:sldMkLst>
          <pc:docMk/>
          <pc:sldMk cId="3163926009" sldId="368"/>
        </pc:sldMkLst>
      </pc:sldChg>
      <pc:sldChg chg="del">
        <pc:chgData name="Jamey Johnston" userId="4930901e9435c751" providerId="LiveId" clId="{ADF3A6EF-BFE5-44C7-BB4D-F59037ED3625}" dt="2018-04-18T08:48:40.904" v="154" actId="2696"/>
        <pc:sldMkLst>
          <pc:docMk/>
          <pc:sldMk cId="526650018" sldId="369"/>
        </pc:sldMkLst>
      </pc:sldChg>
      <pc:sldChg chg="del">
        <pc:chgData name="Jamey Johnston" userId="4930901e9435c751" providerId="LiveId" clId="{ADF3A6EF-BFE5-44C7-BB4D-F59037ED3625}" dt="2018-04-18T08:48:41.105" v="163" actId="2696"/>
        <pc:sldMkLst>
          <pc:docMk/>
          <pc:sldMk cId="3396912505" sldId="370"/>
        </pc:sldMkLst>
      </pc:sldChg>
      <pc:sldChg chg="del">
        <pc:chgData name="Jamey Johnston" userId="4930901e9435c751" providerId="LiveId" clId="{ADF3A6EF-BFE5-44C7-BB4D-F59037ED3625}" dt="2018-04-18T08:48:41.133" v="165" actId="2696"/>
        <pc:sldMkLst>
          <pc:docMk/>
          <pc:sldMk cId="2064485214" sldId="371"/>
        </pc:sldMkLst>
      </pc:sldChg>
      <pc:sldChg chg="del">
        <pc:chgData name="Jamey Johnston" userId="4930901e9435c751" providerId="LiveId" clId="{ADF3A6EF-BFE5-44C7-BB4D-F59037ED3625}" dt="2018-04-18T08:48:41.148" v="166" actId="2696"/>
        <pc:sldMkLst>
          <pc:docMk/>
          <pc:sldMk cId="3313577539" sldId="372"/>
        </pc:sldMkLst>
      </pc:sldChg>
      <pc:sldChg chg="del">
        <pc:chgData name="Jamey Johnston" userId="4930901e9435c751" providerId="LiveId" clId="{ADF3A6EF-BFE5-44C7-BB4D-F59037ED3625}" dt="2018-04-18T08:48:41.172" v="167" actId="2696"/>
        <pc:sldMkLst>
          <pc:docMk/>
          <pc:sldMk cId="660933754" sldId="373"/>
        </pc:sldMkLst>
      </pc:sldChg>
      <pc:sldChg chg="del">
        <pc:chgData name="Jamey Johnston" userId="4930901e9435c751" providerId="LiveId" clId="{ADF3A6EF-BFE5-44C7-BB4D-F59037ED3625}" dt="2018-04-18T08:48:41.189" v="168" actId="2696"/>
        <pc:sldMkLst>
          <pc:docMk/>
          <pc:sldMk cId="1154847043" sldId="374"/>
        </pc:sldMkLst>
      </pc:sldChg>
      <pc:sldChg chg="del">
        <pc:chgData name="Jamey Johnston" userId="4930901e9435c751" providerId="LiveId" clId="{ADF3A6EF-BFE5-44C7-BB4D-F59037ED3625}" dt="2018-04-18T08:48:41.215" v="170" actId="2696"/>
        <pc:sldMkLst>
          <pc:docMk/>
          <pc:sldMk cId="2439003065" sldId="375"/>
        </pc:sldMkLst>
      </pc:sldChg>
      <pc:sldChg chg="del">
        <pc:chgData name="Jamey Johnston" userId="4930901e9435c751" providerId="LiveId" clId="{ADF3A6EF-BFE5-44C7-BB4D-F59037ED3625}" dt="2018-04-18T08:48:40.937" v="156" actId="2696"/>
        <pc:sldMkLst>
          <pc:docMk/>
          <pc:sldMk cId="73091176" sldId="376"/>
        </pc:sldMkLst>
      </pc:sldChg>
      <pc:sldChg chg="del">
        <pc:chgData name="Jamey Johnston" userId="4930901e9435c751" providerId="LiveId" clId="{ADF3A6EF-BFE5-44C7-BB4D-F59037ED3625}" dt="2018-04-18T08:48:40.955" v="157" actId="2696"/>
        <pc:sldMkLst>
          <pc:docMk/>
          <pc:sldMk cId="1363140244" sldId="377"/>
        </pc:sldMkLst>
      </pc:sldChg>
      <pc:sldChg chg="del">
        <pc:chgData name="Jamey Johnston" userId="4930901e9435c751" providerId="LiveId" clId="{ADF3A6EF-BFE5-44C7-BB4D-F59037ED3625}" dt="2018-04-18T08:48:40.969" v="158" actId="2696"/>
        <pc:sldMkLst>
          <pc:docMk/>
          <pc:sldMk cId="2717083252" sldId="378"/>
        </pc:sldMkLst>
      </pc:sldChg>
      <pc:sldChg chg="del">
        <pc:chgData name="Jamey Johnston" userId="4930901e9435c751" providerId="LiveId" clId="{ADF3A6EF-BFE5-44C7-BB4D-F59037ED3625}" dt="2018-04-18T08:48:41.424" v="182" actId="2696"/>
        <pc:sldMkLst>
          <pc:docMk/>
          <pc:sldMk cId="1546144669" sldId="379"/>
        </pc:sldMkLst>
      </pc:sldChg>
      <pc:sldChg chg="del">
        <pc:chgData name="Jamey Johnston" userId="4930901e9435c751" providerId="LiveId" clId="{ADF3A6EF-BFE5-44C7-BB4D-F59037ED3625}" dt="2018-04-18T08:48:41.296" v="175" actId="2696"/>
        <pc:sldMkLst>
          <pc:docMk/>
          <pc:sldMk cId="3471658902" sldId="380"/>
        </pc:sldMkLst>
      </pc:sldChg>
      <pc:sldChg chg="del">
        <pc:chgData name="Jamey Johnston" userId="4930901e9435c751" providerId="LiveId" clId="{ADF3A6EF-BFE5-44C7-BB4D-F59037ED3625}" dt="2018-04-18T08:48:40.858" v="151" actId="2696"/>
        <pc:sldMkLst>
          <pc:docMk/>
          <pc:sldMk cId="457731653" sldId="381"/>
        </pc:sldMkLst>
      </pc:sldChg>
      <pc:sldChg chg="del">
        <pc:chgData name="Jamey Johnston" userId="4930901e9435c751" providerId="LiveId" clId="{ADF3A6EF-BFE5-44C7-BB4D-F59037ED3625}" dt="2018-04-18T08:48:40.875" v="152" actId="2696"/>
        <pc:sldMkLst>
          <pc:docMk/>
          <pc:sldMk cId="793710768" sldId="382"/>
        </pc:sldMkLst>
      </pc:sldChg>
      <pc:sldChg chg="modSp">
        <pc:chgData name="Jamey Johnston" userId="4930901e9435c751" providerId="LiveId" clId="{ADF3A6EF-BFE5-44C7-BB4D-F59037ED3625}" dt="2018-04-18T14:48:52.872" v="1134" actId="20577"/>
        <pc:sldMkLst>
          <pc:docMk/>
          <pc:sldMk cId="945323540" sldId="383"/>
        </pc:sldMkLst>
        <pc:spChg chg="mod">
          <ac:chgData name="Jamey Johnston" userId="4930901e9435c751" providerId="LiveId" clId="{ADF3A6EF-BFE5-44C7-BB4D-F59037ED3625}" dt="2018-04-18T14:48:52.872" v="1134" actId="20577"/>
          <ac:spMkLst>
            <pc:docMk/>
            <pc:sldMk cId="945323540" sldId="383"/>
            <ac:spMk id="25" creationId="{0277C7EA-5134-4ADD-90D1-1111B90D7EBA}"/>
          </ac:spMkLst>
        </pc:spChg>
      </pc:sldChg>
      <pc:sldChg chg="modSp add">
        <pc:chgData name="Jamey Johnston" userId="4930901e9435c751" providerId="LiveId" clId="{ADF3A6EF-BFE5-44C7-BB4D-F59037ED3625}" dt="2018-04-18T08:57:27.612" v="547" actId="20577"/>
        <pc:sldMkLst>
          <pc:docMk/>
          <pc:sldMk cId="3762615616" sldId="384"/>
        </pc:sldMkLst>
        <pc:spChg chg="mod">
          <ac:chgData name="Jamey Johnston" userId="4930901e9435c751" providerId="LiveId" clId="{ADF3A6EF-BFE5-44C7-BB4D-F59037ED3625}" dt="2018-04-18T08:56:00.127" v="412" actId="404"/>
          <ac:spMkLst>
            <pc:docMk/>
            <pc:sldMk cId="3762615616" sldId="384"/>
            <ac:spMk id="38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8:56:16.092" v="458" actId="20577"/>
          <ac:spMkLst>
            <pc:docMk/>
            <pc:sldMk cId="3762615616" sldId="384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8:57:27.612" v="547" actId="20577"/>
          <ac:spMkLst>
            <pc:docMk/>
            <pc:sldMk cId="3762615616" sldId="384"/>
            <ac:spMk id="47" creationId="{00000000-0000-0000-0000-000000000000}"/>
          </ac:spMkLst>
        </pc:spChg>
      </pc:sldChg>
      <pc:sldChg chg="add del">
        <pc:chgData name="Jamey Johnston" userId="4930901e9435c751" providerId="LiveId" clId="{ADF3A6EF-BFE5-44C7-BB4D-F59037ED3625}" dt="2018-04-18T09:04:39.883" v="856" actId="2696"/>
        <pc:sldMkLst>
          <pc:docMk/>
          <pc:sldMk cId="3183378910" sldId="385"/>
        </pc:sldMkLst>
      </pc:sldChg>
      <pc:sldChg chg="addSp modSp add">
        <pc:chgData name="Jamey Johnston" userId="4930901e9435c751" providerId="LiveId" clId="{ADF3A6EF-BFE5-44C7-BB4D-F59037ED3625}" dt="2018-04-18T09:04:08.573" v="852" actId="1076"/>
        <pc:sldMkLst>
          <pc:docMk/>
          <pc:sldMk cId="4050904512" sldId="386"/>
        </pc:sldMkLst>
        <pc:spChg chg="mod">
          <ac:chgData name="Jamey Johnston" userId="4930901e9435c751" providerId="LiveId" clId="{ADF3A6EF-BFE5-44C7-BB4D-F59037ED3625}" dt="2018-04-18T08:57:57.495" v="549" actId="1076"/>
          <ac:spMkLst>
            <pc:docMk/>
            <pc:sldMk cId="4050904512" sldId="386"/>
            <ac:spMk id="38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8:58:06.180" v="550" actId="1076"/>
          <ac:spMkLst>
            <pc:docMk/>
            <pc:sldMk cId="4050904512" sldId="386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8:59:32.454" v="676" actId="20577"/>
          <ac:spMkLst>
            <pc:docMk/>
            <pc:sldMk cId="4050904512" sldId="386"/>
            <ac:spMk id="47" creationId="{00000000-0000-0000-0000-000000000000}"/>
          </ac:spMkLst>
        </pc:spChg>
        <pc:picChg chg="add mod">
          <ac:chgData name="Jamey Johnston" userId="4930901e9435c751" providerId="LiveId" clId="{ADF3A6EF-BFE5-44C7-BB4D-F59037ED3625}" dt="2018-04-18T09:04:08.573" v="852" actId="1076"/>
          <ac:picMkLst>
            <pc:docMk/>
            <pc:sldMk cId="4050904512" sldId="386"/>
            <ac:picMk id="5" creationId="{12F68962-C5BB-4217-A2DB-A4A6B3359128}"/>
          </ac:picMkLst>
        </pc:picChg>
      </pc:sldChg>
      <pc:sldChg chg="addSp modSp add">
        <pc:chgData name="Jamey Johnston" userId="4930901e9435c751" providerId="LiveId" clId="{ADF3A6EF-BFE5-44C7-BB4D-F59037ED3625}" dt="2018-04-18T09:09:31.800" v="904" actId="20577"/>
        <pc:sldMkLst>
          <pc:docMk/>
          <pc:sldMk cId="3190708589" sldId="387"/>
        </pc:sldMkLst>
        <pc:spChg chg="mod">
          <ac:chgData name="Jamey Johnston" userId="4930901e9435c751" providerId="LiveId" clId="{ADF3A6EF-BFE5-44C7-BB4D-F59037ED3625}" dt="2018-04-18T09:00:18.127" v="678" actId="20577"/>
          <ac:spMkLst>
            <pc:docMk/>
            <pc:sldMk cId="3190708589" sldId="387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9:31.800" v="904" actId="20577"/>
          <ac:spMkLst>
            <pc:docMk/>
            <pc:sldMk cId="3190708589" sldId="387"/>
            <ac:spMk id="47" creationId="{00000000-0000-0000-0000-000000000000}"/>
          </ac:spMkLst>
        </pc:spChg>
        <pc:picChg chg="add">
          <ac:chgData name="Jamey Johnston" userId="4930901e9435c751" providerId="LiveId" clId="{ADF3A6EF-BFE5-44C7-BB4D-F59037ED3625}" dt="2018-04-18T09:04:12.102" v="853" actId="20577"/>
          <ac:picMkLst>
            <pc:docMk/>
            <pc:sldMk cId="3190708589" sldId="387"/>
            <ac:picMk id="5" creationId="{D13C044A-3591-49EB-B264-3CC1B94D1D21}"/>
          </ac:picMkLst>
        </pc:picChg>
      </pc:sldChg>
      <pc:sldChg chg="addSp modSp add">
        <pc:chgData name="Jamey Johnston" userId="4930901e9435c751" providerId="LiveId" clId="{ADF3A6EF-BFE5-44C7-BB4D-F59037ED3625}" dt="2018-04-18T09:04:30.744" v="855" actId="1076"/>
        <pc:sldMkLst>
          <pc:docMk/>
          <pc:sldMk cId="2676340108" sldId="388"/>
        </pc:sldMkLst>
        <pc:spChg chg="mod">
          <ac:chgData name="Jamey Johnston" userId="4930901e9435c751" providerId="LiveId" clId="{ADF3A6EF-BFE5-44C7-BB4D-F59037ED3625}" dt="2018-04-18T09:01:12.351" v="724" actId="20577"/>
          <ac:spMkLst>
            <pc:docMk/>
            <pc:sldMk cId="2676340108" sldId="388"/>
            <ac:spMk id="38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1:32.043" v="726" actId="1076"/>
          <ac:spMkLst>
            <pc:docMk/>
            <pc:sldMk cId="2676340108" sldId="388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3:31.650" v="850" actId="14100"/>
          <ac:spMkLst>
            <pc:docMk/>
            <pc:sldMk cId="2676340108" sldId="388"/>
            <ac:spMk id="47" creationId="{00000000-0000-0000-0000-000000000000}"/>
          </ac:spMkLst>
        </pc:spChg>
        <pc:picChg chg="add mod">
          <ac:chgData name="Jamey Johnston" userId="4930901e9435c751" providerId="LiveId" clId="{ADF3A6EF-BFE5-44C7-BB4D-F59037ED3625}" dt="2018-04-18T09:04:30.744" v="855" actId="1076"/>
          <ac:picMkLst>
            <pc:docMk/>
            <pc:sldMk cId="2676340108" sldId="388"/>
            <ac:picMk id="5" creationId="{B5A46BD7-A75F-421A-8F42-B551F1D80322}"/>
          </ac:picMkLst>
        </pc:picChg>
      </pc:sldChg>
      <pc:sldChg chg="modSp add">
        <pc:chgData name="Jamey Johnston" userId="4930901e9435c751" providerId="LiveId" clId="{ADF3A6EF-BFE5-44C7-BB4D-F59037ED3625}" dt="2018-04-18T09:06:09.763" v="861" actId="20577"/>
        <pc:sldMkLst>
          <pc:docMk/>
          <pc:sldMk cId="3435023008" sldId="389"/>
        </pc:sldMkLst>
        <pc:spChg chg="mod">
          <ac:chgData name="Jamey Johnston" userId="4930901e9435c751" providerId="LiveId" clId="{ADF3A6EF-BFE5-44C7-BB4D-F59037ED3625}" dt="2018-04-18T09:05:57.720" v="858" actId="20577"/>
          <ac:spMkLst>
            <pc:docMk/>
            <pc:sldMk cId="3435023008" sldId="389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6:09.763" v="861" actId="20577"/>
          <ac:spMkLst>
            <pc:docMk/>
            <pc:sldMk cId="3435023008" sldId="389"/>
            <ac:spMk id="47" creationId="{00000000-0000-0000-0000-000000000000}"/>
          </ac:spMkLst>
        </pc:spChg>
      </pc:sldChg>
      <pc:sldChg chg="modSp add">
        <pc:chgData name="Jamey Johnston" userId="4930901e9435c751" providerId="LiveId" clId="{ADF3A6EF-BFE5-44C7-BB4D-F59037ED3625}" dt="2018-04-18T09:07:06.633" v="890" actId="20577"/>
        <pc:sldMkLst>
          <pc:docMk/>
          <pc:sldMk cId="203078149" sldId="390"/>
        </pc:sldMkLst>
        <pc:spChg chg="mod">
          <ac:chgData name="Jamey Johnston" userId="4930901e9435c751" providerId="LiveId" clId="{ADF3A6EF-BFE5-44C7-BB4D-F59037ED3625}" dt="2018-04-18T09:06:43.088" v="865" actId="20577"/>
          <ac:spMkLst>
            <pc:docMk/>
            <pc:sldMk cId="203078149" sldId="390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7:06.633" v="890" actId="20577"/>
          <ac:spMkLst>
            <pc:docMk/>
            <pc:sldMk cId="203078149" sldId="390"/>
            <ac:spMk id="47" creationId="{00000000-0000-0000-0000-000000000000}"/>
          </ac:spMkLst>
        </pc:spChg>
      </pc:sldChg>
      <pc:sldChg chg="modSp add">
        <pc:chgData name="Jamey Johnston" userId="4930901e9435c751" providerId="LiveId" clId="{ADF3A6EF-BFE5-44C7-BB4D-F59037ED3625}" dt="2018-04-18T09:07:34.315" v="893" actId="20577"/>
        <pc:sldMkLst>
          <pc:docMk/>
          <pc:sldMk cId="1382439472" sldId="391"/>
        </pc:sldMkLst>
        <pc:spChg chg="mod">
          <ac:chgData name="Jamey Johnston" userId="4930901e9435c751" providerId="LiveId" clId="{ADF3A6EF-BFE5-44C7-BB4D-F59037ED3625}" dt="2018-04-18T09:07:22.554" v="892" actId="20577"/>
          <ac:spMkLst>
            <pc:docMk/>
            <pc:sldMk cId="1382439472" sldId="391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7:34.315" v="893" actId="20577"/>
          <ac:spMkLst>
            <pc:docMk/>
            <pc:sldMk cId="1382439472" sldId="391"/>
            <ac:spMk id="47" creationId="{00000000-0000-0000-0000-000000000000}"/>
          </ac:spMkLst>
        </pc:spChg>
      </pc:sldChg>
      <pc:sldChg chg="modSp add">
        <pc:chgData name="Jamey Johnston" userId="4930901e9435c751" providerId="LiveId" clId="{ADF3A6EF-BFE5-44C7-BB4D-F59037ED3625}" dt="2018-04-18T09:08:13.577" v="902" actId="20577"/>
        <pc:sldMkLst>
          <pc:docMk/>
          <pc:sldMk cId="2481994736" sldId="392"/>
        </pc:sldMkLst>
        <pc:spChg chg="mod">
          <ac:chgData name="Jamey Johnston" userId="4930901e9435c751" providerId="LiveId" clId="{ADF3A6EF-BFE5-44C7-BB4D-F59037ED3625}" dt="2018-04-18T09:08:04.502" v="895" actId="20577"/>
          <ac:spMkLst>
            <pc:docMk/>
            <pc:sldMk cId="2481994736" sldId="392"/>
            <ac:spMk id="46" creationId="{00000000-0000-0000-0000-000000000000}"/>
          </ac:spMkLst>
        </pc:spChg>
        <pc:spChg chg="mod">
          <ac:chgData name="Jamey Johnston" userId="4930901e9435c751" providerId="LiveId" clId="{ADF3A6EF-BFE5-44C7-BB4D-F59037ED3625}" dt="2018-04-18T09:08:13.577" v="902" actId="20577"/>
          <ac:spMkLst>
            <pc:docMk/>
            <pc:sldMk cId="2481994736" sldId="392"/>
            <ac:spMk id="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4/18/2018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C60CF-A366-4442-B8E0-2C52BD6B5D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2" y="953705"/>
            <a:ext cx="5595785" cy="635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4974" r="6578" b="26331"/>
          <a:stretch/>
        </p:blipFill>
        <p:spPr>
          <a:xfrm>
            <a:off x="0" y="2433755"/>
            <a:ext cx="9144000" cy="2715832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400" dirty="0"/>
              <a:t>Session evaluations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322750" y="3740820"/>
            <a:ext cx="2408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Download the GuideBook App and search: PASS Summit 2017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42526" y="3740590"/>
            <a:ext cx="2399198" cy="83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Follow the QR code link displayed on session signage throughout the conference venue and in the program guide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86000" y="1267975"/>
            <a:ext cx="4572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Your feedback is important and valuable. </a:t>
            </a:r>
          </a:p>
        </p:txBody>
      </p:sp>
      <p:sp>
        <p:nvSpPr>
          <p:cNvPr id="9" name="Shape 2683"/>
          <p:cNvSpPr/>
          <p:nvPr userDrawn="1"/>
        </p:nvSpPr>
        <p:spPr>
          <a:xfrm>
            <a:off x="1431392" y="3211445"/>
            <a:ext cx="259590" cy="35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370969" y="3235362"/>
            <a:ext cx="311910" cy="31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7343775" y="3229158"/>
            <a:ext cx="183927" cy="33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2124" y="3740590"/>
            <a:ext cx="2399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Go to passSummit.com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616299" y="2259184"/>
            <a:ext cx="5911402" cy="354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</a:rPr>
              <a:t>Submit by 5pm Friday, November 10</a:t>
            </a:r>
            <a:r>
              <a:rPr lang="en-US" sz="1400" baseline="30000" dirty="0">
                <a:solidFill>
                  <a:schemeClr val="bg2"/>
                </a:solidFill>
              </a:rPr>
              <a:t>th</a:t>
            </a:r>
            <a:r>
              <a:rPr lang="en-US" sz="1400" dirty="0">
                <a:solidFill>
                  <a:schemeClr val="bg2"/>
                </a:solidFill>
              </a:rPr>
              <a:t> to win prizes. </a:t>
            </a:r>
            <a:r>
              <a:rPr lang="en-US" sz="1400" b="1" dirty="0">
                <a:solidFill>
                  <a:schemeClr val="bg2"/>
                </a:solidFill>
              </a:rPr>
              <a:t>3 Ways to Access:</a:t>
            </a:r>
          </a:p>
        </p:txBody>
      </p:sp>
    </p:spTree>
    <p:extLst>
      <p:ext uri="{BB962C8B-B14F-4D97-AF65-F5344CB8AC3E}">
        <p14:creationId xmlns:p14="http://schemas.microsoft.com/office/powerpoint/2010/main" val="39124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0" y="0"/>
            <a:ext cx="2798201" cy="514350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ease 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2203762" y="187369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165962" y="1873698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t="8093" r="340" b="8093"/>
          <a:stretch/>
        </p:blipFill>
        <p:spPr>
          <a:xfrm>
            <a:off x="2" y="0"/>
            <a:ext cx="9143998" cy="514350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2225533" y="1874844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199035" y="1847343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 userDrawn="1"/>
        </p:nvCxnSpPr>
        <p:spPr>
          <a:xfrm>
            <a:off x="173971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14252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4534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94815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35097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47503" y="2870508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3202463" y="2870508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1798399" y="2870508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602930" y="287050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6066409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t="9107" r="12861" b="9107"/>
          <a:stretch/>
        </p:blipFill>
        <p:spPr>
          <a:xfrm>
            <a:off x="644627" y="1868778"/>
            <a:ext cx="787200" cy="8667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15434" r="9820" b="15434"/>
          <a:stretch/>
        </p:blipFill>
        <p:spPr>
          <a:xfrm>
            <a:off x="3403193" y="1971382"/>
            <a:ext cx="894382" cy="7694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7" y="1877266"/>
            <a:ext cx="636282" cy="8107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36" y="1910824"/>
            <a:ext cx="611858" cy="7796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018" y="1944658"/>
            <a:ext cx="671176" cy="7247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15759" r="9343" b="15759"/>
          <a:stretch/>
        </p:blipFill>
        <p:spPr>
          <a:xfrm>
            <a:off x="6188523" y="1955841"/>
            <a:ext cx="931792" cy="7847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9530" r="6578" b="37311"/>
          <a:stretch/>
        </p:blipFill>
        <p:spPr>
          <a:xfrm>
            <a:off x="0" y="3518179"/>
            <a:ext cx="9144000" cy="1625321"/>
          </a:xfrm>
          <a:prstGeom prst="rect">
            <a:avLst/>
          </a:prstGeom>
        </p:spPr>
      </p:pic>
      <p:sp>
        <p:nvSpPr>
          <p:cNvPr id="44" name="Rounded Rectangle 43"/>
          <p:cNvSpPr/>
          <p:nvPr userDrawn="1"/>
        </p:nvSpPr>
        <p:spPr>
          <a:xfrm>
            <a:off x="803504" y="3863763"/>
            <a:ext cx="189144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Free Online Resources </a:t>
            </a:r>
          </a:p>
        </p:txBody>
      </p:sp>
      <p:sp>
        <p:nvSpPr>
          <p:cNvPr id="46" name="Rectangle 45">
            <a:hlinkClick r:id="rId4"/>
          </p:cNvPr>
          <p:cNvSpPr/>
          <p:nvPr userDrawn="1"/>
        </p:nvSpPr>
        <p:spPr>
          <a:xfrm>
            <a:off x="970061" y="4138736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 Blog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White Papers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Session Recordings</a:t>
            </a:r>
          </a:p>
        </p:txBody>
      </p:sp>
      <p:sp>
        <p:nvSpPr>
          <p:cNvPr id="47" name="Rounded Rectangle 46"/>
          <p:cNvSpPr/>
          <p:nvPr userDrawn="1"/>
        </p:nvSpPr>
        <p:spPr>
          <a:xfrm>
            <a:off x="3372824" y="3863763"/>
            <a:ext cx="234503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Newsletter </a:t>
            </a:r>
          </a:p>
        </p:txBody>
      </p:sp>
      <p:sp>
        <p:nvSpPr>
          <p:cNvPr id="48" name="Rounded Rectangle 47"/>
          <p:cNvSpPr/>
          <p:nvPr userDrawn="1"/>
        </p:nvSpPr>
        <p:spPr>
          <a:xfrm>
            <a:off x="6367496" y="3863763"/>
            <a:ext cx="1966949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www.pass.org</a:t>
            </a:r>
          </a:p>
        </p:txBody>
      </p:sp>
      <p:sp>
        <p:nvSpPr>
          <p:cNvPr id="49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000" dirty="0"/>
              <a:t>Explore everything PASS has to offer </a:t>
            </a:r>
          </a:p>
        </p:txBody>
      </p:sp>
      <p:sp>
        <p:nvSpPr>
          <p:cNvPr id="26" name="Rectangle 25">
            <a:hlinkClick r:id="rId4"/>
          </p:cNvPr>
          <p:cNvSpPr/>
          <p:nvPr userDrawn="1"/>
        </p:nvSpPr>
        <p:spPr>
          <a:xfrm>
            <a:off x="3766175" y="4159055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</a:t>
            </a:r>
            <a:r>
              <a:rPr lang="en-US" sz="800" baseline="0" dirty="0">
                <a:solidFill>
                  <a:schemeClr val="bg2"/>
                </a:solidFill>
              </a:rPr>
              <a:t> Connector</a:t>
            </a:r>
          </a:p>
          <a:p>
            <a:pPr algn="ctr">
              <a:lnSpc>
                <a:spcPct val="150000"/>
              </a:lnSpc>
            </a:pPr>
            <a:r>
              <a:rPr lang="en-US" sz="800" baseline="0" dirty="0">
                <a:solidFill>
                  <a:schemeClr val="bg2"/>
                </a:solidFill>
              </a:rPr>
              <a:t>BA Insights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3" name="Rectangle 42">
            <a:hlinkClick r:id="rId4"/>
          </p:cNvPr>
          <p:cNvSpPr/>
          <p:nvPr userDrawn="1"/>
        </p:nvSpPr>
        <p:spPr>
          <a:xfrm>
            <a:off x="7393596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3F26F-39D4-4B23-B442-99AC7F081EF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105962" y="4550688"/>
            <a:ext cx="878215" cy="5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67" r:id="rId5"/>
    <p:sldLayoutId id="2147483666" r:id="rId6"/>
    <p:sldLayoutId id="2147483665" r:id="rId7"/>
    <p:sldLayoutId id="2147483659" r:id="rId8"/>
    <p:sldLayoutId id="2147483663" r:id="rId9"/>
    <p:sldLayoutId id="2147483669" r:id="rId10"/>
    <p:sldLayoutId id="2147483657" r:id="rId11"/>
    <p:sldLayoutId id="2147483668" r:id="rId12"/>
    <p:sldLayoutId id="2147483670" r:id="rId13"/>
    <p:sldLayoutId id="2147483671" r:id="rId14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Cowboy/Reproducible-Resear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docker.com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mey.photos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STATCowboy/Reproducible-Research" TargetMode="External"/><Relationship Id="rId4" Type="http://schemas.openxmlformats.org/officeDocument/2006/relationships/hyperlink" Target="http://statcowboy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74910" y="2752404"/>
            <a:ext cx="4520966" cy="453733"/>
          </a:xfrm>
        </p:spPr>
        <p:txBody>
          <a:bodyPr/>
          <a:lstStyle/>
          <a:p>
            <a:r>
              <a:rPr lang="en-US" sz="2000" dirty="0"/>
              <a:t>Best Practices and Tools for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5524" y="3315961"/>
            <a:ext cx="4521200" cy="524441"/>
          </a:xfrm>
        </p:spPr>
        <p:txBody>
          <a:bodyPr/>
          <a:lstStyle/>
          <a:p>
            <a:r>
              <a:rPr lang="en-US" dirty="0"/>
              <a:t>Dr. Je’Anna Abbott, Professor</a:t>
            </a:r>
          </a:p>
          <a:p>
            <a:r>
              <a:rPr lang="en-US" dirty="0"/>
              <a:t>Jamey Johnston, Sr. Data Scientist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40731" y="1774333"/>
            <a:ext cx="6352248" cy="967155"/>
          </a:xfrm>
        </p:spPr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08230-8C74-44B4-849E-87737BCC2B21}"/>
              </a:ext>
            </a:extLst>
          </p:cNvPr>
          <p:cNvSpPr txBox="1"/>
          <p:nvPr/>
        </p:nvSpPr>
        <p:spPr>
          <a:xfrm>
            <a:off x="818366" y="4301782"/>
            <a:ext cx="471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 is available at this GitHub Repo - </a:t>
            </a:r>
            <a:r>
              <a:rPr lang="en-US" sz="1400" u="sng" dirty="0">
                <a:hlinkClick r:id="rId2"/>
              </a:rPr>
              <a:t>https://github.com/STATCowboy/Reproducible-Research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Docker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7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is platform develop, deploy, and run applications with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 Linux based but can be Windows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containers have the advantage of being: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Lightweight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Interchangeable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Portable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Scalable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Stackable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http://www.docker.com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6BD7-A75F-421A-8F42-B551F1D8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27" y="357684"/>
            <a:ext cx="872473" cy="4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4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Docker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Docker Hub?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7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Hub is a cloud-based service to store and download and test Docker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Docker images of your research code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as a Docker image on Docker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others to download, test, and validate your research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6BD7-A75F-421A-8F42-B551F1D8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27" y="357684"/>
            <a:ext cx="872473" cy="4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2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Docker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7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container images contain everything needed to run a piece of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 code, runtime, system tools, system libraries, and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lightweight, stand-alone, and executable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an image to start containers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6BD7-A75F-421A-8F42-B551F1D8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27" y="357684"/>
            <a:ext cx="872473" cy="4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Docker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Dockerfile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7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Dockerfile is a filed used to build Docker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contains the instructions for Docker to build the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can later be instantiated as a Docker container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Essentially it is the source code for a Docker image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6BD7-A75F-421A-8F42-B551F1D8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27" y="357684"/>
            <a:ext cx="872473" cy="4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3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Docker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Docker Container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7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running instance of a Docker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run the actual application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6BD7-A75F-421A-8F42-B551F1D8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27" y="357684"/>
            <a:ext cx="872473" cy="4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9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Jamey Johnston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jameyj@tamu.edu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@STATCowboy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0258" y="3267111"/>
            <a:ext cx="229600" cy="229600"/>
            <a:chOff x="5748554" y="5146675"/>
            <a:chExt cx="353832" cy="353832"/>
          </a:xfrm>
        </p:grpSpPr>
        <p:sp>
          <p:nvSpPr>
            <p:cNvPr id="1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411896" y="3267111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77"/>
          <p:cNvSpPr>
            <a:spLocks noEditPoints="1"/>
          </p:cNvSpPr>
          <p:nvPr/>
        </p:nvSpPr>
        <p:spPr bwMode="auto">
          <a:xfrm>
            <a:off x="5475078" y="3347294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25" name="Subtitle 12">
            <a:extLst>
              <a:ext uri="{FF2B5EF4-FFF2-40B4-BE49-F238E27FC236}">
                <a16:creationId xmlns:a16="http://schemas.microsoft.com/office/drawing/2014/main" id="{D58CBBB0-CA52-4A13-8160-78BA191C9642}"/>
              </a:ext>
            </a:extLst>
          </p:cNvPr>
          <p:cNvSpPr txBox="1">
            <a:spLocks/>
          </p:cNvSpPr>
          <p:nvPr/>
        </p:nvSpPr>
        <p:spPr>
          <a:xfrm>
            <a:off x="3319548" y="3643101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Je’Anna</a:t>
            </a:r>
            <a:r>
              <a:rPr lang="en-US" dirty="0"/>
              <a:t> Abbott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E097703-26E0-492E-97F4-1AD7D7C7D526}"/>
              </a:ext>
            </a:extLst>
          </p:cNvPr>
          <p:cNvSpPr txBox="1">
            <a:spLocks/>
          </p:cNvSpPr>
          <p:nvPr/>
        </p:nvSpPr>
        <p:spPr>
          <a:xfrm>
            <a:off x="5648510" y="4190073"/>
            <a:ext cx="1533525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jabbott@uh.edu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3A3DDD1-FB99-47FA-9F9C-D7D35766D723}"/>
              </a:ext>
            </a:extLst>
          </p:cNvPr>
          <p:cNvSpPr txBox="1">
            <a:spLocks/>
          </p:cNvSpPr>
          <p:nvPr/>
        </p:nvSpPr>
        <p:spPr>
          <a:xfrm>
            <a:off x="3641529" y="4190073"/>
            <a:ext cx="1650318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@STATWonderWoman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BFF2B0-B64E-4D6D-9AD8-D391910F0CC1}"/>
              </a:ext>
            </a:extLst>
          </p:cNvPr>
          <p:cNvGrpSpPr/>
          <p:nvPr/>
        </p:nvGrpSpPr>
        <p:grpSpPr>
          <a:xfrm>
            <a:off x="3420258" y="4213386"/>
            <a:ext cx="229600" cy="229600"/>
            <a:chOff x="5748554" y="5146675"/>
            <a:chExt cx="353832" cy="353832"/>
          </a:xfrm>
        </p:grpSpPr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C44A8031-5FDC-4B0A-B808-B649DA531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ounded Rectangle 15">
              <a:extLst>
                <a:ext uri="{FF2B5EF4-FFF2-40B4-BE49-F238E27FC236}">
                  <a16:creationId xmlns:a16="http://schemas.microsoft.com/office/drawing/2014/main" id="{F3E72C12-5CC6-47C5-A047-0CE0477AC0D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77">
            <a:extLst>
              <a:ext uri="{FF2B5EF4-FFF2-40B4-BE49-F238E27FC236}">
                <a16:creationId xmlns:a16="http://schemas.microsoft.com/office/drawing/2014/main" id="{2A923928-5114-4590-9264-6CC434ECAB0E}"/>
              </a:ext>
            </a:extLst>
          </p:cNvPr>
          <p:cNvSpPr>
            <a:spLocks noEditPoints="1"/>
          </p:cNvSpPr>
          <p:nvPr/>
        </p:nvSpPr>
        <p:spPr bwMode="auto">
          <a:xfrm>
            <a:off x="5475078" y="4293569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0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2190750"/>
            <a:ext cx="495300" cy="327025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950880" y="2626014"/>
            <a:ext cx="3550722" cy="470928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Je’Anna</a:t>
            </a:r>
            <a:r>
              <a:rPr lang="en-US" dirty="0"/>
              <a:t> Abbott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1042851" y="3096942"/>
            <a:ext cx="3248025" cy="1033527"/>
          </a:xfrm>
        </p:spPr>
        <p:txBody>
          <a:bodyPr/>
          <a:lstStyle/>
          <a:p>
            <a:r>
              <a:rPr lang="en-US" dirty="0"/>
              <a:t>Spec’s Charitable Foundation Professor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University of Houston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26" y="768142"/>
            <a:ext cx="1134463" cy="1443037"/>
          </a:xfrm>
        </p:spPr>
      </p:pic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1864695"/>
            <a:ext cx="2833895" cy="268836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950880" y="4061295"/>
            <a:ext cx="1111383" cy="261938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jeannaabbott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841232" y="4061295"/>
            <a:ext cx="1711315" cy="261938"/>
          </a:xfrm>
        </p:spPr>
        <p:txBody>
          <a:bodyPr/>
          <a:lstStyle/>
          <a:p>
            <a:r>
              <a:rPr lang="en-US" dirty="0"/>
              <a:t>@STATWonderWoman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637692" y="4075964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5957" y="4075964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2134004"/>
            <a:ext cx="2833895" cy="1443037"/>
          </a:xfrm>
        </p:spPr>
        <p:txBody>
          <a:bodyPr/>
          <a:lstStyle/>
          <a:p>
            <a:r>
              <a:rPr lang="en-US" dirty="0"/>
              <a:t>Texas A&amp;M - MS in Analytics</a:t>
            </a:r>
          </a:p>
          <a:p>
            <a:r>
              <a:rPr lang="en-US" dirty="0"/>
              <a:t>U. of Houston - PhD</a:t>
            </a:r>
          </a:p>
          <a:p>
            <a:r>
              <a:rPr lang="en-US" dirty="0"/>
              <a:t>U. of Houston – JD</a:t>
            </a:r>
          </a:p>
          <a:p>
            <a:r>
              <a:rPr lang="en-US" dirty="0"/>
              <a:t>U. of Chicago – MBA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Jamey Johnston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Sr. Data Scientist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5971902" y="1489253"/>
            <a:ext cx="3055366" cy="268836"/>
          </a:xfrm>
        </p:spPr>
        <p:txBody>
          <a:bodyPr/>
          <a:lstStyle/>
          <a:p>
            <a:r>
              <a:rPr lang="en-US" dirty="0"/>
              <a:t>Project Coach Texas A&amp;M Analytics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1864695"/>
            <a:ext cx="2833895" cy="268836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/jameyj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841233" y="3886200"/>
            <a:ext cx="1165442" cy="261938"/>
          </a:xfrm>
        </p:spPr>
        <p:txBody>
          <a:bodyPr/>
          <a:lstStyle/>
          <a:p>
            <a:r>
              <a:rPr lang="en-US" dirty="0"/>
              <a:t>@STATCowboy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637692" y="3900869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5957" y="390086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2134004"/>
            <a:ext cx="2833895" cy="594513"/>
          </a:xfrm>
        </p:spPr>
        <p:txBody>
          <a:bodyPr/>
          <a:lstStyle/>
          <a:p>
            <a:r>
              <a:rPr lang="en-US" dirty="0"/>
              <a:t>Texas A&amp;M - MS in Analytics</a:t>
            </a:r>
          </a:p>
          <a:p>
            <a:r>
              <a:rPr lang="en-US" dirty="0"/>
              <a:t>LSU - BS in Spatial Analysis</a:t>
            </a:r>
          </a:p>
          <a:p>
            <a:endParaRPr lang="en-US" dirty="0"/>
          </a:p>
        </p:txBody>
      </p:sp>
      <p:sp>
        <p:nvSpPr>
          <p:cNvPr id="3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86738" y="2729191"/>
            <a:ext cx="2833895" cy="268836"/>
          </a:xfrm>
        </p:spPr>
        <p:txBody>
          <a:bodyPr/>
          <a:lstStyle/>
          <a:p>
            <a:r>
              <a:rPr lang="en-US" dirty="0">
                <a:cs typeface="Segoe UI"/>
              </a:rPr>
              <a:t>Semi-Pro Photographer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86738" y="2998500"/>
            <a:ext cx="2833895" cy="325677"/>
          </a:xfrm>
        </p:spPr>
        <p:txBody>
          <a:bodyPr/>
          <a:lstStyle/>
          <a:p>
            <a:r>
              <a:rPr lang="en-US" dirty="0">
                <a:cs typeface="Segoe UI"/>
                <a:hlinkClick r:id="rId3"/>
              </a:rPr>
              <a:t>http://jamey.photos</a:t>
            </a:r>
            <a:endParaRPr lang="en-US" dirty="0"/>
          </a:p>
        </p:txBody>
      </p:sp>
      <p:sp>
        <p:nvSpPr>
          <p:cNvPr id="39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3333097"/>
            <a:ext cx="2833895" cy="268836"/>
          </a:xfrm>
        </p:spPr>
        <p:txBody>
          <a:bodyPr/>
          <a:lstStyle/>
          <a:p>
            <a:r>
              <a:rPr lang="en-US" dirty="0"/>
              <a:t>Blog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3602406"/>
            <a:ext cx="2833895" cy="594513"/>
          </a:xfrm>
        </p:spPr>
        <p:txBody>
          <a:bodyPr/>
          <a:lstStyle/>
          <a:p>
            <a:r>
              <a:rPr lang="en-US" dirty="0">
                <a:cs typeface="Segoe UI"/>
                <a:hlinkClick r:id="rId4"/>
              </a:rPr>
              <a:t>http://STATCowboy.com</a:t>
            </a:r>
            <a:r>
              <a:rPr lang="en-US" dirty="0">
                <a:cs typeface="Segoe UI"/>
              </a:rPr>
              <a:t> </a:t>
            </a:r>
            <a:endParaRPr lang="en-US" dirty="0"/>
          </a:p>
        </p:txBody>
      </p:sp>
      <p:sp>
        <p:nvSpPr>
          <p:cNvPr id="24" name="Text Placeholder 154">
            <a:extLst>
              <a:ext uri="{FF2B5EF4-FFF2-40B4-BE49-F238E27FC236}">
                <a16:creationId xmlns:a16="http://schemas.microsoft.com/office/drawing/2014/main" id="{33FE07B7-1FA7-437C-93E9-63CCF2152B10}"/>
              </a:ext>
            </a:extLst>
          </p:cNvPr>
          <p:cNvSpPr txBox="1">
            <a:spLocks/>
          </p:cNvSpPr>
          <p:nvPr/>
        </p:nvSpPr>
        <p:spPr>
          <a:xfrm>
            <a:off x="5971902" y="3937677"/>
            <a:ext cx="2833895" cy="26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77C7EA-5134-4ADD-90D1-1111B90D7EBA}"/>
              </a:ext>
            </a:extLst>
          </p:cNvPr>
          <p:cNvSpPr txBox="1">
            <a:spLocks/>
          </p:cNvSpPr>
          <p:nvPr/>
        </p:nvSpPr>
        <p:spPr>
          <a:xfrm>
            <a:off x="5971902" y="4206986"/>
            <a:ext cx="2833895" cy="59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cs typeface="Segoe UI"/>
                <a:hlinkClick r:id="rId5"/>
              </a:rPr>
              <a:t>https://github.com/STATCowboy/Reproducible-Research</a:t>
            </a:r>
            <a:r>
              <a:rPr lang="en-US" sz="800" dirty="0">
                <a:cs typeface="Segoe 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32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7200" y="1169100"/>
            <a:ext cx="8242300" cy="3621385"/>
          </a:xfrm>
        </p:spPr>
        <p:txBody>
          <a:bodyPr/>
          <a:lstStyle/>
          <a:p>
            <a:r>
              <a:rPr lang="en-US" dirty="0"/>
              <a:t>Why is Reproducible Research Necessary?</a:t>
            </a:r>
          </a:p>
          <a:p>
            <a:r>
              <a:rPr lang="en-US" dirty="0"/>
              <a:t>Methodology Proposed to Assist in Reproducible Research</a:t>
            </a:r>
          </a:p>
          <a:p>
            <a:r>
              <a:rPr lang="en-US" dirty="0"/>
              <a:t>What is git?</a:t>
            </a:r>
          </a:p>
          <a:p>
            <a:r>
              <a:rPr lang="en-US" dirty="0"/>
              <a:t>What is GitHub?</a:t>
            </a:r>
          </a:p>
          <a:p>
            <a:r>
              <a:rPr lang="en-US" dirty="0"/>
              <a:t>What is Docker?</a:t>
            </a:r>
          </a:p>
          <a:p>
            <a:r>
              <a:rPr lang="en-US" dirty="0"/>
              <a:t>What is Docker Hub?</a:t>
            </a:r>
          </a:p>
          <a:p>
            <a:r>
              <a:rPr lang="en-US" dirty="0"/>
              <a:t>Docker Image</a:t>
            </a:r>
          </a:p>
          <a:p>
            <a:r>
              <a:rPr lang="en-US" dirty="0"/>
              <a:t>Dockerfile</a:t>
            </a:r>
          </a:p>
          <a:p>
            <a:r>
              <a:rPr lang="en-US"/>
              <a:t>Docker Container</a:t>
            </a:r>
            <a:endParaRPr lang="en-US" dirty="0"/>
          </a:p>
          <a:p>
            <a:r>
              <a:rPr lang="en-US" dirty="0"/>
              <a:t>Demos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2199" y="2995748"/>
            <a:ext cx="2913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https://www.docker.com/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01AC3-601D-4EB2-96E5-F2F88A6E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18" y="2911143"/>
            <a:ext cx="872473" cy="400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B814D4-6BF8-42FB-B76B-3A3539169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12" y="1801573"/>
            <a:ext cx="1389888" cy="7818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F1E4C3-5E5B-4DBC-A52F-8E0928472684}"/>
              </a:ext>
            </a:extLst>
          </p:cNvPr>
          <p:cNvSpPr txBox="1"/>
          <p:nvPr/>
        </p:nvSpPr>
        <p:spPr>
          <a:xfrm>
            <a:off x="6022199" y="2089957"/>
            <a:ext cx="2913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https://www.github.com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Reproducible Research Necessary?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19217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Recent studies - inability to reproduce or replicate previously published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Leading some to question the credibility of scientific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11-25% of selected biomedical findings were independently replicable </a:t>
            </a:r>
            <a:r>
              <a:rPr lang="en-US" sz="1000" dirty="0"/>
              <a:t>Economist (2013)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Researchers in several disciplines lack training in proper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Others engage in questionable research practices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 Proposed to Assist in Reproducible Research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git, GitHub and Docker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784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to track changes in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image hosted on Docker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others to download and run the image as a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the exact code, data, and software versions/packages used for the research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1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git and GitHub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784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is a Version Control System (VCS)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track changes, versioning, in computer files/code in repositories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 in the coordination of joint program work by multiple 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and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developed by Linus Torvalds (creator of Linux kernel)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https://git-scm.com/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68962-C5BB-4217-A2DB-A4A6B3359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62" y="166799"/>
            <a:ext cx="1389888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0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git and GitHub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784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is web-based service for hosting VCSs based on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private repositories and free accounts (public) are available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http://www.github.com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C044A-3591-49EB-B264-3CC1B94D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62" y="166799"/>
            <a:ext cx="1389888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08589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3359</TotalTime>
  <Words>609</Words>
  <Application>Microsoft Office PowerPoint</Application>
  <PresentationFormat>On-screen Show (16:9)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Gill Sans</vt:lpstr>
      <vt:lpstr>Gotham Book</vt:lpstr>
      <vt:lpstr>Gotham Light</vt:lpstr>
      <vt:lpstr>Open Sans</vt:lpstr>
      <vt:lpstr>Segoe UI</vt:lpstr>
      <vt:lpstr>Segoe UI Light</vt:lpstr>
      <vt:lpstr>PASS 2013_SpeakerTemplate_16x9</vt:lpstr>
      <vt:lpstr>PowerPoint Presentation</vt:lpstr>
      <vt:lpstr>PowerPoint Presentation</vt:lpstr>
      <vt:lpstr>Dr. Je’Anna Abbott</vt:lpstr>
      <vt:lpstr>Jamey Johnston</vt:lpstr>
      <vt:lpstr>Agenda</vt:lpstr>
      <vt:lpstr>Why is Reproducible Research Necessary?</vt:lpstr>
      <vt:lpstr>Methodology Proposed to Assist in Reproducible Research</vt:lpstr>
      <vt:lpstr>git and GitHub</vt:lpstr>
      <vt:lpstr>git and GitHub</vt:lpstr>
      <vt:lpstr>Docker</vt:lpstr>
      <vt:lpstr>Docker</vt:lpstr>
      <vt:lpstr>Docker</vt:lpstr>
      <vt:lpstr>Docker</vt:lpstr>
      <vt:lpstr>Docker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Jamey Johnston</cp:lastModifiedBy>
  <cp:revision>504</cp:revision>
  <dcterms:created xsi:type="dcterms:W3CDTF">2013-07-12T18:23:55Z</dcterms:created>
  <dcterms:modified xsi:type="dcterms:W3CDTF">2018-04-18T14:48:54Z</dcterms:modified>
</cp:coreProperties>
</file>